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90" r:id="rId5"/>
  </p:sldMasterIdLst>
  <p:notesMasterIdLst>
    <p:notesMasterId r:id="rId46"/>
  </p:notesMasterIdLst>
  <p:handoutMasterIdLst>
    <p:handoutMasterId r:id="rId47"/>
  </p:handoutMasterIdLst>
  <p:sldIdLst>
    <p:sldId id="392" r:id="rId6"/>
    <p:sldId id="673" r:id="rId7"/>
    <p:sldId id="672" r:id="rId8"/>
    <p:sldId id="674" r:id="rId9"/>
    <p:sldId id="680" r:id="rId10"/>
    <p:sldId id="260" r:id="rId11"/>
    <p:sldId id="677" r:id="rId12"/>
    <p:sldId id="685" r:id="rId13"/>
    <p:sldId id="261" r:id="rId14"/>
    <p:sldId id="262" r:id="rId15"/>
    <p:sldId id="675" r:id="rId16"/>
    <p:sldId id="676" r:id="rId17"/>
    <p:sldId id="686" r:id="rId18"/>
    <p:sldId id="692" r:id="rId19"/>
    <p:sldId id="691" r:id="rId20"/>
    <p:sldId id="693" r:id="rId21"/>
    <p:sldId id="698" r:id="rId22"/>
    <p:sldId id="263" r:id="rId23"/>
    <p:sldId id="681" r:id="rId24"/>
    <p:sldId id="678" r:id="rId25"/>
    <p:sldId id="679" r:id="rId26"/>
    <p:sldId id="684" r:id="rId27"/>
    <p:sldId id="696" r:id="rId28"/>
    <p:sldId id="689" r:id="rId29"/>
    <p:sldId id="702" r:id="rId30"/>
    <p:sldId id="699" r:id="rId31"/>
    <p:sldId id="700" r:id="rId32"/>
    <p:sldId id="701" r:id="rId33"/>
    <p:sldId id="705" r:id="rId34"/>
    <p:sldId id="703" r:id="rId35"/>
    <p:sldId id="704" r:id="rId36"/>
    <p:sldId id="690" r:id="rId37"/>
    <p:sldId id="682" r:id="rId38"/>
    <p:sldId id="708" r:id="rId39"/>
    <p:sldId id="697" r:id="rId40"/>
    <p:sldId id="707" r:id="rId41"/>
    <p:sldId id="706" r:id="rId42"/>
    <p:sldId id="711" r:id="rId43"/>
    <p:sldId id="709" r:id="rId44"/>
    <p:sldId id="710"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C8EA"/>
    <a:srgbClr val="A4C8E1"/>
    <a:srgbClr val="0075BC"/>
    <a:srgbClr val="6EACDD"/>
    <a:srgbClr val="3B93CE"/>
    <a:srgbClr val="E2EBE2"/>
    <a:srgbClr val="E5EBDD"/>
    <a:srgbClr val="E5ECE0"/>
    <a:srgbClr val="C3D8F0"/>
    <a:srgbClr val="B9DB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BC30DE-3565-4E56-AAE8-94A107D49F7E}" v="61" dt="2026-07-15T19:55:40.1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90" d="100"/>
          <a:sy n="90" d="100"/>
        </p:scale>
        <p:origin x="355" y="67"/>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le Barwinski" userId="d1fdebca-cb6a-4175-bdaa-62af91f2b316" providerId="ADAL" clId="{5696B57D-A9CD-436E-9CB0-6A204D14509C}"/>
    <pc:docChg chg="undo custSel addSld delSld modSld sldOrd">
      <pc:chgData name="Michelle Barwinski" userId="d1fdebca-cb6a-4175-bdaa-62af91f2b316" providerId="ADAL" clId="{5696B57D-A9CD-436E-9CB0-6A204D14509C}" dt="2026-07-15T19:56:08.310" v="6953" actId="6549"/>
      <pc:docMkLst>
        <pc:docMk/>
      </pc:docMkLst>
      <pc:sldChg chg="addSp delSp modSp add mod ord">
        <pc:chgData name="Michelle Barwinski" userId="d1fdebca-cb6a-4175-bdaa-62af91f2b316" providerId="ADAL" clId="{5696B57D-A9CD-436E-9CB0-6A204D14509C}" dt="2026-07-06T19:46:08.007" v="2192"/>
        <pc:sldMkLst>
          <pc:docMk/>
          <pc:sldMk cId="0" sldId="260"/>
        </pc:sldMkLst>
        <pc:spChg chg="mod">
          <ac:chgData name="Michelle Barwinski" userId="d1fdebca-cb6a-4175-bdaa-62af91f2b316" providerId="ADAL" clId="{5696B57D-A9CD-436E-9CB0-6A204D14509C}" dt="2026-06-26T16:40:58.205" v="158" actId="1076"/>
          <ac:spMkLst>
            <pc:docMk/>
            <pc:sldMk cId="0" sldId="260"/>
            <ac:spMk id="3" creationId="{00000000-0000-0000-0000-000000000000}"/>
          </ac:spMkLst>
        </pc:spChg>
      </pc:sldChg>
      <pc:sldChg chg="delSp modSp add mod">
        <pc:chgData name="Michelle Barwinski" userId="d1fdebca-cb6a-4175-bdaa-62af91f2b316" providerId="ADAL" clId="{5696B57D-A9CD-436E-9CB0-6A204D14509C}" dt="2026-07-06T17:35:38.076" v="884" actId="113"/>
        <pc:sldMkLst>
          <pc:docMk/>
          <pc:sldMk cId="0" sldId="261"/>
        </pc:sldMkLst>
        <pc:spChg chg="mod">
          <ac:chgData name="Michelle Barwinski" userId="d1fdebca-cb6a-4175-bdaa-62af91f2b316" providerId="ADAL" clId="{5696B57D-A9CD-436E-9CB0-6A204D14509C}" dt="2026-06-26T16:53:32.320" v="168" actId="1076"/>
          <ac:spMkLst>
            <pc:docMk/>
            <pc:sldMk cId="0" sldId="261"/>
            <ac:spMk id="3" creationId="{00000000-0000-0000-0000-000000000000}"/>
          </ac:spMkLst>
        </pc:spChg>
        <pc:spChg chg="mod">
          <ac:chgData name="Michelle Barwinski" userId="d1fdebca-cb6a-4175-bdaa-62af91f2b316" providerId="ADAL" clId="{5696B57D-A9CD-436E-9CB0-6A204D14509C}" dt="2026-07-06T17:35:38.076" v="884" actId="113"/>
          <ac:spMkLst>
            <pc:docMk/>
            <pc:sldMk cId="0" sldId="261"/>
            <ac:spMk id="4" creationId="{00000000-0000-0000-0000-000000000000}"/>
          </ac:spMkLst>
        </pc:spChg>
      </pc:sldChg>
      <pc:sldChg chg="delSp modSp add mod ord modNotesTx">
        <pc:chgData name="Michelle Barwinski" userId="d1fdebca-cb6a-4175-bdaa-62af91f2b316" providerId="ADAL" clId="{5696B57D-A9CD-436E-9CB0-6A204D14509C}" dt="2026-07-06T17:40:12.487" v="1014" actId="20577"/>
        <pc:sldMkLst>
          <pc:docMk/>
          <pc:sldMk cId="0" sldId="262"/>
        </pc:sldMkLst>
        <pc:spChg chg="mod">
          <ac:chgData name="Michelle Barwinski" userId="d1fdebca-cb6a-4175-bdaa-62af91f2b316" providerId="ADAL" clId="{5696B57D-A9CD-436E-9CB0-6A204D14509C}" dt="2026-06-29T15:25:48.133" v="722" actId="1076"/>
          <ac:spMkLst>
            <pc:docMk/>
            <pc:sldMk cId="0" sldId="262"/>
            <ac:spMk id="4" creationId="{00000000-0000-0000-0000-000000000000}"/>
          </ac:spMkLst>
        </pc:spChg>
        <pc:spChg chg="mod">
          <ac:chgData name="Michelle Barwinski" userId="d1fdebca-cb6a-4175-bdaa-62af91f2b316" providerId="ADAL" clId="{5696B57D-A9CD-436E-9CB0-6A204D14509C}" dt="2026-06-26T16:56:07.807" v="194" actId="1076"/>
          <ac:spMkLst>
            <pc:docMk/>
            <pc:sldMk cId="0" sldId="262"/>
            <ac:spMk id="5" creationId="{00000000-0000-0000-0000-000000000000}"/>
          </ac:spMkLst>
        </pc:spChg>
        <pc:spChg chg="mod">
          <ac:chgData name="Michelle Barwinski" userId="d1fdebca-cb6a-4175-bdaa-62af91f2b316" providerId="ADAL" clId="{5696B57D-A9CD-436E-9CB0-6A204D14509C}" dt="2026-06-26T16:56:13.615" v="197" actId="14100"/>
          <ac:spMkLst>
            <pc:docMk/>
            <pc:sldMk cId="0" sldId="262"/>
            <ac:spMk id="6" creationId="{00000000-0000-0000-0000-000000000000}"/>
          </ac:spMkLst>
        </pc:spChg>
        <pc:spChg chg="mod">
          <ac:chgData name="Michelle Barwinski" userId="d1fdebca-cb6a-4175-bdaa-62af91f2b316" providerId="ADAL" clId="{5696B57D-A9CD-436E-9CB0-6A204D14509C}" dt="2026-06-26T16:55:52.478" v="190" actId="1076"/>
          <ac:spMkLst>
            <pc:docMk/>
            <pc:sldMk cId="0" sldId="262"/>
            <ac:spMk id="7" creationId="{00000000-0000-0000-0000-000000000000}"/>
          </ac:spMkLst>
        </pc:spChg>
        <pc:spChg chg="mod">
          <ac:chgData name="Michelle Barwinski" userId="d1fdebca-cb6a-4175-bdaa-62af91f2b316" providerId="ADAL" clId="{5696B57D-A9CD-436E-9CB0-6A204D14509C}" dt="2026-06-26T16:56:17.873" v="198" actId="1076"/>
          <ac:spMkLst>
            <pc:docMk/>
            <pc:sldMk cId="0" sldId="262"/>
            <ac:spMk id="8" creationId="{00000000-0000-0000-0000-000000000000}"/>
          </ac:spMkLst>
        </pc:spChg>
        <pc:spChg chg="mod">
          <ac:chgData name="Michelle Barwinski" userId="d1fdebca-cb6a-4175-bdaa-62af91f2b316" providerId="ADAL" clId="{5696B57D-A9CD-436E-9CB0-6A204D14509C}" dt="2026-06-26T16:56:19.646" v="199" actId="1076"/>
          <ac:spMkLst>
            <pc:docMk/>
            <pc:sldMk cId="0" sldId="262"/>
            <ac:spMk id="9" creationId="{00000000-0000-0000-0000-000000000000}"/>
          </ac:spMkLst>
        </pc:spChg>
        <pc:spChg chg="mod">
          <ac:chgData name="Michelle Barwinski" userId="d1fdebca-cb6a-4175-bdaa-62af91f2b316" providerId="ADAL" clId="{5696B57D-A9CD-436E-9CB0-6A204D14509C}" dt="2026-06-26T16:56:22.311" v="200" actId="1076"/>
          <ac:spMkLst>
            <pc:docMk/>
            <pc:sldMk cId="0" sldId="262"/>
            <ac:spMk id="10" creationId="{00000000-0000-0000-0000-000000000000}"/>
          </ac:spMkLst>
        </pc:spChg>
        <pc:spChg chg="mod">
          <ac:chgData name="Michelle Barwinski" userId="d1fdebca-cb6a-4175-bdaa-62af91f2b316" providerId="ADAL" clId="{5696B57D-A9CD-436E-9CB0-6A204D14509C}" dt="2026-06-26T16:56:25.728" v="201" actId="14100"/>
          <ac:spMkLst>
            <pc:docMk/>
            <pc:sldMk cId="0" sldId="262"/>
            <ac:spMk id="11" creationId="{00000000-0000-0000-0000-000000000000}"/>
          </ac:spMkLst>
        </pc:spChg>
        <pc:spChg chg="mod">
          <ac:chgData name="Michelle Barwinski" userId="d1fdebca-cb6a-4175-bdaa-62af91f2b316" providerId="ADAL" clId="{5696B57D-A9CD-436E-9CB0-6A204D14509C}" dt="2026-06-26T16:56:56.627" v="214" actId="113"/>
          <ac:spMkLst>
            <pc:docMk/>
            <pc:sldMk cId="0" sldId="262"/>
            <ac:spMk id="12" creationId="{00000000-0000-0000-0000-000000000000}"/>
          </ac:spMkLst>
        </pc:spChg>
      </pc:sldChg>
      <pc:sldChg chg="addSp delSp modSp add mod ord">
        <pc:chgData name="Michelle Barwinski" userId="d1fdebca-cb6a-4175-bdaa-62af91f2b316" providerId="ADAL" clId="{5696B57D-A9CD-436E-9CB0-6A204D14509C}" dt="2026-07-15T17:17:26.836" v="3899" actId="14100"/>
        <pc:sldMkLst>
          <pc:docMk/>
          <pc:sldMk cId="0" sldId="263"/>
        </pc:sldMkLst>
        <pc:spChg chg="mod">
          <ac:chgData name="Michelle Barwinski" userId="d1fdebca-cb6a-4175-bdaa-62af91f2b316" providerId="ADAL" clId="{5696B57D-A9CD-436E-9CB0-6A204D14509C}" dt="2026-06-29T12:23:10.721" v="239" actId="20577"/>
          <ac:spMkLst>
            <pc:docMk/>
            <pc:sldMk cId="0" sldId="263"/>
            <ac:spMk id="3" creationId="{00000000-0000-0000-0000-000000000000}"/>
          </ac:spMkLst>
        </pc:spChg>
        <pc:spChg chg="mod">
          <ac:chgData name="Michelle Barwinski" userId="d1fdebca-cb6a-4175-bdaa-62af91f2b316" providerId="ADAL" clId="{5696B57D-A9CD-436E-9CB0-6A204D14509C}" dt="2026-07-06T17:53:10.182" v="1147" actId="14100"/>
          <ac:spMkLst>
            <pc:docMk/>
            <pc:sldMk cId="0" sldId="263"/>
            <ac:spMk id="4" creationId="{00000000-0000-0000-0000-000000000000}"/>
          </ac:spMkLst>
        </pc:spChg>
        <pc:picChg chg="add mod">
          <ac:chgData name="Michelle Barwinski" userId="d1fdebca-cb6a-4175-bdaa-62af91f2b316" providerId="ADAL" clId="{5696B57D-A9CD-436E-9CB0-6A204D14509C}" dt="2026-07-15T17:17:26.836" v="3899" actId="14100"/>
          <ac:picMkLst>
            <pc:docMk/>
            <pc:sldMk cId="0" sldId="263"/>
            <ac:picMk id="6" creationId="{9AD367ED-9E60-EE9C-F366-AA3F5FDA19FA}"/>
          </ac:picMkLst>
        </pc:picChg>
      </pc:sldChg>
      <pc:sldChg chg="addSp modSp mod">
        <pc:chgData name="Michelle Barwinski" userId="d1fdebca-cb6a-4175-bdaa-62af91f2b316" providerId="ADAL" clId="{5696B57D-A9CD-436E-9CB0-6A204D14509C}" dt="2026-06-26T16:36:16.907" v="97" actId="1076"/>
        <pc:sldMkLst>
          <pc:docMk/>
          <pc:sldMk cId="514821830" sldId="392"/>
        </pc:sldMkLst>
        <pc:spChg chg="mod">
          <ac:chgData name="Michelle Barwinski" userId="d1fdebca-cb6a-4175-bdaa-62af91f2b316" providerId="ADAL" clId="{5696B57D-A9CD-436E-9CB0-6A204D14509C}" dt="2026-06-26T16:00:30.040" v="84" actId="20577"/>
          <ac:spMkLst>
            <pc:docMk/>
            <pc:sldMk cId="514821830" sldId="392"/>
            <ac:spMk id="3" creationId="{9327F099-E882-D895-3B30-B60A3860A21E}"/>
          </ac:spMkLst>
        </pc:spChg>
        <pc:spChg chg="mod">
          <ac:chgData name="Michelle Barwinski" userId="d1fdebca-cb6a-4175-bdaa-62af91f2b316" providerId="ADAL" clId="{5696B57D-A9CD-436E-9CB0-6A204D14509C}" dt="2026-06-26T16:36:16.907" v="97" actId="1076"/>
          <ac:spMkLst>
            <pc:docMk/>
            <pc:sldMk cId="514821830" sldId="392"/>
            <ac:spMk id="4" creationId="{127F2112-CAF4-0C77-A135-41BAA7BCCD00}"/>
          </ac:spMkLst>
        </pc:spChg>
      </pc:sldChg>
      <pc:sldChg chg="delSp modSp add mod">
        <pc:chgData name="Michelle Barwinski" userId="d1fdebca-cb6a-4175-bdaa-62af91f2b316" providerId="ADAL" clId="{5696B57D-A9CD-436E-9CB0-6A204D14509C}" dt="2026-06-29T15:09:54.197" v="552" actId="6549"/>
        <pc:sldMkLst>
          <pc:docMk/>
          <pc:sldMk cId="1986600394" sldId="672"/>
        </pc:sldMkLst>
        <pc:spChg chg="mod">
          <ac:chgData name="Michelle Barwinski" userId="d1fdebca-cb6a-4175-bdaa-62af91f2b316" providerId="ADAL" clId="{5696B57D-A9CD-436E-9CB0-6A204D14509C}" dt="2026-06-29T13:08:10.954" v="432" actId="207"/>
          <ac:spMkLst>
            <pc:docMk/>
            <pc:sldMk cId="1986600394" sldId="672"/>
            <ac:spMk id="2" creationId="{82759867-4891-DCA5-2DAE-C90BFF9FE036}"/>
          </ac:spMkLst>
        </pc:spChg>
        <pc:spChg chg="mod">
          <ac:chgData name="Michelle Barwinski" userId="d1fdebca-cb6a-4175-bdaa-62af91f2b316" providerId="ADAL" clId="{5696B57D-A9CD-436E-9CB0-6A204D14509C}" dt="2026-06-29T15:09:54.197" v="552" actId="6549"/>
          <ac:spMkLst>
            <pc:docMk/>
            <pc:sldMk cId="1986600394" sldId="672"/>
            <ac:spMk id="4" creationId="{71271770-A87F-3A2E-6A8B-A5B6D2910B39}"/>
          </ac:spMkLst>
        </pc:spChg>
      </pc:sldChg>
      <pc:sldChg chg="addSp delSp modSp add mod ord">
        <pc:chgData name="Michelle Barwinski" userId="d1fdebca-cb6a-4175-bdaa-62af91f2b316" providerId="ADAL" clId="{5696B57D-A9CD-436E-9CB0-6A204D14509C}" dt="2026-06-29T13:08:44.705" v="433" actId="207"/>
        <pc:sldMkLst>
          <pc:docMk/>
          <pc:sldMk cId="2126522971" sldId="673"/>
        </pc:sldMkLst>
        <pc:spChg chg="mod">
          <ac:chgData name="Michelle Barwinski" userId="d1fdebca-cb6a-4175-bdaa-62af91f2b316" providerId="ADAL" clId="{5696B57D-A9CD-436E-9CB0-6A204D14509C}" dt="2026-06-29T13:08:44.705" v="433" actId="207"/>
          <ac:spMkLst>
            <pc:docMk/>
            <pc:sldMk cId="2126522971" sldId="673"/>
            <ac:spMk id="2" creationId="{C2E3E381-5FA2-7E75-8FE9-CF070BA9A32D}"/>
          </ac:spMkLst>
        </pc:spChg>
        <pc:spChg chg="add mod">
          <ac:chgData name="Michelle Barwinski" userId="d1fdebca-cb6a-4175-bdaa-62af91f2b316" providerId="ADAL" clId="{5696B57D-A9CD-436E-9CB0-6A204D14509C}" dt="2026-06-26T16:37:05.458" v="104" actId="20577"/>
          <ac:spMkLst>
            <pc:docMk/>
            <pc:sldMk cId="2126522971" sldId="673"/>
            <ac:spMk id="8" creationId="{4BA104AA-E5BB-405B-D6DE-7E8512E41316}"/>
          </ac:spMkLst>
        </pc:spChg>
      </pc:sldChg>
      <pc:sldChg chg="addSp modSp add mod">
        <pc:chgData name="Michelle Barwinski" userId="d1fdebca-cb6a-4175-bdaa-62af91f2b316" providerId="ADAL" clId="{5696B57D-A9CD-436E-9CB0-6A204D14509C}" dt="2026-06-29T15:19:01.219" v="721" actId="14100"/>
        <pc:sldMkLst>
          <pc:docMk/>
          <pc:sldMk cId="4279319830" sldId="674"/>
        </pc:sldMkLst>
        <pc:spChg chg="mod">
          <ac:chgData name="Michelle Barwinski" userId="d1fdebca-cb6a-4175-bdaa-62af91f2b316" providerId="ADAL" clId="{5696B57D-A9CD-436E-9CB0-6A204D14509C}" dt="2026-06-29T13:07:38.474" v="401" actId="207"/>
          <ac:spMkLst>
            <pc:docMk/>
            <pc:sldMk cId="4279319830" sldId="674"/>
            <ac:spMk id="2" creationId="{98E1B78C-CA17-1ADA-89FE-1AF34D900529}"/>
          </ac:spMkLst>
        </pc:spChg>
        <pc:spChg chg="mod">
          <ac:chgData name="Michelle Barwinski" userId="d1fdebca-cb6a-4175-bdaa-62af91f2b316" providerId="ADAL" clId="{5696B57D-A9CD-436E-9CB0-6A204D14509C}" dt="2026-06-29T15:18:56.959" v="719" actId="14100"/>
          <ac:spMkLst>
            <pc:docMk/>
            <pc:sldMk cId="4279319830" sldId="674"/>
            <ac:spMk id="4" creationId="{36706EEA-5D91-DF0D-78B1-B7FD4B1D93B4}"/>
          </ac:spMkLst>
        </pc:spChg>
        <pc:picChg chg="add mod">
          <ac:chgData name="Michelle Barwinski" userId="d1fdebca-cb6a-4175-bdaa-62af91f2b316" providerId="ADAL" clId="{5696B57D-A9CD-436E-9CB0-6A204D14509C}" dt="2026-06-29T15:19:01.219" v="721" actId="14100"/>
          <ac:picMkLst>
            <pc:docMk/>
            <pc:sldMk cId="4279319830" sldId="674"/>
            <ac:picMk id="7" creationId="{A1A1FB9D-711F-D81C-C861-EAE254176919}"/>
          </ac:picMkLst>
        </pc:picChg>
      </pc:sldChg>
      <pc:sldChg chg="addSp delSp modSp add mod ord">
        <pc:chgData name="Michelle Barwinski" userId="d1fdebca-cb6a-4175-bdaa-62af91f2b316" providerId="ADAL" clId="{5696B57D-A9CD-436E-9CB0-6A204D14509C}" dt="2026-06-29T13:06:33.083" v="399" actId="14100"/>
        <pc:sldMkLst>
          <pc:docMk/>
          <pc:sldMk cId="688648453" sldId="675"/>
        </pc:sldMkLst>
        <pc:spChg chg="mod">
          <ac:chgData name="Michelle Barwinski" userId="d1fdebca-cb6a-4175-bdaa-62af91f2b316" providerId="ADAL" clId="{5696B57D-A9CD-436E-9CB0-6A204D14509C}" dt="2026-06-29T13:04:48.476" v="382" actId="1076"/>
          <ac:spMkLst>
            <pc:docMk/>
            <pc:sldMk cId="688648453" sldId="675"/>
            <ac:spMk id="3" creationId="{08349826-EAE5-86BE-A120-6F6E712646DF}"/>
          </ac:spMkLst>
        </pc:spChg>
        <pc:spChg chg="mod">
          <ac:chgData name="Michelle Barwinski" userId="d1fdebca-cb6a-4175-bdaa-62af91f2b316" providerId="ADAL" clId="{5696B57D-A9CD-436E-9CB0-6A204D14509C}" dt="2026-06-29T13:02:42.660" v="321" actId="26606"/>
          <ac:spMkLst>
            <pc:docMk/>
            <pc:sldMk cId="688648453" sldId="675"/>
            <ac:spMk id="6" creationId="{1CF919D3-9905-18F6-C492-2EDFE37B4FEE}"/>
          </ac:spMkLst>
        </pc:spChg>
        <pc:spChg chg="add mod">
          <ac:chgData name="Michelle Barwinski" userId="d1fdebca-cb6a-4175-bdaa-62af91f2b316" providerId="ADAL" clId="{5696B57D-A9CD-436E-9CB0-6A204D14509C}" dt="2026-06-29T13:06:12.174" v="396" actId="1076"/>
          <ac:spMkLst>
            <pc:docMk/>
            <pc:sldMk cId="688648453" sldId="675"/>
            <ac:spMk id="9" creationId="{2B3D832F-E781-E637-D112-FE19607C124D}"/>
          </ac:spMkLst>
        </pc:spChg>
        <pc:spChg chg="add mod">
          <ac:chgData name="Michelle Barwinski" userId="d1fdebca-cb6a-4175-bdaa-62af91f2b316" providerId="ADAL" clId="{5696B57D-A9CD-436E-9CB0-6A204D14509C}" dt="2026-06-29T13:06:18.646" v="397" actId="207"/>
          <ac:spMkLst>
            <pc:docMk/>
            <pc:sldMk cId="688648453" sldId="675"/>
            <ac:spMk id="12" creationId="{4B77E89B-044C-8B8A-7F7C-6560A74E2CF2}"/>
          </ac:spMkLst>
        </pc:spChg>
        <pc:spChg chg="add">
          <ac:chgData name="Michelle Barwinski" userId="d1fdebca-cb6a-4175-bdaa-62af91f2b316" providerId="ADAL" clId="{5696B57D-A9CD-436E-9CB0-6A204D14509C}" dt="2026-06-29T13:02:42.660" v="321" actId="26606"/>
          <ac:spMkLst>
            <pc:docMk/>
            <pc:sldMk cId="688648453" sldId="675"/>
            <ac:spMk id="16" creationId="{633800D2-3589-85B4-555C-2FE0443E3969}"/>
          </ac:spMkLst>
        </pc:spChg>
        <pc:graphicFrameChg chg="add mod modGraphic">
          <ac:chgData name="Michelle Barwinski" userId="d1fdebca-cb6a-4175-bdaa-62af91f2b316" providerId="ADAL" clId="{5696B57D-A9CD-436E-9CB0-6A204D14509C}" dt="2026-06-29T13:06:33.083" v="399" actId="14100"/>
          <ac:graphicFrameMkLst>
            <pc:docMk/>
            <pc:sldMk cId="688648453" sldId="675"/>
            <ac:graphicFrameMk id="7" creationId="{A223DD87-34FD-7199-47B2-4B9F1A8D997E}"/>
          </ac:graphicFrameMkLst>
        </pc:graphicFrameChg>
      </pc:sldChg>
      <pc:sldChg chg="addSp delSp modSp add mod ord">
        <pc:chgData name="Michelle Barwinski" userId="d1fdebca-cb6a-4175-bdaa-62af91f2b316" providerId="ADAL" clId="{5696B57D-A9CD-436E-9CB0-6A204D14509C}" dt="2026-06-29T13:15:29.004" v="550" actId="255"/>
        <pc:sldMkLst>
          <pc:docMk/>
          <pc:sldMk cId="1043327833" sldId="676"/>
        </pc:sldMkLst>
        <pc:spChg chg="mod">
          <ac:chgData name="Michelle Barwinski" userId="d1fdebca-cb6a-4175-bdaa-62af91f2b316" providerId="ADAL" clId="{5696B57D-A9CD-436E-9CB0-6A204D14509C}" dt="2026-06-29T13:13:52.353" v="524" actId="207"/>
          <ac:spMkLst>
            <pc:docMk/>
            <pc:sldMk cId="1043327833" sldId="676"/>
            <ac:spMk id="2" creationId="{569B15B9-1F9F-7C01-4017-8B5BCA95D042}"/>
          </ac:spMkLst>
        </pc:spChg>
        <pc:spChg chg="add mod">
          <ac:chgData name="Michelle Barwinski" userId="d1fdebca-cb6a-4175-bdaa-62af91f2b316" providerId="ADAL" clId="{5696B57D-A9CD-436E-9CB0-6A204D14509C}" dt="2026-06-29T13:15:29.004" v="550" actId="255"/>
          <ac:spMkLst>
            <pc:docMk/>
            <pc:sldMk cId="1043327833" sldId="676"/>
            <ac:spMk id="7" creationId="{80C940BA-8696-E128-280E-59ED22F1C667}"/>
          </ac:spMkLst>
        </pc:spChg>
      </pc:sldChg>
      <pc:sldChg chg="addSp modSp add mod ord">
        <pc:chgData name="Michelle Barwinski" userId="d1fdebca-cb6a-4175-bdaa-62af91f2b316" providerId="ADAL" clId="{5696B57D-A9CD-436E-9CB0-6A204D14509C}" dt="2026-07-06T19:45:46.668" v="2190" actId="20577"/>
        <pc:sldMkLst>
          <pc:docMk/>
          <pc:sldMk cId="3445183765" sldId="677"/>
        </pc:sldMkLst>
        <pc:spChg chg="mod">
          <ac:chgData name="Michelle Barwinski" userId="d1fdebca-cb6a-4175-bdaa-62af91f2b316" providerId="ADAL" clId="{5696B57D-A9CD-436E-9CB0-6A204D14509C}" dt="2026-07-06T19:33:20.067" v="1216" actId="20577"/>
          <ac:spMkLst>
            <pc:docMk/>
            <pc:sldMk cId="3445183765" sldId="677"/>
            <ac:spMk id="2" creationId="{55CD5FB0-4EE7-186C-5511-8417EDA56D11}"/>
          </ac:spMkLst>
        </pc:spChg>
        <pc:spChg chg="mod">
          <ac:chgData name="Michelle Barwinski" userId="d1fdebca-cb6a-4175-bdaa-62af91f2b316" providerId="ADAL" clId="{5696B57D-A9CD-436E-9CB0-6A204D14509C}" dt="2026-07-06T19:45:46.668" v="2190" actId="20577"/>
          <ac:spMkLst>
            <pc:docMk/>
            <pc:sldMk cId="3445183765" sldId="677"/>
            <ac:spMk id="3" creationId="{56F4FDE4-4631-5F73-636E-9B480720E3C4}"/>
          </ac:spMkLst>
        </pc:spChg>
        <pc:spChg chg="mod">
          <ac:chgData name="Michelle Barwinski" userId="d1fdebca-cb6a-4175-bdaa-62af91f2b316" providerId="ADAL" clId="{5696B57D-A9CD-436E-9CB0-6A204D14509C}" dt="2026-07-06T19:33:33.127" v="1289" actId="20577"/>
          <ac:spMkLst>
            <pc:docMk/>
            <pc:sldMk cId="3445183765" sldId="677"/>
            <ac:spMk id="4" creationId="{77DAD354-5B0F-8418-7908-8C8098DEEC77}"/>
          </ac:spMkLst>
        </pc:spChg>
        <pc:graphicFrameChg chg="add mod modGraphic">
          <ac:chgData name="Michelle Barwinski" userId="d1fdebca-cb6a-4175-bdaa-62af91f2b316" providerId="ADAL" clId="{5696B57D-A9CD-436E-9CB0-6A204D14509C}" dt="2026-07-06T19:45:31.025" v="2175" actId="14734"/>
          <ac:graphicFrameMkLst>
            <pc:docMk/>
            <pc:sldMk cId="3445183765" sldId="677"/>
            <ac:graphicFrameMk id="7" creationId="{31BA5BB9-96BB-208C-7A6A-D0BABBFCE55E}"/>
          </ac:graphicFrameMkLst>
        </pc:graphicFrameChg>
      </pc:sldChg>
      <pc:sldChg chg="addSp delSp modSp add mod ord modClrScheme chgLayout">
        <pc:chgData name="Michelle Barwinski" userId="d1fdebca-cb6a-4175-bdaa-62af91f2b316" providerId="ADAL" clId="{5696B57D-A9CD-436E-9CB0-6A204D14509C}" dt="2026-07-15T17:15:56.825" v="3803" actId="1076"/>
        <pc:sldMkLst>
          <pc:docMk/>
          <pc:sldMk cId="2862162806" sldId="678"/>
        </pc:sldMkLst>
        <pc:spChg chg="mod ord">
          <ac:chgData name="Michelle Barwinski" userId="d1fdebca-cb6a-4175-bdaa-62af91f2b316" providerId="ADAL" clId="{5696B57D-A9CD-436E-9CB0-6A204D14509C}" dt="2026-07-15T17:15:26.820" v="3797" actId="26606"/>
          <ac:spMkLst>
            <pc:docMk/>
            <pc:sldMk cId="2862162806" sldId="678"/>
            <ac:spMk id="2" creationId="{90E2D086-C22F-D498-D103-135E7C4BAFCA}"/>
          </ac:spMkLst>
        </pc:spChg>
        <pc:spChg chg="mod">
          <ac:chgData name="Michelle Barwinski" userId="d1fdebca-cb6a-4175-bdaa-62af91f2b316" providerId="ADAL" clId="{5696B57D-A9CD-436E-9CB0-6A204D14509C}" dt="2026-07-15T17:15:48.511" v="3801" actId="255"/>
          <ac:spMkLst>
            <pc:docMk/>
            <pc:sldMk cId="2862162806" sldId="678"/>
            <ac:spMk id="3" creationId="{5E41AA5D-8B72-09A1-18D6-1187F9F7F770}"/>
          </ac:spMkLst>
        </pc:spChg>
        <pc:spChg chg="mod">
          <ac:chgData name="Michelle Barwinski" userId="d1fdebca-cb6a-4175-bdaa-62af91f2b316" providerId="ADAL" clId="{5696B57D-A9CD-436E-9CB0-6A204D14509C}" dt="2026-07-15T17:15:26.820" v="3797" actId="26606"/>
          <ac:spMkLst>
            <pc:docMk/>
            <pc:sldMk cId="2862162806" sldId="678"/>
            <ac:spMk id="4" creationId="{EBA577A5-4711-C54A-2B45-669ED2F8EAB2}"/>
          </ac:spMkLst>
        </pc:spChg>
        <pc:spChg chg="mod">
          <ac:chgData name="Michelle Barwinski" userId="d1fdebca-cb6a-4175-bdaa-62af91f2b316" providerId="ADAL" clId="{5696B57D-A9CD-436E-9CB0-6A204D14509C}" dt="2026-07-15T17:15:26.820" v="3797" actId="26606"/>
          <ac:spMkLst>
            <pc:docMk/>
            <pc:sldMk cId="2862162806" sldId="678"/>
            <ac:spMk id="6" creationId="{264934AE-1072-6551-DC13-39628B24C557}"/>
          </ac:spMkLst>
        </pc:spChg>
        <pc:spChg chg="add del mod">
          <ac:chgData name="Michelle Barwinski" userId="d1fdebca-cb6a-4175-bdaa-62af91f2b316" providerId="ADAL" clId="{5696B57D-A9CD-436E-9CB0-6A204D14509C}" dt="2026-07-15T17:15:52.621" v="3802" actId="478"/>
          <ac:spMkLst>
            <pc:docMk/>
            <pc:sldMk cId="2862162806" sldId="678"/>
            <ac:spMk id="12" creationId="{3303F8CE-3DEC-5D85-C078-B32409CF04FA}"/>
          </ac:spMkLst>
        </pc:spChg>
        <pc:spChg chg="add mod">
          <ac:chgData name="Michelle Barwinski" userId="d1fdebca-cb6a-4175-bdaa-62af91f2b316" providerId="ADAL" clId="{5696B57D-A9CD-436E-9CB0-6A204D14509C}" dt="2026-07-15T17:15:26.820" v="3797" actId="26606"/>
          <ac:spMkLst>
            <pc:docMk/>
            <pc:sldMk cId="2862162806" sldId="678"/>
            <ac:spMk id="14" creationId="{8EF063DC-C858-99EC-AC5C-96A27C02F78F}"/>
          </ac:spMkLst>
        </pc:spChg>
        <pc:picChg chg="add mod ord">
          <ac:chgData name="Michelle Barwinski" userId="d1fdebca-cb6a-4175-bdaa-62af91f2b316" providerId="ADAL" clId="{5696B57D-A9CD-436E-9CB0-6A204D14509C}" dt="2026-07-15T17:15:56.825" v="3803" actId="1076"/>
          <ac:picMkLst>
            <pc:docMk/>
            <pc:sldMk cId="2862162806" sldId="678"/>
            <ac:picMk id="7" creationId="{B70A1783-C12B-29FC-6B22-E8DAD4E93E7C}"/>
          </ac:picMkLst>
        </pc:picChg>
      </pc:sldChg>
      <pc:sldChg chg="addSp delSp modSp add mod ord">
        <pc:chgData name="Michelle Barwinski" userId="d1fdebca-cb6a-4175-bdaa-62af91f2b316" providerId="ADAL" clId="{5696B57D-A9CD-436E-9CB0-6A204D14509C}" dt="2026-07-15T17:08:42.772" v="3764"/>
        <pc:sldMkLst>
          <pc:docMk/>
          <pc:sldMk cId="2691415477" sldId="679"/>
        </pc:sldMkLst>
        <pc:spChg chg="mod">
          <ac:chgData name="Michelle Barwinski" userId="d1fdebca-cb6a-4175-bdaa-62af91f2b316" providerId="ADAL" clId="{5696B57D-A9CD-436E-9CB0-6A204D14509C}" dt="2026-07-06T17:25:19.470" v="749" actId="20577"/>
          <ac:spMkLst>
            <pc:docMk/>
            <pc:sldMk cId="2691415477" sldId="679"/>
            <ac:spMk id="2" creationId="{A819FB20-DD75-2BC6-EF59-69BDA902E286}"/>
          </ac:spMkLst>
        </pc:spChg>
        <pc:picChg chg="add mod">
          <ac:chgData name="Michelle Barwinski" userId="d1fdebca-cb6a-4175-bdaa-62af91f2b316" providerId="ADAL" clId="{5696B57D-A9CD-436E-9CB0-6A204D14509C}" dt="2026-06-29T15:27:47.564" v="727" actId="14100"/>
          <ac:picMkLst>
            <pc:docMk/>
            <pc:sldMk cId="2691415477" sldId="679"/>
            <ac:picMk id="7" creationId="{52699003-AEBE-B7FD-67DB-44E37280074D}"/>
          </ac:picMkLst>
        </pc:picChg>
      </pc:sldChg>
      <pc:sldChg chg="addSp delSp modSp new mod ord">
        <pc:chgData name="Michelle Barwinski" userId="d1fdebca-cb6a-4175-bdaa-62af91f2b316" providerId="ADAL" clId="{5696B57D-A9CD-436E-9CB0-6A204D14509C}" dt="2026-07-06T19:44:16.532" v="2148" actId="207"/>
        <pc:sldMkLst>
          <pc:docMk/>
          <pc:sldMk cId="3164890172" sldId="680"/>
        </pc:sldMkLst>
        <pc:spChg chg="mod">
          <ac:chgData name="Michelle Barwinski" userId="d1fdebca-cb6a-4175-bdaa-62af91f2b316" providerId="ADAL" clId="{5696B57D-A9CD-436E-9CB0-6A204D14509C}" dt="2026-06-29T15:16:41.692" v="710" actId="207"/>
          <ac:spMkLst>
            <pc:docMk/>
            <pc:sldMk cId="3164890172" sldId="680"/>
            <ac:spMk id="2" creationId="{E06C9E70-5B87-3CDD-C742-94CE0B98BE4E}"/>
          </ac:spMkLst>
        </pc:spChg>
        <pc:spChg chg="mod">
          <ac:chgData name="Michelle Barwinski" userId="d1fdebca-cb6a-4175-bdaa-62af91f2b316" providerId="ADAL" clId="{5696B57D-A9CD-436E-9CB0-6A204D14509C}" dt="2026-06-29T15:13:55.465" v="663"/>
          <ac:spMkLst>
            <pc:docMk/>
            <pc:sldMk cId="3164890172" sldId="680"/>
            <ac:spMk id="4" creationId="{A67BD2DC-D320-2A93-A62B-95BB7FEF0063}"/>
          </ac:spMkLst>
        </pc:spChg>
        <pc:spChg chg="mod">
          <ac:chgData name="Michelle Barwinski" userId="d1fdebca-cb6a-4175-bdaa-62af91f2b316" providerId="ADAL" clId="{5696B57D-A9CD-436E-9CB0-6A204D14509C}" dt="2026-06-29T15:15:31.399" v="707" actId="20577"/>
          <ac:spMkLst>
            <pc:docMk/>
            <pc:sldMk cId="3164890172" sldId="680"/>
            <ac:spMk id="6" creationId="{47D83065-50DA-67E6-6BF4-828E36E4CFD9}"/>
          </ac:spMkLst>
        </pc:spChg>
        <pc:spChg chg="mod">
          <ac:chgData name="Michelle Barwinski" userId="d1fdebca-cb6a-4175-bdaa-62af91f2b316" providerId="ADAL" clId="{5696B57D-A9CD-436E-9CB0-6A204D14509C}" dt="2026-06-29T15:12:04.352" v="648" actId="1076"/>
          <ac:spMkLst>
            <pc:docMk/>
            <pc:sldMk cId="3164890172" sldId="680"/>
            <ac:spMk id="7" creationId="{AEDC218D-3ABF-1174-5B2F-4DECAF416DE9}"/>
          </ac:spMkLst>
        </pc:spChg>
        <pc:spChg chg="add mod">
          <ac:chgData name="Michelle Barwinski" userId="d1fdebca-cb6a-4175-bdaa-62af91f2b316" providerId="ADAL" clId="{5696B57D-A9CD-436E-9CB0-6A204D14509C}" dt="2026-06-29T15:14:13.925" v="667" actId="1076"/>
          <ac:spMkLst>
            <pc:docMk/>
            <pc:sldMk cId="3164890172" sldId="680"/>
            <ac:spMk id="12" creationId="{38EBD19B-6D59-0E85-CB41-C4B3F6176FF6}"/>
          </ac:spMkLst>
        </pc:spChg>
        <pc:spChg chg="add mod">
          <ac:chgData name="Michelle Barwinski" userId="d1fdebca-cb6a-4175-bdaa-62af91f2b316" providerId="ADAL" clId="{5696B57D-A9CD-436E-9CB0-6A204D14509C}" dt="2026-07-06T19:44:16.532" v="2148" actId="207"/>
          <ac:spMkLst>
            <pc:docMk/>
            <pc:sldMk cId="3164890172" sldId="680"/>
            <ac:spMk id="14" creationId="{FC9D3599-7614-D8BF-17F4-188A2F7D7EDE}"/>
          </ac:spMkLst>
        </pc:spChg>
        <pc:graphicFrameChg chg="add mod modGraphic">
          <ac:chgData name="Michelle Barwinski" userId="d1fdebca-cb6a-4175-bdaa-62af91f2b316" providerId="ADAL" clId="{5696B57D-A9CD-436E-9CB0-6A204D14509C}" dt="2026-07-06T17:29:52.913" v="827" actId="20577"/>
          <ac:graphicFrameMkLst>
            <pc:docMk/>
            <pc:sldMk cId="3164890172" sldId="680"/>
            <ac:graphicFrameMk id="11" creationId="{862D5CA6-D238-5AD7-D689-A002A3FFC580}"/>
          </ac:graphicFrameMkLst>
        </pc:graphicFrameChg>
      </pc:sldChg>
      <pc:sldChg chg="addSp modSp add mod ord">
        <pc:chgData name="Michelle Barwinski" userId="d1fdebca-cb6a-4175-bdaa-62af91f2b316" providerId="ADAL" clId="{5696B57D-A9CD-436E-9CB0-6A204D14509C}" dt="2026-07-15T17:08:37.788" v="3760"/>
        <pc:sldMkLst>
          <pc:docMk/>
          <pc:sldMk cId="2786337292" sldId="681"/>
        </pc:sldMkLst>
        <pc:spChg chg="mod">
          <ac:chgData name="Michelle Barwinski" userId="d1fdebca-cb6a-4175-bdaa-62af91f2b316" providerId="ADAL" clId="{5696B57D-A9CD-436E-9CB0-6A204D14509C}" dt="2026-07-06T17:57:47.470" v="1171" actId="20577"/>
          <ac:spMkLst>
            <pc:docMk/>
            <pc:sldMk cId="2786337292" sldId="681"/>
            <ac:spMk id="4" creationId="{A6703C14-59A4-6522-73EE-2853002C826C}"/>
          </ac:spMkLst>
        </pc:spChg>
        <pc:graphicFrameChg chg="add mod modGraphic">
          <ac:chgData name="Michelle Barwinski" userId="d1fdebca-cb6a-4175-bdaa-62af91f2b316" providerId="ADAL" clId="{5696B57D-A9CD-436E-9CB0-6A204D14509C}" dt="2026-07-06T17:58:27.979" v="1175" actId="14734"/>
          <ac:graphicFrameMkLst>
            <pc:docMk/>
            <pc:sldMk cId="2786337292" sldId="681"/>
            <ac:graphicFrameMk id="6" creationId="{FEFF2758-AE9B-DDE3-8947-98C681D74D94}"/>
          </ac:graphicFrameMkLst>
        </pc:graphicFrameChg>
      </pc:sldChg>
      <pc:sldChg chg="addSp modSp add mod">
        <pc:chgData name="Michelle Barwinski" userId="d1fdebca-cb6a-4175-bdaa-62af91f2b316" providerId="ADAL" clId="{5696B57D-A9CD-436E-9CB0-6A204D14509C}" dt="2026-07-15T19:43:39.643" v="6638" actId="14100"/>
        <pc:sldMkLst>
          <pc:docMk/>
          <pc:sldMk cId="1874912077" sldId="682"/>
        </pc:sldMkLst>
        <pc:spChg chg="mod">
          <ac:chgData name="Michelle Barwinski" userId="d1fdebca-cb6a-4175-bdaa-62af91f2b316" providerId="ADAL" clId="{5696B57D-A9CD-436E-9CB0-6A204D14509C}" dt="2026-07-15T18:22:42.199" v="5205"/>
          <ac:spMkLst>
            <pc:docMk/>
            <pc:sldMk cId="1874912077" sldId="682"/>
            <ac:spMk id="2" creationId="{DEE64910-0368-FF97-FC64-46C5C792E833}"/>
          </ac:spMkLst>
        </pc:spChg>
        <pc:spChg chg="mod">
          <ac:chgData name="Michelle Barwinski" userId="d1fdebca-cb6a-4175-bdaa-62af91f2b316" providerId="ADAL" clId="{5696B57D-A9CD-436E-9CB0-6A204D14509C}" dt="2026-07-15T19:43:39.643" v="6638" actId="14100"/>
          <ac:spMkLst>
            <pc:docMk/>
            <pc:sldMk cId="1874912077" sldId="682"/>
            <ac:spMk id="3" creationId="{E5014C4E-B4E1-6169-ED5E-302D6CB788BF}"/>
          </ac:spMkLst>
        </pc:spChg>
        <pc:spChg chg="mod">
          <ac:chgData name="Michelle Barwinski" userId="d1fdebca-cb6a-4175-bdaa-62af91f2b316" providerId="ADAL" clId="{5696B57D-A9CD-436E-9CB0-6A204D14509C}" dt="2026-07-15T19:43:01.521" v="6628" actId="20577"/>
          <ac:spMkLst>
            <pc:docMk/>
            <pc:sldMk cId="1874912077" sldId="682"/>
            <ac:spMk id="4" creationId="{7D43B038-61EC-A789-AC52-187B3226C235}"/>
          </ac:spMkLst>
        </pc:spChg>
        <pc:graphicFrameChg chg="add mod">
          <ac:chgData name="Michelle Barwinski" userId="d1fdebca-cb6a-4175-bdaa-62af91f2b316" providerId="ADAL" clId="{5696B57D-A9CD-436E-9CB0-6A204D14509C}" dt="2026-07-15T19:41:56.335" v="6567"/>
          <ac:graphicFrameMkLst>
            <pc:docMk/>
            <pc:sldMk cId="1874912077" sldId="682"/>
            <ac:graphicFrameMk id="8" creationId="{AB5138D9-CB05-8EA4-F689-30837E9BD130}"/>
          </ac:graphicFrameMkLst>
        </pc:graphicFrameChg>
        <pc:picChg chg="add mod">
          <ac:chgData name="Michelle Barwinski" userId="d1fdebca-cb6a-4175-bdaa-62af91f2b316" providerId="ADAL" clId="{5696B57D-A9CD-436E-9CB0-6A204D14509C}" dt="2026-07-15T18:27:09.230" v="5293" actId="29295"/>
          <ac:picMkLst>
            <pc:docMk/>
            <pc:sldMk cId="1874912077" sldId="682"/>
            <ac:picMk id="7" creationId="{299AD8B4-AF8E-5FE3-0206-020E5743388A}"/>
          </ac:picMkLst>
        </pc:picChg>
      </pc:sldChg>
      <pc:sldChg chg="addSp modSp add mod ord">
        <pc:chgData name="Michelle Barwinski" userId="d1fdebca-cb6a-4175-bdaa-62af91f2b316" providerId="ADAL" clId="{5696B57D-A9CD-436E-9CB0-6A204D14509C}" dt="2026-07-15T17:09:05.972" v="3772" actId="20577"/>
        <pc:sldMkLst>
          <pc:docMk/>
          <pc:sldMk cId="3309476820" sldId="684"/>
        </pc:sldMkLst>
        <pc:spChg chg="mod">
          <ac:chgData name="Michelle Barwinski" userId="d1fdebca-cb6a-4175-bdaa-62af91f2b316" providerId="ADAL" clId="{5696B57D-A9CD-436E-9CB0-6A204D14509C}" dt="2026-07-15T17:09:05.972" v="3772" actId="20577"/>
          <ac:spMkLst>
            <pc:docMk/>
            <pc:sldMk cId="3309476820" sldId="684"/>
            <ac:spMk id="2" creationId="{B87F5FE7-1176-88A4-1640-DCFA304B38CA}"/>
          </ac:spMkLst>
        </pc:spChg>
        <pc:spChg chg="mod">
          <ac:chgData name="Michelle Barwinski" userId="d1fdebca-cb6a-4175-bdaa-62af91f2b316" providerId="ADAL" clId="{5696B57D-A9CD-436E-9CB0-6A204D14509C}" dt="2026-07-06T19:59:46.777" v="2512" actId="20577"/>
          <ac:spMkLst>
            <pc:docMk/>
            <pc:sldMk cId="3309476820" sldId="684"/>
            <ac:spMk id="4" creationId="{2F44F88C-87B7-3A3B-508D-088E217F7885}"/>
          </ac:spMkLst>
        </pc:spChg>
        <pc:graphicFrameChg chg="add mod modGraphic">
          <ac:chgData name="Michelle Barwinski" userId="d1fdebca-cb6a-4175-bdaa-62af91f2b316" providerId="ADAL" clId="{5696B57D-A9CD-436E-9CB0-6A204D14509C}" dt="2026-07-15T17:08:22.784" v="3756" actId="14734"/>
          <ac:graphicFrameMkLst>
            <pc:docMk/>
            <pc:sldMk cId="3309476820" sldId="684"/>
            <ac:graphicFrameMk id="5" creationId="{D842C869-DCBE-F0E9-1FB9-8E8E096BA599}"/>
          </ac:graphicFrameMkLst>
        </pc:graphicFrameChg>
      </pc:sldChg>
      <pc:sldChg chg="addSp delSp modSp new mod ord setBg">
        <pc:chgData name="Michelle Barwinski" userId="d1fdebca-cb6a-4175-bdaa-62af91f2b316" providerId="ADAL" clId="{5696B57D-A9CD-436E-9CB0-6A204D14509C}" dt="2026-07-06T19:53:39.272" v="2472" actId="1076"/>
        <pc:sldMkLst>
          <pc:docMk/>
          <pc:sldMk cId="3241556360" sldId="685"/>
        </pc:sldMkLst>
        <pc:spChg chg="add mod">
          <ac:chgData name="Michelle Barwinski" userId="d1fdebca-cb6a-4175-bdaa-62af91f2b316" providerId="ADAL" clId="{5696B57D-A9CD-436E-9CB0-6A204D14509C}" dt="2026-07-06T19:50:26.855" v="2238" actId="1076"/>
          <ac:spMkLst>
            <pc:docMk/>
            <pc:sldMk cId="3241556360" sldId="685"/>
            <ac:spMk id="5" creationId="{E280F763-1D5F-0B51-5C85-F735E73786E6}"/>
          </ac:spMkLst>
        </pc:spChg>
        <pc:spChg chg="add mod">
          <ac:chgData name="Michelle Barwinski" userId="d1fdebca-cb6a-4175-bdaa-62af91f2b316" providerId="ADAL" clId="{5696B57D-A9CD-436E-9CB0-6A204D14509C}" dt="2026-07-06T19:53:39.272" v="2472" actId="1076"/>
          <ac:spMkLst>
            <pc:docMk/>
            <pc:sldMk cId="3241556360" sldId="685"/>
            <ac:spMk id="8" creationId="{06AE8012-9112-3A84-1E68-2BBB293CC476}"/>
          </ac:spMkLst>
        </pc:spChg>
        <pc:picChg chg="add mod">
          <ac:chgData name="Michelle Barwinski" userId="d1fdebca-cb6a-4175-bdaa-62af91f2b316" providerId="ADAL" clId="{5696B57D-A9CD-436E-9CB0-6A204D14509C}" dt="2026-07-06T19:53:34.768" v="2470" actId="1076"/>
          <ac:picMkLst>
            <pc:docMk/>
            <pc:sldMk cId="3241556360" sldId="685"/>
            <ac:picMk id="7" creationId="{BA960858-6C30-7F35-6B1E-AE5BA66D571A}"/>
          </ac:picMkLst>
        </pc:picChg>
      </pc:sldChg>
      <pc:sldChg chg="addSp delSp modSp add mod ord">
        <pc:chgData name="Michelle Barwinski" userId="d1fdebca-cb6a-4175-bdaa-62af91f2b316" providerId="ADAL" clId="{5696B57D-A9CD-436E-9CB0-6A204D14509C}" dt="2026-07-06T19:55:49.764" v="2499"/>
        <pc:sldMkLst>
          <pc:docMk/>
          <pc:sldMk cId="3992911317" sldId="686"/>
        </pc:sldMkLst>
        <pc:spChg chg="add mod">
          <ac:chgData name="Michelle Barwinski" userId="d1fdebca-cb6a-4175-bdaa-62af91f2b316" providerId="ADAL" clId="{5696B57D-A9CD-436E-9CB0-6A204D14509C}" dt="2026-07-06T19:53:24.925" v="2467" actId="1076"/>
          <ac:spMkLst>
            <pc:docMk/>
            <pc:sldMk cId="3992911317" sldId="686"/>
            <ac:spMk id="2" creationId="{49122737-C1EA-6EDF-B2C7-C1689CBAA4C1}"/>
          </ac:spMkLst>
        </pc:spChg>
        <pc:spChg chg="mod">
          <ac:chgData name="Michelle Barwinski" userId="d1fdebca-cb6a-4175-bdaa-62af91f2b316" providerId="ADAL" clId="{5696B57D-A9CD-436E-9CB0-6A204D14509C}" dt="2026-07-06T19:52:56.596" v="2461" actId="20577"/>
          <ac:spMkLst>
            <pc:docMk/>
            <pc:sldMk cId="3992911317" sldId="686"/>
            <ac:spMk id="5" creationId="{E1E3A0E7-6530-EC05-C0BB-19333BC53CB9}"/>
          </ac:spMkLst>
        </pc:spChg>
        <pc:picChg chg="mod">
          <ac:chgData name="Michelle Barwinski" userId="d1fdebca-cb6a-4175-bdaa-62af91f2b316" providerId="ADAL" clId="{5696B57D-A9CD-436E-9CB0-6A204D14509C}" dt="2026-07-06T19:53:12.938" v="2465" actId="1076"/>
          <ac:picMkLst>
            <pc:docMk/>
            <pc:sldMk cId="3992911317" sldId="686"/>
            <ac:picMk id="7" creationId="{1EAE42C8-B8CE-8EE3-FA61-C8F8E81E9920}"/>
          </ac:picMkLst>
        </pc:picChg>
      </pc:sldChg>
      <pc:sldChg chg="addSp delSp modSp add mod ord">
        <pc:chgData name="Michelle Barwinski" userId="d1fdebca-cb6a-4175-bdaa-62af91f2b316" providerId="ADAL" clId="{5696B57D-A9CD-436E-9CB0-6A204D14509C}" dt="2026-07-15T17:31:29.337" v="4021" actId="122"/>
        <pc:sldMkLst>
          <pc:docMk/>
          <pc:sldMk cId="501519838" sldId="689"/>
        </pc:sldMkLst>
        <pc:spChg chg="add mod">
          <ac:chgData name="Michelle Barwinski" userId="d1fdebca-cb6a-4175-bdaa-62af91f2b316" providerId="ADAL" clId="{5696B57D-A9CD-436E-9CB0-6A204D14509C}" dt="2026-07-15T17:31:29.337" v="4021" actId="122"/>
          <ac:spMkLst>
            <pc:docMk/>
            <pc:sldMk cId="501519838" sldId="689"/>
            <ac:spMk id="4" creationId="{C0A0FDD4-48D5-EF58-3914-06C809E3151F}"/>
          </ac:spMkLst>
        </pc:spChg>
        <pc:spChg chg="mod">
          <ac:chgData name="Michelle Barwinski" userId="d1fdebca-cb6a-4175-bdaa-62af91f2b316" providerId="ADAL" clId="{5696B57D-A9CD-436E-9CB0-6A204D14509C}" dt="2026-07-06T19:53:52.681" v="2477" actId="20577"/>
          <ac:spMkLst>
            <pc:docMk/>
            <pc:sldMk cId="501519838" sldId="689"/>
            <ac:spMk id="5" creationId="{769BA536-21BA-C602-984F-A2534CD6856A}"/>
          </ac:spMkLst>
        </pc:spChg>
      </pc:sldChg>
      <pc:sldChg chg="addSp delSp modSp add mod modNotesTx">
        <pc:chgData name="Michelle Barwinski" userId="d1fdebca-cb6a-4175-bdaa-62af91f2b316" providerId="ADAL" clId="{5696B57D-A9CD-436E-9CB0-6A204D14509C}" dt="2026-07-15T18:27:31.551" v="5298" actId="20577"/>
        <pc:sldMkLst>
          <pc:docMk/>
          <pc:sldMk cId="14001251" sldId="690"/>
        </pc:sldMkLst>
        <pc:spChg chg="add mod">
          <ac:chgData name="Michelle Barwinski" userId="d1fdebca-cb6a-4175-bdaa-62af91f2b316" providerId="ADAL" clId="{5696B57D-A9CD-436E-9CB0-6A204D14509C}" dt="2026-07-06T19:55:19.722" v="2494" actId="1076"/>
          <ac:spMkLst>
            <pc:docMk/>
            <pc:sldMk cId="14001251" sldId="690"/>
            <ac:spMk id="2" creationId="{36BEED71-6F49-866B-A34D-BAE9D05D1C2F}"/>
          </ac:spMkLst>
        </pc:spChg>
        <pc:spChg chg="mod">
          <ac:chgData name="Michelle Barwinski" userId="d1fdebca-cb6a-4175-bdaa-62af91f2b316" providerId="ADAL" clId="{5696B57D-A9CD-436E-9CB0-6A204D14509C}" dt="2026-07-06T19:54:53.995" v="2490" actId="20577"/>
          <ac:spMkLst>
            <pc:docMk/>
            <pc:sldMk cId="14001251" sldId="690"/>
            <ac:spMk id="5" creationId="{EDDE18A6-6EAC-2135-156D-5144DB241944}"/>
          </ac:spMkLst>
        </pc:spChg>
      </pc:sldChg>
      <pc:sldChg chg="addSp delSp modSp add mod ord">
        <pc:chgData name="Michelle Barwinski" userId="d1fdebca-cb6a-4175-bdaa-62af91f2b316" providerId="ADAL" clId="{5696B57D-A9CD-436E-9CB0-6A204D14509C}" dt="2026-07-06T20:06:35.522" v="2551" actId="1076"/>
        <pc:sldMkLst>
          <pc:docMk/>
          <pc:sldMk cId="2931980084" sldId="691"/>
        </pc:sldMkLst>
        <pc:spChg chg="mod">
          <ac:chgData name="Michelle Barwinski" userId="d1fdebca-cb6a-4175-bdaa-62af91f2b316" providerId="ADAL" clId="{5696B57D-A9CD-436E-9CB0-6A204D14509C}" dt="2026-07-06T20:00:48.919" v="2516"/>
          <ac:spMkLst>
            <pc:docMk/>
            <pc:sldMk cId="2931980084" sldId="691"/>
            <ac:spMk id="2" creationId="{EC3A61D2-ED12-0F4E-0E99-301EBE9C2AB5}"/>
          </ac:spMkLst>
        </pc:spChg>
        <pc:spChg chg="mod">
          <ac:chgData name="Michelle Barwinski" userId="d1fdebca-cb6a-4175-bdaa-62af91f2b316" providerId="ADAL" clId="{5696B57D-A9CD-436E-9CB0-6A204D14509C}" dt="2026-07-06T20:00:56.859" v="2517"/>
          <ac:spMkLst>
            <pc:docMk/>
            <pc:sldMk cId="2931980084" sldId="691"/>
            <ac:spMk id="4" creationId="{C05DBB11-F741-E1B8-FB19-3757CCF67A3A}"/>
          </ac:spMkLst>
        </pc:spChg>
        <pc:graphicFrameChg chg="add mod modGraphic">
          <ac:chgData name="Michelle Barwinski" userId="d1fdebca-cb6a-4175-bdaa-62af91f2b316" providerId="ADAL" clId="{5696B57D-A9CD-436E-9CB0-6A204D14509C}" dt="2026-07-06T20:06:35.522" v="2551" actId="1076"/>
          <ac:graphicFrameMkLst>
            <pc:docMk/>
            <pc:sldMk cId="2931980084" sldId="691"/>
            <ac:graphicFrameMk id="7" creationId="{B9E555ED-4DDA-B9A7-6467-02625D2B6533}"/>
          </ac:graphicFrameMkLst>
        </pc:graphicFrameChg>
      </pc:sldChg>
      <pc:sldChg chg="addSp delSp modSp add mod ord modClrScheme chgLayout">
        <pc:chgData name="Michelle Barwinski" userId="d1fdebca-cb6a-4175-bdaa-62af91f2b316" providerId="ADAL" clId="{5696B57D-A9CD-436E-9CB0-6A204D14509C}" dt="2026-07-15T17:06:31.731" v="3751"/>
        <pc:sldMkLst>
          <pc:docMk/>
          <pc:sldMk cId="2367935865" sldId="692"/>
        </pc:sldMkLst>
        <pc:spChg chg="mod">
          <ac:chgData name="Michelle Barwinski" userId="d1fdebca-cb6a-4175-bdaa-62af91f2b316" providerId="ADAL" clId="{5696B57D-A9CD-436E-9CB0-6A204D14509C}" dt="2026-07-06T20:15:47.730" v="2871" actId="26606"/>
          <ac:spMkLst>
            <pc:docMk/>
            <pc:sldMk cId="2367935865" sldId="692"/>
            <ac:spMk id="2" creationId="{02465116-ACFF-8B1B-E503-F7ADE1EEB9DD}"/>
          </ac:spMkLst>
        </pc:spChg>
        <pc:spChg chg="mod ord">
          <ac:chgData name="Michelle Barwinski" userId="d1fdebca-cb6a-4175-bdaa-62af91f2b316" providerId="ADAL" clId="{5696B57D-A9CD-436E-9CB0-6A204D14509C}" dt="2026-07-06T20:16:46.335" v="2890" actId="255"/>
          <ac:spMkLst>
            <pc:docMk/>
            <pc:sldMk cId="2367935865" sldId="692"/>
            <ac:spMk id="3" creationId="{A9FF7E18-7022-968B-EA3E-64ABA799B4AC}"/>
          </ac:spMkLst>
        </pc:spChg>
        <pc:spChg chg="mod">
          <ac:chgData name="Michelle Barwinski" userId="d1fdebca-cb6a-4175-bdaa-62af91f2b316" providerId="ADAL" clId="{5696B57D-A9CD-436E-9CB0-6A204D14509C}" dt="2026-07-06T20:15:47.730" v="2871" actId="26606"/>
          <ac:spMkLst>
            <pc:docMk/>
            <pc:sldMk cId="2367935865" sldId="692"/>
            <ac:spMk id="6" creationId="{77382431-87BC-E749-D250-1C0F18FE93A7}"/>
          </ac:spMkLst>
        </pc:spChg>
        <pc:spChg chg="add mod">
          <ac:chgData name="Michelle Barwinski" userId="d1fdebca-cb6a-4175-bdaa-62af91f2b316" providerId="ADAL" clId="{5696B57D-A9CD-436E-9CB0-6A204D14509C}" dt="2026-07-06T20:15:47.730" v="2871" actId="26606"/>
          <ac:spMkLst>
            <pc:docMk/>
            <pc:sldMk cId="2367935865" sldId="692"/>
            <ac:spMk id="14" creationId="{934B9BC5-F3B6-32B9-B8E3-535B975EC32E}"/>
          </ac:spMkLst>
        </pc:spChg>
        <pc:picChg chg="add mod">
          <ac:chgData name="Michelle Barwinski" userId="d1fdebca-cb6a-4175-bdaa-62af91f2b316" providerId="ADAL" clId="{5696B57D-A9CD-436E-9CB0-6A204D14509C}" dt="2026-07-06T20:16:28.979" v="2887" actId="1076"/>
          <ac:picMkLst>
            <pc:docMk/>
            <pc:sldMk cId="2367935865" sldId="692"/>
            <ac:picMk id="9" creationId="{DDECECCA-7A73-1CDE-DF10-9C689614F915}"/>
          </ac:picMkLst>
        </pc:picChg>
      </pc:sldChg>
      <pc:sldChg chg="addSp delSp modSp add mod ord">
        <pc:chgData name="Michelle Barwinski" userId="d1fdebca-cb6a-4175-bdaa-62af91f2b316" providerId="ADAL" clId="{5696B57D-A9CD-436E-9CB0-6A204D14509C}" dt="2026-07-15T17:07:31.794" v="3755"/>
        <pc:sldMkLst>
          <pc:docMk/>
          <pc:sldMk cId="1703599823" sldId="693"/>
        </pc:sldMkLst>
        <pc:spChg chg="mod">
          <ac:chgData name="Michelle Barwinski" userId="d1fdebca-cb6a-4175-bdaa-62af91f2b316" providerId="ADAL" clId="{5696B57D-A9CD-436E-9CB0-6A204D14509C}" dt="2026-07-15T16:49:07.930" v="3600" actId="20577"/>
          <ac:spMkLst>
            <pc:docMk/>
            <pc:sldMk cId="1703599823" sldId="693"/>
            <ac:spMk id="2" creationId="{13D3BD2A-736D-0AE4-75E4-F234FC6405EB}"/>
          </ac:spMkLst>
        </pc:spChg>
        <pc:spChg chg="mod">
          <ac:chgData name="Michelle Barwinski" userId="d1fdebca-cb6a-4175-bdaa-62af91f2b316" providerId="ADAL" clId="{5696B57D-A9CD-436E-9CB0-6A204D14509C}" dt="2026-07-15T16:50:04.474" v="3629" actId="20577"/>
          <ac:spMkLst>
            <pc:docMk/>
            <pc:sldMk cId="1703599823" sldId="693"/>
            <ac:spMk id="4" creationId="{10B6B550-869D-FFB5-0FE9-117A22FFDED2}"/>
          </ac:spMkLst>
        </pc:spChg>
        <pc:spChg chg="add del mod">
          <ac:chgData name="Michelle Barwinski" userId="d1fdebca-cb6a-4175-bdaa-62af91f2b316" providerId="ADAL" clId="{5696B57D-A9CD-436E-9CB0-6A204D14509C}" dt="2026-07-15T16:49:26.440" v="3614" actId="478"/>
          <ac:spMkLst>
            <pc:docMk/>
            <pc:sldMk cId="1703599823" sldId="693"/>
            <ac:spMk id="8" creationId="{3CE22443-C2F8-7D63-7E10-469C23A1C4EA}"/>
          </ac:spMkLst>
        </pc:spChg>
        <pc:spChg chg="add mod">
          <ac:chgData name="Michelle Barwinski" userId="d1fdebca-cb6a-4175-bdaa-62af91f2b316" providerId="ADAL" clId="{5696B57D-A9CD-436E-9CB0-6A204D14509C}" dt="2026-07-15T17:05:11.382" v="3743" actId="255"/>
          <ac:spMkLst>
            <pc:docMk/>
            <pc:sldMk cId="1703599823" sldId="693"/>
            <ac:spMk id="13" creationId="{71DF3432-FC72-2C91-8021-CF9EAB6B7F39}"/>
          </ac:spMkLst>
        </pc:spChg>
        <pc:graphicFrameChg chg="add del mod modGraphic">
          <ac:chgData name="Michelle Barwinski" userId="d1fdebca-cb6a-4175-bdaa-62af91f2b316" providerId="ADAL" clId="{5696B57D-A9CD-436E-9CB0-6A204D14509C}" dt="2026-07-15T16:48:59.239" v="3590" actId="478"/>
          <ac:graphicFrameMkLst>
            <pc:docMk/>
            <pc:sldMk cId="1703599823" sldId="693"/>
            <ac:graphicFrameMk id="9" creationId="{7A03E058-E45F-A762-780C-3A1278F02663}"/>
          </ac:graphicFrameMkLst>
        </pc:graphicFrameChg>
        <pc:graphicFrameChg chg="add mod">
          <ac:chgData name="Michelle Barwinski" userId="d1fdebca-cb6a-4175-bdaa-62af91f2b316" providerId="ADAL" clId="{5696B57D-A9CD-436E-9CB0-6A204D14509C}" dt="2026-07-15T16:40:41.643" v="3534"/>
          <ac:graphicFrameMkLst>
            <pc:docMk/>
            <pc:sldMk cId="1703599823" sldId="693"/>
            <ac:graphicFrameMk id="10" creationId="{05B13565-8928-EEED-AD0D-858A3912BE02}"/>
          </ac:graphicFrameMkLst>
        </pc:graphicFrameChg>
        <pc:graphicFrameChg chg="add mod">
          <ac:chgData name="Michelle Barwinski" userId="d1fdebca-cb6a-4175-bdaa-62af91f2b316" providerId="ADAL" clId="{5696B57D-A9CD-436E-9CB0-6A204D14509C}" dt="2026-07-15T16:50:23.009" v="3630"/>
          <ac:graphicFrameMkLst>
            <pc:docMk/>
            <pc:sldMk cId="1703599823" sldId="693"/>
            <ac:graphicFrameMk id="11" creationId="{25EE19AE-5261-6FCA-3A63-84AC889521B9}"/>
          </ac:graphicFrameMkLst>
        </pc:graphicFrameChg>
        <pc:graphicFrameChg chg="add mod">
          <ac:chgData name="Michelle Barwinski" userId="d1fdebca-cb6a-4175-bdaa-62af91f2b316" providerId="ADAL" clId="{5696B57D-A9CD-436E-9CB0-6A204D14509C}" dt="2026-07-15T16:59:27.379" v="3649"/>
          <ac:graphicFrameMkLst>
            <pc:docMk/>
            <pc:sldMk cId="1703599823" sldId="693"/>
            <ac:graphicFrameMk id="14" creationId="{78A86F7A-2337-C6CC-4E9A-516AF088D1A8}"/>
          </ac:graphicFrameMkLst>
        </pc:graphicFrameChg>
        <pc:graphicFrameChg chg="add mod">
          <ac:chgData name="Michelle Barwinski" userId="d1fdebca-cb6a-4175-bdaa-62af91f2b316" providerId="ADAL" clId="{5696B57D-A9CD-436E-9CB0-6A204D14509C}" dt="2026-07-15T17:00:31.980" v="3659"/>
          <ac:graphicFrameMkLst>
            <pc:docMk/>
            <pc:sldMk cId="1703599823" sldId="693"/>
            <ac:graphicFrameMk id="15" creationId="{B0CDC0FA-4C1B-D49C-F1A3-BAA5F07E9BE4}"/>
          </ac:graphicFrameMkLst>
        </pc:graphicFrameChg>
        <pc:graphicFrameChg chg="add mod">
          <ac:chgData name="Michelle Barwinski" userId="d1fdebca-cb6a-4175-bdaa-62af91f2b316" providerId="ADAL" clId="{5696B57D-A9CD-436E-9CB0-6A204D14509C}" dt="2026-07-15T17:01:44.222" v="3690"/>
          <ac:graphicFrameMkLst>
            <pc:docMk/>
            <pc:sldMk cId="1703599823" sldId="693"/>
            <ac:graphicFrameMk id="16" creationId="{B351430D-C55F-99A9-3AE0-B3A6B09F42DF}"/>
          </ac:graphicFrameMkLst>
        </pc:graphicFrameChg>
      </pc:sldChg>
      <pc:sldChg chg="addSp modSp add del mod ord">
        <pc:chgData name="Michelle Barwinski" userId="d1fdebca-cb6a-4175-bdaa-62af91f2b316" providerId="ADAL" clId="{5696B57D-A9CD-436E-9CB0-6A204D14509C}" dt="2026-07-15T18:01:00.396" v="4310" actId="2696"/>
        <pc:sldMkLst>
          <pc:docMk/>
          <pc:sldMk cId="1713061889" sldId="694"/>
        </pc:sldMkLst>
        <pc:spChg chg="mod">
          <ac:chgData name="Michelle Barwinski" userId="d1fdebca-cb6a-4175-bdaa-62af91f2b316" providerId="ADAL" clId="{5696B57D-A9CD-436E-9CB0-6A204D14509C}" dt="2026-07-15T17:59:33.162" v="4293" actId="21"/>
          <ac:spMkLst>
            <pc:docMk/>
            <pc:sldMk cId="1713061889" sldId="694"/>
            <ac:spMk id="2" creationId="{93DD80AB-5409-FB1A-8BD0-5F07B62D3E8B}"/>
          </ac:spMkLst>
        </pc:spChg>
        <pc:spChg chg="mod">
          <ac:chgData name="Michelle Barwinski" userId="d1fdebca-cb6a-4175-bdaa-62af91f2b316" providerId="ADAL" clId="{5696B57D-A9CD-436E-9CB0-6A204D14509C}" dt="2026-07-15T18:00:23.908" v="4304" actId="21"/>
          <ac:spMkLst>
            <pc:docMk/>
            <pc:sldMk cId="1713061889" sldId="694"/>
            <ac:spMk id="4" creationId="{6F4332AA-2021-218B-9013-4D68E0D83A2E}"/>
          </ac:spMkLst>
        </pc:spChg>
        <pc:spChg chg="add mod">
          <ac:chgData name="Michelle Barwinski" userId="d1fdebca-cb6a-4175-bdaa-62af91f2b316" providerId="ADAL" clId="{5696B57D-A9CD-436E-9CB0-6A204D14509C}" dt="2026-07-15T17:53:25.753" v="4289" actId="20577"/>
          <ac:spMkLst>
            <pc:docMk/>
            <pc:sldMk cId="1713061889" sldId="694"/>
            <ac:spMk id="8" creationId="{264B7F1A-854E-644D-05E0-2397BF74B5C4}"/>
          </ac:spMkLst>
        </pc:spChg>
        <pc:graphicFrameChg chg="add mod">
          <ac:chgData name="Michelle Barwinski" userId="d1fdebca-cb6a-4175-bdaa-62af91f2b316" providerId="ADAL" clId="{5696B57D-A9CD-436E-9CB0-6A204D14509C}" dt="2026-07-15T17:47:24.469" v="4199"/>
          <ac:graphicFrameMkLst>
            <pc:docMk/>
            <pc:sldMk cId="1713061889" sldId="694"/>
            <ac:graphicFrameMk id="5" creationId="{9CD463D6-D954-4640-D4C4-4A5A14BA077C}"/>
          </ac:graphicFrameMkLst>
        </pc:graphicFrameChg>
      </pc:sldChg>
      <pc:sldChg chg="addSp delSp modSp new del mod">
        <pc:chgData name="Michelle Barwinski" userId="d1fdebca-cb6a-4175-bdaa-62af91f2b316" providerId="ADAL" clId="{5696B57D-A9CD-436E-9CB0-6A204D14509C}" dt="2026-07-15T15:58:04.258" v="3522" actId="2696"/>
        <pc:sldMkLst>
          <pc:docMk/>
          <pc:sldMk cId="3841711027" sldId="695"/>
        </pc:sldMkLst>
        <pc:spChg chg="mod">
          <ac:chgData name="Michelle Barwinski" userId="d1fdebca-cb6a-4175-bdaa-62af91f2b316" providerId="ADAL" clId="{5696B57D-A9CD-436E-9CB0-6A204D14509C}" dt="2026-07-15T15:43:08.442" v="3340" actId="20577"/>
          <ac:spMkLst>
            <pc:docMk/>
            <pc:sldMk cId="3841711027" sldId="695"/>
            <ac:spMk id="2" creationId="{B4EF6BAC-A836-59E0-D108-6CA4E49E2A4C}"/>
          </ac:spMkLst>
        </pc:spChg>
        <pc:spChg chg="mod">
          <ac:chgData name="Michelle Barwinski" userId="d1fdebca-cb6a-4175-bdaa-62af91f2b316" providerId="ADAL" clId="{5696B57D-A9CD-436E-9CB0-6A204D14509C}" dt="2026-07-15T15:57:33.524" v="3521" actId="21"/>
          <ac:spMkLst>
            <pc:docMk/>
            <pc:sldMk cId="3841711027" sldId="695"/>
            <ac:spMk id="3" creationId="{5F9C6010-46F1-9128-6A58-054084E60238}"/>
          </ac:spMkLst>
        </pc:spChg>
        <pc:spChg chg="mod">
          <ac:chgData name="Michelle Barwinski" userId="d1fdebca-cb6a-4175-bdaa-62af91f2b316" providerId="ADAL" clId="{5696B57D-A9CD-436E-9CB0-6A204D14509C}" dt="2026-07-15T15:43:48.088" v="3449" actId="20577"/>
          <ac:spMkLst>
            <pc:docMk/>
            <pc:sldMk cId="3841711027" sldId="695"/>
            <ac:spMk id="4" creationId="{0FEA5CC8-C94F-A879-8554-A06736B5FF22}"/>
          </ac:spMkLst>
        </pc:spChg>
        <pc:spChg chg="del">
          <ac:chgData name="Michelle Barwinski" userId="d1fdebca-cb6a-4175-bdaa-62af91f2b316" providerId="ADAL" clId="{5696B57D-A9CD-436E-9CB0-6A204D14509C}" dt="2026-07-15T15:45:24.767" v="3460" actId="21"/>
          <ac:spMkLst>
            <pc:docMk/>
            <pc:sldMk cId="3841711027" sldId="695"/>
            <ac:spMk id="5" creationId="{BC57397B-19EB-6E8D-494C-CD228E8F41F2}"/>
          </ac:spMkLst>
        </pc:spChg>
        <pc:graphicFrameChg chg="add mod">
          <ac:chgData name="Michelle Barwinski" userId="d1fdebca-cb6a-4175-bdaa-62af91f2b316" providerId="ADAL" clId="{5696B57D-A9CD-436E-9CB0-6A204D14509C}" dt="2026-07-15T15:46:07.752" v="3461"/>
          <ac:graphicFrameMkLst>
            <pc:docMk/>
            <pc:sldMk cId="3841711027" sldId="695"/>
            <ac:graphicFrameMk id="8" creationId="{A52B9305-32E5-4083-2C89-C30AC948FE47}"/>
          </ac:graphicFrameMkLst>
        </pc:graphicFrameChg>
      </pc:sldChg>
      <pc:sldChg chg="addSp delSp modSp new mod modClrScheme chgLayout">
        <pc:chgData name="Michelle Barwinski" userId="d1fdebca-cb6a-4175-bdaa-62af91f2b316" providerId="ADAL" clId="{5696B57D-A9CD-436E-9CB0-6A204D14509C}" dt="2026-07-15T17:14:01.890" v="3795" actId="1076"/>
        <pc:sldMkLst>
          <pc:docMk/>
          <pc:sldMk cId="2217593090" sldId="696"/>
        </pc:sldMkLst>
        <pc:spChg chg="mod ord">
          <ac:chgData name="Michelle Barwinski" userId="d1fdebca-cb6a-4175-bdaa-62af91f2b316" providerId="ADAL" clId="{5696B57D-A9CD-436E-9CB0-6A204D14509C}" dt="2026-07-15T17:11:08.318" v="3778" actId="26606"/>
          <ac:spMkLst>
            <pc:docMk/>
            <pc:sldMk cId="2217593090" sldId="696"/>
            <ac:spMk id="2" creationId="{895D31A3-F4B6-6D63-23A9-C95D6C3EE6A1}"/>
          </ac:spMkLst>
        </pc:spChg>
        <pc:spChg chg="del">
          <ac:chgData name="Michelle Barwinski" userId="d1fdebca-cb6a-4175-bdaa-62af91f2b316" providerId="ADAL" clId="{5696B57D-A9CD-436E-9CB0-6A204D14509C}" dt="2026-07-15T17:10:21.551" v="3773"/>
          <ac:spMkLst>
            <pc:docMk/>
            <pc:sldMk cId="2217593090" sldId="696"/>
            <ac:spMk id="3" creationId="{A8792FF1-EFE1-3846-58C0-8A9B867965EA}"/>
          </ac:spMkLst>
        </pc:spChg>
        <pc:spChg chg="mod">
          <ac:chgData name="Michelle Barwinski" userId="d1fdebca-cb6a-4175-bdaa-62af91f2b316" providerId="ADAL" clId="{5696B57D-A9CD-436E-9CB0-6A204D14509C}" dt="2026-07-15T17:11:08.318" v="3778" actId="26606"/>
          <ac:spMkLst>
            <pc:docMk/>
            <pc:sldMk cId="2217593090" sldId="696"/>
            <ac:spMk id="4" creationId="{796A003C-90C2-1706-8B02-C33476B92197}"/>
          </ac:spMkLst>
        </pc:spChg>
        <pc:spChg chg="add del">
          <ac:chgData name="Michelle Barwinski" userId="d1fdebca-cb6a-4175-bdaa-62af91f2b316" providerId="ADAL" clId="{5696B57D-A9CD-436E-9CB0-6A204D14509C}" dt="2026-07-15T17:11:08.318" v="3778" actId="26606"/>
          <ac:spMkLst>
            <pc:docMk/>
            <pc:sldMk cId="2217593090" sldId="696"/>
            <ac:spMk id="5" creationId="{11FB86A5-9268-C0F1-8442-98AF053C9DEA}"/>
          </ac:spMkLst>
        </pc:spChg>
        <pc:spChg chg="mod">
          <ac:chgData name="Michelle Barwinski" userId="d1fdebca-cb6a-4175-bdaa-62af91f2b316" providerId="ADAL" clId="{5696B57D-A9CD-436E-9CB0-6A204D14509C}" dt="2026-07-15T17:11:08.318" v="3778" actId="26606"/>
          <ac:spMkLst>
            <pc:docMk/>
            <pc:sldMk cId="2217593090" sldId="696"/>
            <ac:spMk id="6" creationId="{6F6367A3-A65C-9E0B-2A38-F1A0EDBC794F}"/>
          </ac:spMkLst>
        </pc:spChg>
        <pc:spChg chg="mod">
          <ac:chgData name="Michelle Barwinski" userId="d1fdebca-cb6a-4175-bdaa-62af91f2b316" providerId="ADAL" clId="{5696B57D-A9CD-436E-9CB0-6A204D14509C}" dt="2026-07-15T17:11:08.318" v="3778" actId="26606"/>
          <ac:spMkLst>
            <pc:docMk/>
            <pc:sldMk cId="2217593090" sldId="696"/>
            <ac:spMk id="7" creationId="{8CAF827F-ED18-4638-9F19-41F7661D8CE2}"/>
          </ac:spMkLst>
        </pc:spChg>
        <pc:spChg chg="add del">
          <ac:chgData name="Michelle Barwinski" userId="d1fdebca-cb6a-4175-bdaa-62af91f2b316" providerId="ADAL" clId="{5696B57D-A9CD-436E-9CB0-6A204D14509C}" dt="2026-07-15T15:48:26.462" v="3487" actId="22"/>
          <ac:spMkLst>
            <pc:docMk/>
            <pc:sldMk cId="2217593090" sldId="696"/>
            <ac:spMk id="9" creationId="{2B544327-B2B0-7028-6BBC-EED9172588EA}"/>
          </ac:spMkLst>
        </pc:spChg>
        <pc:spChg chg="add del mod">
          <ac:chgData name="Michelle Barwinski" userId="d1fdebca-cb6a-4175-bdaa-62af91f2b316" providerId="ADAL" clId="{5696B57D-A9CD-436E-9CB0-6A204D14509C}" dt="2026-07-15T17:10:37.517" v="3775" actId="26606"/>
          <ac:spMkLst>
            <pc:docMk/>
            <pc:sldMk cId="2217593090" sldId="696"/>
            <ac:spMk id="15" creationId="{EA7D7827-B3E6-17AA-9D5F-74A473FDBF42}"/>
          </ac:spMkLst>
        </pc:spChg>
        <pc:spChg chg="add del mod">
          <ac:chgData name="Michelle Barwinski" userId="d1fdebca-cb6a-4175-bdaa-62af91f2b316" providerId="ADAL" clId="{5696B57D-A9CD-436E-9CB0-6A204D14509C}" dt="2026-07-15T17:10:37.517" v="3775" actId="26606"/>
          <ac:spMkLst>
            <pc:docMk/>
            <pc:sldMk cId="2217593090" sldId="696"/>
            <ac:spMk id="17" creationId="{39E16A7B-6A79-8527-1D26-6EBD79068782}"/>
          </ac:spMkLst>
        </pc:spChg>
        <pc:spChg chg="add del mod">
          <ac:chgData name="Michelle Barwinski" userId="d1fdebca-cb6a-4175-bdaa-62af91f2b316" providerId="ADAL" clId="{5696B57D-A9CD-436E-9CB0-6A204D14509C}" dt="2026-07-15T17:10:37.517" v="3775" actId="26606"/>
          <ac:spMkLst>
            <pc:docMk/>
            <pc:sldMk cId="2217593090" sldId="696"/>
            <ac:spMk id="19" creationId="{82759B94-BE68-21AA-6763-989DF74F675D}"/>
          </ac:spMkLst>
        </pc:spChg>
        <pc:spChg chg="add del mod">
          <ac:chgData name="Michelle Barwinski" userId="d1fdebca-cb6a-4175-bdaa-62af91f2b316" providerId="ADAL" clId="{5696B57D-A9CD-436E-9CB0-6A204D14509C}" dt="2026-07-15T17:10:37.517" v="3775" actId="26606"/>
          <ac:spMkLst>
            <pc:docMk/>
            <pc:sldMk cId="2217593090" sldId="696"/>
            <ac:spMk id="21" creationId="{7FBBF1A0-64F5-BEE6-A600-6D88AF23A725}"/>
          </ac:spMkLst>
        </pc:spChg>
        <pc:spChg chg="add del mod">
          <ac:chgData name="Michelle Barwinski" userId="d1fdebca-cb6a-4175-bdaa-62af91f2b316" providerId="ADAL" clId="{5696B57D-A9CD-436E-9CB0-6A204D14509C}" dt="2026-07-15T17:10:37.517" v="3775" actId="26606"/>
          <ac:spMkLst>
            <pc:docMk/>
            <pc:sldMk cId="2217593090" sldId="696"/>
            <ac:spMk id="23" creationId="{FD3A881B-4E09-9365-2454-FBB32B07D38D}"/>
          </ac:spMkLst>
        </pc:spChg>
        <pc:spChg chg="add del mod">
          <ac:chgData name="Michelle Barwinski" userId="d1fdebca-cb6a-4175-bdaa-62af91f2b316" providerId="ADAL" clId="{5696B57D-A9CD-436E-9CB0-6A204D14509C}" dt="2026-07-15T17:11:08.307" v="3777" actId="26606"/>
          <ac:spMkLst>
            <pc:docMk/>
            <pc:sldMk cId="2217593090" sldId="696"/>
            <ac:spMk id="25" creationId="{22EFBD94-0CE6-B329-7777-AC2A93FF76AF}"/>
          </ac:spMkLst>
        </pc:spChg>
        <pc:spChg chg="add del mod">
          <ac:chgData name="Michelle Barwinski" userId="d1fdebca-cb6a-4175-bdaa-62af91f2b316" providerId="ADAL" clId="{5696B57D-A9CD-436E-9CB0-6A204D14509C}" dt="2026-07-15T17:11:08.307" v="3777" actId="26606"/>
          <ac:spMkLst>
            <pc:docMk/>
            <pc:sldMk cId="2217593090" sldId="696"/>
            <ac:spMk id="26" creationId="{D63E444B-A4EF-8A4C-0D8B-BEE257D9FE11}"/>
          </ac:spMkLst>
        </pc:spChg>
        <pc:spChg chg="add del mod">
          <ac:chgData name="Michelle Barwinski" userId="d1fdebca-cb6a-4175-bdaa-62af91f2b316" providerId="ADAL" clId="{5696B57D-A9CD-436E-9CB0-6A204D14509C}" dt="2026-07-15T17:13:56.645" v="3793" actId="20577"/>
          <ac:spMkLst>
            <pc:docMk/>
            <pc:sldMk cId="2217593090" sldId="696"/>
            <ac:spMk id="28" creationId="{FE3CCAFB-E9B7-9A80-2A6F-C4818975F837}"/>
          </ac:spMkLst>
        </pc:spChg>
        <pc:spChg chg="add del mod">
          <ac:chgData name="Michelle Barwinski" userId="d1fdebca-cb6a-4175-bdaa-62af91f2b316" providerId="ADAL" clId="{5696B57D-A9CD-436E-9CB0-6A204D14509C}" dt="2026-07-15T17:11:50.194" v="3784" actId="478"/>
          <ac:spMkLst>
            <pc:docMk/>
            <pc:sldMk cId="2217593090" sldId="696"/>
            <ac:spMk id="29" creationId="{24E6E2EF-BB91-B38C-882D-C286DC2336B9}"/>
          </ac:spMkLst>
        </pc:spChg>
        <pc:graphicFrameChg chg="add mod ord modGraphic">
          <ac:chgData name="Michelle Barwinski" userId="d1fdebca-cb6a-4175-bdaa-62af91f2b316" providerId="ADAL" clId="{5696B57D-A9CD-436E-9CB0-6A204D14509C}" dt="2026-07-15T17:11:08.318" v="3778" actId="26606"/>
          <ac:graphicFrameMkLst>
            <pc:docMk/>
            <pc:sldMk cId="2217593090" sldId="696"/>
            <ac:graphicFrameMk id="10" creationId="{C0571E4F-31E2-8AF7-2F68-AAFEE66E4371}"/>
          </ac:graphicFrameMkLst>
        </pc:graphicFrameChg>
        <pc:graphicFrameChg chg="add mod">
          <ac:chgData name="Michelle Barwinski" userId="d1fdebca-cb6a-4175-bdaa-62af91f2b316" providerId="ADAL" clId="{5696B57D-A9CD-436E-9CB0-6A204D14509C}" dt="2026-07-15T17:11:31.421" v="3780"/>
          <ac:graphicFrameMkLst>
            <pc:docMk/>
            <pc:sldMk cId="2217593090" sldId="696"/>
            <ac:graphicFrameMk id="11" creationId="{B60EAE0A-4474-BD8B-18C3-6B77AA1A8AAD}"/>
          </ac:graphicFrameMkLst>
        </pc:graphicFrameChg>
        <pc:picChg chg="add mod">
          <ac:chgData name="Michelle Barwinski" userId="d1fdebca-cb6a-4175-bdaa-62af91f2b316" providerId="ADAL" clId="{5696B57D-A9CD-436E-9CB0-6A204D14509C}" dt="2026-07-15T17:14:01.890" v="3795" actId="1076"/>
          <ac:picMkLst>
            <pc:docMk/>
            <pc:sldMk cId="2217593090" sldId="696"/>
            <ac:picMk id="13" creationId="{76DCAC53-C3F6-24BE-1C6B-F2F66D2630B1}"/>
          </ac:picMkLst>
        </pc:picChg>
      </pc:sldChg>
      <pc:sldChg chg="addSp delSp modSp new mod ord">
        <pc:chgData name="Michelle Barwinski" userId="d1fdebca-cb6a-4175-bdaa-62af91f2b316" providerId="ADAL" clId="{5696B57D-A9CD-436E-9CB0-6A204D14509C}" dt="2026-07-15T18:44:35.370" v="5409" actId="207"/>
        <pc:sldMkLst>
          <pc:docMk/>
          <pc:sldMk cId="1843299079" sldId="697"/>
        </pc:sldMkLst>
        <pc:spChg chg="mod">
          <ac:chgData name="Michelle Barwinski" userId="d1fdebca-cb6a-4175-bdaa-62af91f2b316" providerId="ADAL" clId="{5696B57D-A9CD-436E-9CB0-6A204D14509C}" dt="2026-07-15T18:44:01.255" v="5355" actId="20577"/>
          <ac:spMkLst>
            <pc:docMk/>
            <pc:sldMk cId="1843299079" sldId="697"/>
            <ac:spMk id="2" creationId="{F0D3A265-40D0-7CB9-3D05-A0E0A2B60F91}"/>
          </ac:spMkLst>
        </pc:spChg>
        <pc:spChg chg="del">
          <ac:chgData name="Michelle Barwinski" userId="d1fdebca-cb6a-4175-bdaa-62af91f2b316" providerId="ADAL" clId="{5696B57D-A9CD-436E-9CB0-6A204D14509C}" dt="2026-07-15T15:48:44.499" v="3516"/>
          <ac:spMkLst>
            <pc:docMk/>
            <pc:sldMk cId="1843299079" sldId="697"/>
            <ac:spMk id="3" creationId="{9B19536B-B682-6183-16CC-A7701547DFC7}"/>
          </ac:spMkLst>
        </pc:spChg>
        <pc:spChg chg="del">
          <ac:chgData name="Michelle Barwinski" userId="d1fdebca-cb6a-4175-bdaa-62af91f2b316" providerId="ADAL" clId="{5696B57D-A9CD-436E-9CB0-6A204D14509C}" dt="2026-07-15T15:49:03.962" v="3519" actId="21"/>
          <ac:spMkLst>
            <pc:docMk/>
            <pc:sldMk cId="1843299079" sldId="697"/>
            <ac:spMk id="4" creationId="{5CCBEBDE-16EA-7B3E-87DC-FAB0D85FC173}"/>
          </ac:spMkLst>
        </pc:spChg>
        <pc:spChg chg="del">
          <ac:chgData name="Michelle Barwinski" userId="d1fdebca-cb6a-4175-bdaa-62af91f2b316" providerId="ADAL" clId="{5696B57D-A9CD-436E-9CB0-6A204D14509C}" dt="2026-07-15T15:48:56.082" v="3518" actId="478"/>
          <ac:spMkLst>
            <pc:docMk/>
            <pc:sldMk cId="1843299079" sldId="697"/>
            <ac:spMk id="5" creationId="{F6EFA432-AB09-0532-9AB4-EC0A34D42A54}"/>
          </ac:spMkLst>
        </pc:spChg>
        <pc:spChg chg="add mod">
          <ac:chgData name="Michelle Barwinski" userId="d1fdebca-cb6a-4175-bdaa-62af91f2b316" providerId="ADAL" clId="{5696B57D-A9CD-436E-9CB0-6A204D14509C}" dt="2026-07-15T18:44:35.370" v="5409" actId="207"/>
          <ac:spMkLst>
            <pc:docMk/>
            <pc:sldMk cId="1843299079" sldId="697"/>
            <ac:spMk id="9" creationId="{E2E8A0B3-9782-1A1F-AF54-93CCA7040AC2}"/>
          </ac:spMkLst>
        </pc:spChg>
        <pc:graphicFrameChg chg="add mod modGraphic">
          <ac:chgData name="Michelle Barwinski" userId="d1fdebca-cb6a-4175-bdaa-62af91f2b316" providerId="ADAL" clId="{5696B57D-A9CD-436E-9CB0-6A204D14509C}" dt="2026-07-15T15:49:07.020" v="3520" actId="14100"/>
          <ac:graphicFrameMkLst>
            <pc:docMk/>
            <pc:sldMk cId="1843299079" sldId="697"/>
            <ac:graphicFrameMk id="8" creationId="{642C73D5-E770-3CFF-E2BD-5316DDCF060C}"/>
          </ac:graphicFrameMkLst>
        </pc:graphicFrameChg>
      </pc:sldChg>
      <pc:sldChg chg="addSp delSp modSp new mod ord modTransition modClrScheme chgLayout">
        <pc:chgData name="Michelle Barwinski" userId="d1fdebca-cb6a-4175-bdaa-62af91f2b316" providerId="ADAL" clId="{5696B57D-A9CD-436E-9CB0-6A204D14509C}" dt="2026-07-15T17:07:19.443" v="3753"/>
        <pc:sldMkLst>
          <pc:docMk/>
          <pc:sldMk cId="2201967906" sldId="698"/>
        </pc:sldMkLst>
        <pc:spChg chg="del">
          <ac:chgData name="Michelle Barwinski" userId="d1fdebca-cb6a-4175-bdaa-62af91f2b316" providerId="ADAL" clId="{5696B57D-A9CD-436E-9CB0-6A204D14509C}" dt="2026-07-15T16:40:54.805" v="3536" actId="26606"/>
          <ac:spMkLst>
            <pc:docMk/>
            <pc:sldMk cId="2201967906" sldId="698"/>
            <ac:spMk id="2" creationId="{6EB14F38-B053-5E73-0D1A-52C1CC84D752}"/>
          </ac:spMkLst>
        </pc:spChg>
        <pc:spChg chg="mod ord">
          <ac:chgData name="Michelle Barwinski" userId="d1fdebca-cb6a-4175-bdaa-62af91f2b316" providerId="ADAL" clId="{5696B57D-A9CD-436E-9CB0-6A204D14509C}" dt="2026-07-15T16:40:54.805" v="3536" actId="26606"/>
          <ac:spMkLst>
            <pc:docMk/>
            <pc:sldMk cId="2201967906" sldId="698"/>
            <ac:spMk id="3" creationId="{BB1726E4-1847-D4DE-2011-0D0B752182A6}"/>
          </ac:spMkLst>
        </pc:spChg>
        <pc:spChg chg="add mod">
          <ac:chgData name="Michelle Barwinski" userId="d1fdebca-cb6a-4175-bdaa-62af91f2b316" providerId="ADAL" clId="{5696B57D-A9CD-436E-9CB0-6A204D14509C}" dt="2026-07-15T16:40:54.805" v="3536" actId="26606"/>
          <ac:spMkLst>
            <pc:docMk/>
            <pc:sldMk cId="2201967906" sldId="698"/>
            <ac:spMk id="5" creationId="{EBE25FF8-A782-836A-80DE-E67CA143B91E}"/>
          </ac:spMkLst>
        </pc:spChg>
        <pc:spChg chg="add del mod">
          <ac:chgData name="Michelle Barwinski" userId="d1fdebca-cb6a-4175-bdaa-62af91f2b316" providerId="ADAL" clId="{5696B57D-A9CD-436E-9CB0-6A204D14509C}" dt="2026-07-15T16:43:17.276" v="3577" actId="114"/>
          <ac:spMkLst>
            <pc:docMk/>
            <pc:sldMk cId="2201967906" sldId="698"/>
            <ac:spMk id="11" creationId="{CBAB17D9-B6AB-E388-4A76-1E9180A23F37}"/>
          </ac:spMkLst>
        </pc:spChg>
        <pc:spChg chg="add mod">
          <ac:chgData name="Michelle Barwinski" userId="d1fdebca-cb6a-4175-bdaa-62af91f2b316" providerId="ADAL" clId="{5696B57D-A9CD-436E-9CB0-6A204D14509C}" dt="2026-07-15T16:41:03.424" v="3565" actId="5793"/>
          <ac:spMkLst>
            <pc:docMk/>
            <pc:sldMk cId="2201967906" sldId="698"/>
            <ac:spMk id="13" creationId="{5CF8E312-5910-69D3-4F87-D437CCFA28B7}"/>
          </ac:spMkLst>
        </pc:spChg>
        <pc:spChg chg="add del mod">
          <ac:chgData name="Michelle Barwinski" userId="d1fdebca-cb6a-4175-bdaa-62af91f2b316" providerId="ADAL" clId="{5696B57D-A9CD-436E-9CB0-6A204D14509C}" dt="2026-07-15T16:41:40.495" v="3572" actId="478"/>
          <ac:spMkLst>
            <pc:docMk/>
            <pc:sldMk cId="2201967906" sldId="698"/>
            <ac:spMk id="15" creationId="{7C3742F6-9721-468E-376B-E3EC48CD386D}"/>
          </ac:spMkLst>
        </pc:spChg>
        <pc:spChg chg="add mod">
          <ac:chgData name="Michelle Barwinski" userId="d1fdebca-cb6a-4175-bdaa-62af91f2b316" providerId="ADAL" clId="{5696B57D-A9CD-436E-9CB0-6A204D14509C}" dt="2026-07-15T16:40:54.805" v="3536" actId="26606"/>
          <ac:spMkLst>
            <pc:docMk/>
            <pc:sldMk cId="2201967906" sldId="698"/>
            <ac:spMk id="17" creationId="{BAE8C2DA-FA1E-4FB7-92AB-5B604DE403E8}"/>
          </ac:spMkLst>
        </pc:spChg>
        <pc:graphicFrameChg chg="add mod modGraphic">
          <ac:chgData name="Michelle Barwinski" userId="d1fdebca-cb6a-4175-bdaa-62af91f2b316" providerId="ADAL" clId="{5696B57D-A9CD-436E-9CB0-6A204D14509C}" dt="2026-07-15T16:46:25.236" v="3584" actId="20577"/>
          <ac:graphicFrameMkLst>
            <pc:docMk/>
            <pc:sldMk cId="2201967906" sldId="698"/>
            <ac:graphicFrameMk id="6" creationId="{2F809B85-0FEF-2C5B-D870-38F1A1D4F752}"/>
          </ac:graphicFrameMkLst>
        </pc:graphicFrameChg>
        <pc:graphicFrameChg chg="add mod">
          <ac:chgData name="Michelle Barwinski" userId="d1fdebca-cb6a-4175-bdaa-62af91f2b316" providerId="ADAL" clId="{5696B57D-A9CD-436E-9CB0-6A204D14509C}" dt="2026-07-15T16:43:07.788" v="3574"/>
          <ac:graphicFrameMkLst>
            <pc:docMk/>
            <pc:sldMk cId="2201967906" sldId="698"/>
            <ac:graphicFrameMk id="7" creationId="{05232EBB-5099-80CE-D7CC-7F34951F0A58}"/>
          </ac:graphicFrameMkLst>
        </pc:graphicFrameChg>
        <pc:picChg chg="add mod">
          <ac:chgData name="Michelle Barwinski" userId="d1fdebca-cb6a-4175-bdaa-62af91f2b316" providerId="ADAL" clId="{5696B57D-A9CD-436E-9CB0-6A204D14509C}" dt="2026-07-15T16:46:16.226" v="3583" actId="14100"/>
          <ac:picMkLst>
            <pc:docMk/>
            <pc:sldMk cId="2201967906" sldId="698"/>
            <ac:picMk id="9" creationId="{4A34B6AC-46C6-008A-9B97-A5D9552D8CEB}"/>
          </ac:picMkLst>
        </pc:picChg>
      </pc:sldChg>
      <pc:sldChg chg="addSp delSp modSp new mod">
        <pc:chgData name="Michelle Barwinski" userId="d1fdebca-cb6a-4175-bdaa-62af91f2b316" providerId="ADAL" clId="{5696B57D-A9CD-436E-9CB0-6A204D14509C}" dt="2026-07-15T17:38:19.536" v="4058" actId="1076"/>
        <pc:sldMkLst>
          <pc:docMk/>
          <pc:sldMk cId="940963237" sldId="699"/>
        </pc:sldMkLst>
        <pc:spChg chg="del">
          <ac:chgData name="Michelle Barwinski" userId="d1fdebca-cb6a-4175-bdaa-62af91f2b316" providerId="ADAL" clId="{5696B57D-A9CD-436E-9CB0-6A204D14509C}" dt="2026-07-15T17:21:29.376" v="3928" actId="478"/>
          <ac:spMkLst>
            <pc:docMk/>
            <pc:sldMk cId="940963237" sldId="699"/>
            <ac:spMk id="2" creationId="{095DCC36-B978-8783-A3FC-757ADA124CDF}"/>
          </ac:spMkLst>
        </pc:spChg>
        <pc:spChg chg="add mod">
          <ac:chgData name="Michelle Barwinski" userId="d1fdebca-cb6a-4175-bdaa-62af91f2b316" providerId="ADAL" clId="{5696B57D-A9CD-436E-9CB0-6A204D14509C}" dt="2026-07-15T17:20:26.331" v="3916" actId="255"/>
          <ac:spMkLst>
            <pc:docMk/>
            <pc:sldMk cId="940963237" sldId="699"/>
            <ac:spMk id="5" creationId="{DC83CA16-DC63-A25C-FF56-87D409C7A5EC}"/>
          </ac:spMkLst>
        </pc:spChg>
        <pc:spChg chg="add mod">
          <ac:chgData name="Michelle Barwinski" userId="d1fdebca-cb6a-4175-bdaa-62af91f2b316" providerId="ADAL" clId="{5696B57D-A9CD-436E-9CB0-6A204D14509C}" dt="2026-07-15T17:20:53.925" v="3919" actId="1076"/>
          <ac:spMkLst>
            <pc:docMk/>
            <pc:sldMk cId="940963237" sldId="699"/>
            <ac:spMk id="8" creationId="{21BAFB80-C40C-10AA-01BE-D5EAC0463370}"/>
          </ac:spMkLst>
        </pc:spChg>
        <pc:spChg chg="add mod">
          <ac:chgData name="Michelle Barwinski" userId="d1fdebca-cb6a-4175-bdaa-62af91f2b316" providerId="ADAL" clId="{5696B57D-A9CD-436E-9CB0-6A204D14509C}" dt="2026-07-15T17:38:19.536" v="4058" actId="1076"/>
          <ac:spMkLst>
            <pc:docMk/>
            <pc:sldMk cId="940963237" sldId="699"/>
            <ac:spMk id="10" creationId="{F07915A6-476E-3A7F-FEA6-C13BB1EA2C2E}"/>
          </ac:spMkLst>
        </pc:spChg>
        <pc:graphicFrameChg chg="add mod">
          <ac:chgData name="Michelle Barwinski" userId="d1fdebca-cb6a-4175-bdaa-62af91f2b316" providerId="ADAL" clId="{5696B57D-A9CD-436E-9CB0-6A204D14509C}" dt="2026-07-15T17:19:44.988" v="3907"/>
          <ac:graphicFrameMkLst>
            <pc:docMk/>
            <pc:sldMk cId="940963237" sldId="699"/>
            <ac:graphicFrameMk id="6" creationId="{9219B85C-AC0E-CBF0-9B22-DDAC5F6A28F8}"/>
          </ac:graphicFrameMkLst>
        </pc:graphicFrameChg>
        <pc:picChg chg="add mod">
          <ac:chgData name="Michelle Barwinski" userId="d1fdebca-cb6a-4175-bdaa-62af91f2b316" providerId="ADAL" clId="{5696B57D-A9CD-436E-9CB0-6A204D14509C}" dt="2026-07-15T17:22:31.459" v="3939" actId="1076"/>
          <ac:picMkLst>
            <pc:docMk/>
            <pc:sldMk cId="940963237" sldId="699"/>
            <ac:picMk id="12" creationId="{86981603-5F94-5CAD-097E-D3B3542F4497}"/>
          </ac:picMkLst>
        </pc:picChg>
      </pc:sldChg>
      <pc:sldChg chg="addSp modSp new mod">
        <pc:chgData name="Michelle Barwinski" userId="d1fdebca-cb6a-4175-bdaa-62af91f2b316" providerId="ADAL" clId="{5696B57D-A9CD-436E-9CB0-6A204D14509C}" dt="2026-07-15T17:39:20.543" v="4068" actId="2710"/>
        <pc:sldMkLst>
          <pc:docMk/>
          <pc:sldMk cId="2013505629" sldId="700"/>
        </pc:sldMkLst>
        <pc:spChg chg="add mod">
          <ac:chgData name="Michelle Barwinski" userId="d1fdebca-cb6a-4175-bdaa-62af91f2b316" providerId="ADAL" clId="{5696B57D-A9CD-436E-9CB0-6A204D14509C}" dt="2026-07-15T17:24:12.487" v="3948" actId="207"/>
          <ac:spMkLst>
            <pc:docMk/>
            <pc:sldMk cId="2013505629" sldId="700"/>
            <ac:spMk id="5" creationId="{3D2D90AE-47E2-C04F-7448-B63AF3BEB1D7}"/>
          </ac:spMkLst>
        </pc:spChg>
        <pc:spChg chg="add mod">
          <ac:chgData name="Michelle Barwinski" userId="d1fdebca-cb6a-4175-bdaa-62af91f2b316" providerId="ADAL" clId="{5696B57D-A9CD-436E-9CB0-6A204D14509C}" dt="2026-07-15T17:39:20.543" v="4068" actId="2710"/>
          <ac:spMkLst>
            <pc:docMk/>
            <pc:sldMk cId="2013505629" sldId="700"/>
            <ac:spMk id="8" creationId="{435AA7D2-98B1-CEEC-A25A-ED6A60FEB585}"/>
          </ac:spMkLst>
        </pc:spChg>
        <pc:graphicFrameChg chg="add mod">
          <ac:chgData name="Michelle Barwinski" userId="d1fdebca-cb6a-4175-bdaa-62af91f2b316" providerId="ADAL" clId="{5696B57D-A9CD-436E-9CB0-6A204D14509C}" dt="2026-07-15T17:25:54.484" v="3949"/>
          <ac:graphicFrameMkLst>
            <pc:docMk/>
            <pc:sldMk cId="2013505629" sldId="700"/>
            <ac:graphicFrameMk id="6" creationId="{88FDC5D7-298E-611F-61DE-1B700952A208}"/>
          </ac:graphicFrameMkLst>
        </pc:graphicFrameChg>
      </pc:sldChg>
      <pc:sldChg chg="delSp modSp add mod">
        <pc:chgData name="Michelle Barwinski" userId="d1fdebca-cb6a-4175-bdaa-62af91f2b316" providerId="ADAL" clId="{5696B57D-A9CD-436E-9CB0-6A204D14509C}" dt="2026-07-15T17:39:44.279" v="4074" actId="1076"/>
        <pc:sldMkLst>
          <pc:docMk/>
          <pc:sldMk cId="403688505" sldId="701"/>
        </pc:sldMkLst>
        <pc:spChg chg="del">
          <ac:chgData name="Michelle Barwinski" userId="d1fdebca-cb6a-4175-bdaa-62af91f2b316" providerId="ADAL" clId="{5696B57D-A9CD-436E-9CB0-6A204D14509C}" dt="2026-07-15T17:39:38.933" v="4073" actId="478"/>
          <ac:spMkLst>
            <pc:docMk/>
            <pc:sldMk cId="403688505" sldId="701"/>
            <ac:spMk id="2" creationId="{A2AC43FF-B9CD-E1C9-67CB-F27B2FF99E01}"/>
          </ac:spMkLst>
        </pc:spChg>
        <pc:spChg chg="mod">
          <ac:chgData name="Michelle Barwinski" userId="d1fdebca-cb6a-4175-bdaa-62af91f2b316" providerId="ADAL" clId="{5696B57D-A9CD-436E-9CB0-6A204D14509C}" dt="2026-07-15T17:28:56.628" v="4007" actId="6549"/>
          <ac:spMkLst>
            <pc:docMk/>
            <pc:sldMk cId="403688505" sldId="701"/>
            <ac:spMk id="5" creationId="{86513EF7-DE4E-7F12-2366-A3A9A2847068}"/>
          </ac:spMkLst>
        </pc:spChg>
        <pc:spChg chg="mod">
          <ac:chgData name="Michelle Barwinski" userId="d1fdebca-cb6a-4175-bdaa-62af91f2b316" providerId="ADAL" clId="{5696B57D-A9CD-436E-9CB0-6A204D14509C}" dt="2026-07-15T17:39:44.279" v="4074" actId="1076"/>
          <ac:spMkLst>
            <pc:docMk/>
            <pc:sldMk cId="403688505" sldId="701"/>
            <ac:spMk id="8" creationId="{D78129A4-8D6C-1410-26F9-614EF0ADF5C9}"/>
          </ac:spMkLst>
        </pc:spChg>
      </pc:sldChg>
      <pc:sldChg chg="addSp delSp modSp new mod">
        <pc:chgData name="Michelle Barwinski" userId="d1fdebca-cb6a-4175-bdaa-62af91f2b316" providerId="ADAL" clId="{5696B57D-A9CD-436E-9CB0-6A204D14509C}" dt="2026-07-15T17:37:56.680" v="4055" actId="478"/>
        <pc:sldMkLst>
          <pc:docMk/>
          <pc:sldMk cId="4068380838" sldId="702"/>
        </pc:sldMkLst>
        <pc:spChg chg="del">
          <ac:chgData name="Michelle Barwinski" userId="d1fdebca-cb6a-4175-bdaa-62af91f2b316" providerId="ADAL" clId="{5696B57D-A9CD-436E-9CB0-6A204D14509C}" dt="2026-07-15T17:37:56.680" v="4055" actId="478"/>
          <ac:spMkLst>
            <pc:docMk/>
            <pc:sldMk cId="4068380838" sldId="702"/>
            <ac:spMk id="2" creationId="{ECA426BC-74E9-0D28-2226-4ED6C6D60A5C}"/>
          </ac:spMkLst>
        </pc:spChg>
        <pc:spChg chg="add mod">
          <ac:chgData name="Michelle Barwinski" userId="d1fdebca-cb6a-4175-bdaa-62af91f2b316" providerId="ADAL" clId="{5696B57D-A9CD-436E-9CB0-6A204D14509C}" dt="2026-07-15T17:32:34.849" v="4027" actId="14100"/>
          <ac:spMkLst>
            <pc:docMk/>
            <pc:sldMk cId="4068380838" sldId="702"/>
            <ac:spMk id="5" creationId="{BF530D47-E87C-E664-F253-13E0210057C6}"/>
          </ac:spMkLst>
        </pc:spChg>
        <pc:spChg chg="add del">
          <ac:chgData name="Michelle Barwinski" userId="d1fdebca-cb6a-4175-bdaa-62af91f2b316" providerId="ADAL" clId="{5696B57D-A9CD-436E-9CB0-6A204D14509C}" dt="2026-07-15T17:33:06.566" v="4029" actId="22"/>
          <ac:spMkLst>
            <pc:docMk/>
            <pc:sldMk cId="4068380838" sldId="702"/>
            <ac:spMk id="7" creationId="{7E4F21D5-6EF9-47F7-913E-753A9726C2BA}"/>
          </ac:spMkLst>
        </pc:spChg>
        <pc:spChg chg="add mod">
          <ac:chgData name="Michelle Barwinski" userId="d1fdebca-cb6a-4175-bdaa-62af91f2b316" providerId="ADAL" clId="{5696B57D-A9CD-436E-9CB0-6A204D14509C}" dt="2026-07-15T17:35:29.051" v="4044" actId="1076"/>
          <ac:spMkLst>
            <pc:docMk/>
            <pc:sldMk cId="4068380838" sldId="702"/>
            <ac:spMk id="10" creationId="{6F0CC6C9-A1CD-6BAB-B422-AC3228A58FD0}"/>
          </ac:spMkLst>
        </pc:spChg>
        <pc:spChg chg="add del mod">
          <ac:chgData name="Michelle Barwinski" userId="d1fdebca-cb6a-4175-bdaa-62af91f2b316" providerId="ADAL" clId="{5696B57D-A9CD-436E-9CB0-6A204D14509C}" dt="2026-07-15T17:37:38.751" v="4051"/>
          <ac:spMkLst>
            <pc:docMk/>
            <pc:sldMk cId="4068380838" sldId="702"/>
            <ac:spMk id="13" creationId="{4CF7E69C-A8D2-4A58-02A5-12A09520660A}"/>
          </ac:spMkLst>
        </pc:spChg>
        <pc:graphicFrameChg chg="add mod">
          <ac:chgData name="Michelle Barwinski" userId="d1fdebca-cb6a-4175-bdaa-62af91f2b316" providerId="ADAL" clId="{5696B57D-A9CD-436E-9CB0-6A204D14509C}" dt="2026-07-15T17:33:10.647" v="4030"/>
          <ac:graphicFrameMkLst>
            <pc:docMk/>
            <pc:sldMk cId="4068380838" sldId="702"/>
            <ac:graphicFrameMk id="8" creationId="{EA382402-A282-B7AD-1204-FF67E45DD39F}"/>
          </ac:graphicFrameMkLst>
        </pc:graphicFrameChg>
        <pc:picChg chg="add mod">
          <ac:chgData name="Michelle Barwinski" userId="d1fdebca-cb6a-4175-bdaa-62af91f2b316" providerId="ADAL" clId="{5696B57D-A9CD-436E-9CB0-6A204D14509C}" dt="2026-07-15T17:35:37.587" v="4047" actId="1076"/>
          <ac:picMkLst>
            <pc:docMk/>
            <pc:sldMk cId="4068380838" sldId="702"/>
            <ac:picMk id="12" creationId="{CCDF56D0-18E0-DF67-1A9F-76DBD9AC1A00}"/>
          </ac:picMkLst>
        </pc:picChg>
        <pc:picChg chg="add mod">
          <ac:chgData name="Michelle Barwinski" userId="d1fdebca-cb6a-4175-bdaa-62af91f2b316" providerId="ADAL" clId="{5696B57D-A9CD-436E-9CB0-6A204D14509C}" dt="2026-07-15T17:37:45.086" v="4054" actId="1076"/>
          <ac:picMkLst>
            <pc:docMk/>
            <pc:sldMk cId="4068380838" sldId="702"/>
            <ac:picMk id="15" creationId="{83E2DB73-640E-3226-4F62-DBB050E55304}"/>
          </ac:picMkLst>
        </pc:picChg>
      </pc:sldChg>
      <pc:sldChg chg="addSp delSp modSp new mod ord modNotesTx">
        <pc:chgData name="Michelle Barwinski" userId="d1fdebca-cb6a-4175-bdaa-62af91f2b316" providerId="ADAL" clId="{5696B57D-A9CD-436E-9CB0-6A204D14509C}" dt="2026-07-15T18:02:41.486" v="4414" actId="6549"/>
        <pc:sldMkLst>
          <pc:docMk/>
          <pc:sldMk cId="737387807" sldId="703"/>
        </pc:sldMkLst>
        <pc:spChg chg="del">
          <ac:chgData name="Michelle Barwinski" userId="d1fdebca-cb6a-4175-bdaa-62af91f2b316" providerId="ADAL" clId="{5696B57D-A9CD-436E-9CB0-6A204D14509C}" dt="2026-07-15T17:44:37.965" v="4120" actId="478"/>
          <ac:spMkLst>
            <pc:docMk/>
            <pc:sldMk cId="737387807" sldId="703"/>
            <ac:spMk id="2" creationId="{8DEFD8AD-E524-C0F5-FDEF-3F0B3EB0D3B0}"/>
          </ac:spMkLst>
        </pc:spChg>
        <pc:spChg chg="add mod">
          <ac:chgData name="Michelle Barwinski" userId="d1fdebca-cb6a-4175-bdaa-62af91f2b316" providerId="ADAL" clId="{5696B57D-A9CD-436E-9CB0-6A204D14509C}" dt="2026-07-15T17:58:36.588" v="4291" actId="1076"/>
          <ac:spMkLst>
            <pc:docMk/>
            <pc:sldMk cId="737387807" sldId="703"/>
            <ac:spMk id="5" creationId="{0066344D-539E-376A-6947-D38EAEC181A4}"/>
          </ac:spMkLst>
        </pc:spChg>
        <pc:spChg chg="add del mod">
          <ac:chgData name="Michelle Barwinski" userId="d1fdebca-cb6a-4175-bdaa-62af91f2b316" providerId="ADAL" clId="{5696B57D-A9CD-436E-9CB0-6A204D14509C}" dt="2026-07-15T17:44:37.966" v="4122"/>
          <ac:spMkLst>
            <pc:docMk/>
            <pc:sldMk cId="737387807" sldId="703"/>
            <ac:spMk id="6" creationId="{361C9534-E4D4-AC9C-D7DE-BB58CEDC65BE}"/>
          </ac:spMkLst>
        </pc:spChg>
        <pc:spChg chg="add mod">
          <ac:chgData name="Michelle Barwinski" userId="d1fdebca-cb6a-4175-bdaa-62af91f2b316" providerId="ADAL" clId="{5696B57D-A9CD-436E-9CB0-6A204D14509C}" dt="2026-07-15T17:44:31.625" v="4119" actId="115"/>
          <ac:spMkLst>
            <pc:docMk/>
            <pc:sldMk cId="737387807" sldId="703"/>
            <ac:spMk id="7" creationId="{490402EF-C7B2-1F09-E1A4-1153DB31D42C}"/>
          </ac:spMkLst>
        </pc:spChg>
        <pc:spChg chg="add mod">
          <ac:chgData name="Michelle Barwinski" userId="d1fdebca-cb6a-4175-bdaa-62af91f2b316" providerId="ADAL" clId="{5696B57D-A9CD-436E-9CB0-6A204D14509C}" dt="2026-07-15T18:00:15.227" v="4303" actId="1076"/>
          <ac:spMkLst>
            <pc:docMk/>
            <pc:sldMk cId="737387807" sldId="703"/>
            <ac:spMk id="13" creationId="{CE654A90-1D83-3E94-0B93-C846D380C9EF}"/>
          </ac:spMkLst>
        </pc:spChg>
        <pc:spChg chg="add mod">
          <ac:chgData name="Michelle Barwinski" userId="d1fdebca-cb6a-4175-bdaa-62af91f2b316" providerId="ADAL" clId="{5696B57D-A9CD-436E-9CB0-6A204D14509C}" dt="2026-07-15T18:00:44.211" v="4307" actId="14100"/>
          <ac:spMkLst>
            <pc:docMk/>
            <pc:sldMk cId="737387807" sldId="703"/>
            <ac:spMk id="15" creationId="{48C812D9-6C65-7FA1-AC94-067303471135}"/>
          </ac:spMkLst>
        </pc:spChg>
        <pc:picChg chg="add mod">
          <ac:chgData name="Michelle Barwinski" userId="d1fdebca-cb6a-4175-bdaa-62af91f2b316" providerId="ADAL" clId="{5696B57D-A9CD-436E-9CB0-6A204D14509C}" dt="2026-07-15T18:00:11.844" v="4302" actId="1076"/>
          <ac:picMkLst>
            <pc:docMk/>
            <pc:sldMk cId="737387807" sldId="703"/>
            <ac:picMk id="9" creationId="{2896604A-B2D2-DB6A-39ED-F31FC6A8AEF4}"/>
          </ac:picMkLst>
        </pc:picChg>
        <pc:picChg chg="add mod">
          <ac:chgData name="Michelle Barwinski" userId="d1fdebca-cb6a-4175-bdaa-62af91f2b316" providerId="ADAL" clId="{5696B57D-A9CD-436E-9CB0-6A204D14509C}" dt="2026-07-15T18:00:01.172" v="4301" actId="1076"/>
          <ac:picMkLst>
            <pc:docMk/>
            <pc:sldMk cId="737387807" sldId="703"/>
            <ac:picMk id="11" creationId="{CD30E1FB-B7F9-AA17-4AE8-7A2D3FF92135}"/>
          </ac:picMkLst>
        </pc:picChg>
      </pc:sldChg>
      <pc:sldChg chg="addSp modSp add mod">
        <pc:chgData name="Michelle Barwinski" userId="d1fdebca-cb6a-4175-bdaa-62af91f2b316" providerId="ADAL" clId="{5696B57D-A9CD-436E-9CB0-6A204D14509C}" dt="2026-07-15T18:17:59.226" v="5204" actId="255"/>
        <pc:sldMkLst>
          <pc:docMk/>
          <pc:sldMk cId="3231206036" sldId="704"/>
        </pc:sldMkLst>
        <pc:spChg chg="mod">
          <ac:chgData name="Michelle Barwinski" userId="d1fdebca-cb6a-4175-bdaa-62af91f2b316" providerId="ADAL" clId="{5696B57D-A9CD-436E-9CB0-6A204D14509C}" dt="2026-07-15T18:06:00.008" v="4443" actId="6549"/>
          <ac:spMkLst>
            <pc:docMk/>
            <pc:sldMk cId="3231206036" sldId="704"/>
            <ac:spMk id="2" creationId="{20CF8A14-B2F0-69FB-92DB-E75117B81F65}"/>
          </ac:spMkLst>
        </pc:spChg>
        <pc:spChg chg="mod">
          <ac:chgData name="Michelle Barwinski" userId="d1fdebca-cb6a-4175-bdaa-62af91f2b316" providerId="ADAL" clId="{5696B57D-A9CD-436E-9CB0-6A204D14509C}" dt="2026-07-15T18:17:48.706" v="5202" actId="20577"/>
          <ac:spMkLst>
            <pc:docMk/>
            <pc:sldMk cId="3231206036" sldId="704"/>
            <ac:spMk id="4" creationId="{7CADD094-79C9-2D24-77A4-D33992641DEB}"/>
          </ac:spMkLst>
        </pc:spChg>
        <pc:spChg chg="add mod">
          <ac:chgData name="Michelle Barwinski" userId="d1fdebca-cb6a-4175-bdaa-62af91f2b316" providerId="ADAL" clId="{5696B57D-A9CD-436E-9CB0-6A204D14509C}" dt="2026-07-15T18:17:13.289" v="5186" actId="14100"/>
          <ac:spMkLst>
            <pc:docMk/>
            <pc:sldMk cId="3231206036" sldId="704"/>
            <ac:spMk id="7" creationId="{00E83A8E-315B-71D3-605F-B8C26EA370F7}"/>
          </ac:spMkLst>
        </pc:spChg>
        <pc:spChg chg="add mod">
          <ac:chgData name="Michelle Barwinski" userId="d1fdebca-cb6a-4175-bdaa-62af91f2b316" providerId="ADAL" clId="{5696B57D-A9CD-436E-9CB0-6A204D14509C}" dt="2026-07-15T18:17:59.226" v="5204" actId="255"/>
          <ac:spMkLst>
            <pc:docMk/>
            <pc:sldMk cId="3231206036" sldId="704"/>
            <ac:spMk id="10" creationId="{E183CD9B-600B-FBE6-6473-B4AC8F1776E1}"/>
          </ac:spMkLst>
        </pc:spChg>
        <pc:graphicFrameChg chg="add mod">
          <ac:chgData name="Michelle Barwinski" userId="d1fdebca-cb6a-4175-bdaa-62af91f2b316" providerId="ADAL" clId="{5696B57D-A9CD-436E-9CB0-6A204D14509C}" dt="2026-07-15T18:10:47.139" v="5015"/>
          <ac:graphicFrameMkLst>
            <pc:docMk/>
            <pc:sldMk cId="3231206036" sldId="704"/>
            <ac:graphicFrameMk id="8" creationId="{9EBED7E2-014E-4783-EE89-A318A51A761F}"/>
          </ac:graphicFrameMkLst>
        </pc:graphicFrameChg>
        <pc:graphicFrameChg chg="add mod">
          <ac:chgData name="Michelle Barwinski" userId="d1fdebca-cb6a-4175-bdaa-62af91f2b316" providerId="ADAL" clId="{5696B57D-A9CD-436E-9CB0-6A204D14509C}" dt="2026-07-15T18:12:23.971" v="5026"/>
          <ac:graphicFrameMkLst>
            <pc:docMk/>
            <pc:sldMk cId="3231206036" sldId="704"/>
            <ac:graphicFrameMk id="11" creationId="{3A9DF1FB-C70F-CAD9-D99A-0299C46E4E68}"/>
          </ac:graphicFrameMkLst>
        </pc:graphicFrameChg>
      </pc:sldChg>
      <pc:sldChg chg="addSp modSp add mod ord">
        <pc:chgData name="Michelle Barwinski" userId="d1fdebca-cb6a-4175-bdaa-62af91f2b316" providerId="ADAL" clId="{5696B57D-A9CD-436E-9CB0-6A204D14509C}" dt="2026-07-15T17:50:21.902" v="4247" actId="1076"/>
        <pc:sldMkLst>
          <pc:docMk/>
          <pc:sldMk cId="568103131" sldId="705"/>
        </pc:sldMkLst>
        <pc:spChg chg="mod">
          <ac:chgData name="Michelle Barwinski" userId="d1fdebca-cb6a-4175-bdaa-62af91f2b316" providerId="ADAL" clId="{5696B57D-A9CD-436E-9CB0-6A204D14509C}" dt="2026-07-15T17:49:28.821" v="4239" actId="20577"/>
          <ac:spMkLst>
            <pc:docMk/>
            <pc:sldMk cId="568103131" sldId="705"/>
            <ac:spMk id="2" creationId="{D073049E-36BA-6216-8143-B7F79D02C6CB}"/>
          </ac:spMkLst>
        </pc:spChg>
        <pc:spChg chg="mod">
          <ac:chgData name="Michelle Barwinski" userId="d1fdebca-cb6a-4175-bdaa-62af91f2b316" providerId="ADAL" clId="{5696B57D-A9CD-436E-9CB0-6A204D14509C}" dt="2026-07-15T17:48:13.538" v="4208"/>
          <ac:spMkLst>
            <pc:docMk/>
            <pc:sldMk cId="568103131" sldId="705"/>
            <ac:spMk id="4" creationId="{FE993B4B-F9BC-5ABC-9901-455F4D8663FE}"/>
          </ac:spMkLst>
        </pc:spChg>
        <pc:spChg chg="add mod">
          <ac:chgData name="Michelle Barwinski" userId="d1fdebca-cb6a-4175-bdaa-62af91f2b316" providerId="ADAL" clId="{5696B57D-A9CD-436E-9CB0-6A204D14509C}" dt="2026-07-15T17:50:12.782" v="4246" actId="20577"/>
          <ac:spMkLst>
            <pc:docMk/>
            <pc:sldMk cId="568103131" sldId="705"/>
            <ac:spMk id="7" creationId="{482135A6-D52C-B2DF-2320-DE6F4A2F3F4F}"/>
          </ac:spMkLst>
        </pc:spChg>
        <pc:picChg chg="add mod">
          <ac:chgData name="Michelle Barwinski" userId="d1fdebca-cb6a-4175-bdaa-62af91f2b316" providerId="ADAL" clId="{5696B57D-A9CD-436E-9CB0-6A204D14509C}" dt="2026-07-15T17:50:21.902" v="4247" actId="1076"/>
          <ac:picMkLst>
            <pc:docMk/>
            <pc:sldMk cId="568103131" sldId="705"/>
            <ac:picMk id="9" creationId="{BDA9F66B-D2B7-BC1B-ED66-D0CAF504AC4B}"/>
          </ac:picMkLst>
        </pc:picChg>
      </pc:sldChg>
      <pc:sldChg chg="addSp modSp add mod">
        <pc:chgData name="Michelle Barwinski" userId="d1fdebca-cb6a-4175-bdaa-62af91f2b316" providerId="ADAL" clId="{5696B57D-A9CD-436E-9CB0-6A204D14509C}" dt="2026-07-15T19:51:05.626" v="6682" actId="1076"/>
        <pc:sldMkLst>
          <pc:docMk/>
          <pc:sldMk cId="2297017919" sldId="706"/>
        </pc:sldMkLst>
        <pc:spChg chg="mod">
          <ac:chgData name="Michelle Barwinski" userId="d1fdebca-cb6a-4175-bdaa-62af91f2b316" providerId="ADAL" clId="{5696B57D-A9CD-436E-9CB0-6A204D14509C}" dt="2026-07-15T18:46:09.350" v="5420"/>
          <ac:spMkLst>
            <pc:docMk/>
            <pc:sldMk cId="2297017919" sldId="706"/>
            <ac:spMk id="2" creationId="{AEF4DC37-AADB-192E-04E5-23EE11750887}"/>
          </ac:spMkLst>
        </pc:spChg>
        <pc:spChg chg="mod">
          <ac:chgData name="Michelle Barwinski" userId="d1fdebca-cb6a-4175-bdaa-62af91f2b316" providerId="ADAL" clId="{5696B57D-A9CD-436E-9CB0-6A204D14509C}" dt="2026-07-15T19:48:57.952" v="6651"/>
          <ac:spMkLst>
            <pc:docMk/>
            <pc:sldMk cId="2297017919" sldId="706"/>
            <ac:spMk id="4" creationId="{24FEE5FE-4A00-9C37-0D3F-BF58D95D39DE}"/>
          </ac:spMkLst>
        </pc:spChg>
        <pc:spChg chg="add mod">
          <ac:chgData name="Michelle Barwinski" userId="d1fdebca-cb6a-4175-bdaa-62af91f2b316" providerId="ADAL" clId="{5696B57D-A9CD-436E-9CB0-6A204D14509C}" dt="2026-07-15T19:50:16.011" v="6677" actId="14100"/>
          <ac:spMkLst>
            <pc:docMk/>
            <pc:sldMk cId="2297017919" sldId="706"/>
            <ac:spMk id="8" creationId="{3E0E4CE3-E2AE-89C3-FE8A-813E5D1E432D}"/>
          </ac:spMkLst>
        </pc:spChg>
        <pc:graphicFrameChg chg="add mod">
          <ac:chgData name="Michelle Barwinski" userId="d1fdebca-cb6a-4175-bdaa-62af91f2b316" providerId="ADAL" clId="{5696B57D-A9CD-436E-9CB0-6A204D14509C}" dt="2026-07-15T18:46:02.613" v="5419"/>
          <ac:graphicFrameMkLst>
            <pc:docMk/>
            <pc:sldMk cId="2297017919" sldId="706"/>
            <ac:graphicFrameMk id="5" creationId="{B2B5B737-76DF-4FAA-1819-06C740FA3B35}"/>
          </ac:graphicFrameMkLst>
        </pc:graphicFrameChg>
        <pc:picChg chg="add mod">
          <ac:chgData name="Michelle Barwinski" userId="d1fdebca-cb6a-4175-bdaa-62af91f2b316" providerId="ADAL" clId="{5696B57D-A9CD-436E-9CB0-6A204D14509C}" dt="2026-07-15T19:51:05.626" v="6682" actId="1076"/>
          <ac:picMkLst>
            <pc:docMk/>
            <pc:sldMk cId="2297017919" sldId="706"/>
            <ac:picMk id="10" creationId="{5DE091FD-EF66-2398-98F2-77E696CCDDF1}"/>
          </ac:picMkLst>
        </pc:picChg>
      </pc:sldChg>
      <pc:sldChg chg="addSp delSp modSp add mod modClrScheme chgLayout">
        <pc:chgData name="Michelle Barwinski" userId="d1fdebca-cb6a-4175-bdaa-62af91f2b316" providerId="ADAL" clId="{5696B57D-A9CD-436E-9CB0-6A204D14509C}" dt="2026-07-15T19:47:29.021" v="6648" actId="478"/>
        <pc:sldMkLst>
          <pc:docMk/>
          <pc:sldMk cId="207331312" sldId="707"/>
        </pc:sldMkLst>
        <pc:spChg chg="mod ord">
          <ac:chgData name="Michelle Barwinski" userId="d1fdebca-cb6a-4175-bdaa-62af91f2b316" providerId="ADAL" clId="{5696B57D-A9CD-436E-9CB0-6A204D14509C}" dt="2026-07-15T19:47:06.038" v="6644" actId="26606"/>
          <ac:spMkLst>
            <pc:docMk/>
            <pc:sldMk cId="207331312" sldId="707"/>
            <ac:spMk id="2" creationId="{1C966F35-6758-3BA7-7482-EC6E9EEB596A}"/>
          </ac:spMkLst>
        </pc:spChg>
        <pc:spChg chg="mod">
          <ac:chgData name="Michelle Barwinski" userId="d1fdebca-cb6a-4175-bdaa-62af91f2b316" providerId="ADAL" clId="{5696B57D-A9CD-436E-9CB0-6A204D14509C}" dt="2026-07-15T19:47:26.994" v="6647" actId="1076"/>
          <ac:spMkLst>
            <pc:docMk/>
            <pc:sldMk cId="207331312" sldId="707"/>
            <ac:spMk id="3" creationId="{EA7CF13D-CE1E-BA86-9DD2-AE6CB5AE7854}"/>
          </ac:spMkLst>
        </pc:spChg>
        <pc:spChg chg="mod">
          <ac:chgData name="Michelle Barwinski" userId="d1fdebca-cb6a-4175-bdaa-62af91f2b316" providerId="ADAL" clId="{5696B57D-A9CD-436E-9CB0-6A204D14509C}" dt="2026-07-15T19:47:06.038" v="6644" actId="26606"/>
          <ac:spMkLst>
            <pc:docMk/>
            <pc:sldMk cId="207331312" sldId="707"/>
            <ac:spMk id="4" creationId="{0998FF13-09DA-20D7-4894-63594E5D7779}"/>
          </ac:spMkLst>
        </pc:spChg>
        <pc:spChg chg="mod">
          <ac:chgData name="Michelle Barwinski" userId="d1fdebca-cb6a-4175-bdaa-62af91f2b316" providerId="ADAL" clId="{5696B57D-A9CD-436E-9CB0-6A204D14509C}" dt="2026-07-15T19:47:06.038" v="6644" actId="26606"/>
          <ac:spMkLst>
            <pc:docMk/>
            <pc:sldMk cId="207331312" sldId="707"/>
            <ac:spMk id="6" creationId="{9D463BA3-688D-CAC4-9977-9E321C8BD3D7}"/>
          </ac:spMkLst>
        </pc:spChg>
        <pc:spChg chg="add del mod">
          <ac:chgData name="Michelle Barwinski" userId="d1fdebca-cb6a-4175-bdaa-62af91f2b316" providerId="ADAL" clId="{5696B57D-A9CD-436E-9CB0-6A204D14509C}" dt="2026-07-15T19:47:29.021" v="6648" actId="478"/>
          <ac:spMkLst>
            <pc:docMk/>
            <pc:sldMk cId="207331312" sldId="707"/>
            <ac:spMk id="13" creationId="{DF26EBB5-0AE1-99D5-84B2-79C10B06B080}"/>
          </ac:spMkLst>
        </pc:spChg>
        <pc:spChg chg="add mod">
          <ac:chgData name="Michelle Barwinski" userId="d1fdebca-cb6a-4175-bdaa-62af91f2b316" providerId="ADAL" clId="{5696B57D-A9CD-436E-9CB0-6A204D14509C}" dt="2026-07-15T19:47:06.038" v="6644" actId="26606"/>
          <ac:spMkLst>
            <pc:docMk/>
            <pc:sldMk cId="207331312" sldId="707"/>
            <ac:spMk id="15" creationId="{508FCD69-6B9D-CABD-7F0B-338D0BC5FAE0}"/>
          </ac:spMkLst>
        </pc:spChg>
        <pc:graphicFrameChg chg="add mod">
          <ac:chgData name="Michelle Barwinski" userId="d1fdebca-cb6a-4175-bdaa-62af91f2b316" providerId="ADAL" clId="{5696B57D-A9CD-436E-9CB0-6A204D14509C}" dt="2026-07-15T18:43:45.039" v="5325"/>
          <ac:graphicFrameMkLst>
            <pc:docMk/>
            <pc:sldMk cId="207331312" sldId="707"/>
            <ac:graphicFrameMk id="5" creationId="{F289DBE6-C7DA-3687-15F3-84F788BD0509}"/>
          </ac:graphicFrameMkLst>
        </pc:graphicFrameChg>
        <pc:picChg chg="add mod ord">
          <ac:chgData name="Michelle Barwinski" userId="d1fdebca-cb6a-4175-bdaa-62af91f2b316" providerId="ADAL" clId="{5696B57D-A9CD-436E-9CB0-6A204D14509C}" dt="2026-07-15T19:47:06.038" v="6644" actId="26606"/>
          <ac:picMkLst>
            <pc:docMk/>
            <pc:sldMk cId="207331312" sldId="707"/>
            <ac:picMk id="8" creationId="{CC145946-CA98-0976-CF76-E41A9D1CCA65}"/>
          </ac:picMkLst>
        </pc:picChg>
      </pc:sldChg>
      <pc:sldChg chg="addSp modSp add mod">
        <pc:chgData name="Michelle Barwinski" userId="d1fdebca-cb6a-4175-bdaa-62af91f2b316" providerId="ADAL" clId="{5696B57D-A9CD-436E-9CB0-6A204D14509C}" dt="2026-07-15T19:45:40.136" v="6642" actId="1076"/>
        <pc:sldMkLst>
          <pc:docMk/>
          <pc:sldMk cId="2267327075" sldId="708"/>
        </pc:sldMkLst>
        <pc:spChg chg="mod">
          <ac:chgData name="Michelle Barwinski" userId="d1fdebca-cb6a-4175-bdaa-62af91f2b316" providerId="ADAL" clId="{5696B57D-A9CD-436E-9CB0-6A204D14509C}" dt="2026-07-15T18:30:11.153" v="5321"/>
          <ac:spMkLst>
            <pc:docMk/>
            <pc:sldMk cId="2267327075" sldId="708"/>
            <ac:spMk id="2" creationId="{FC2126FD-005F-FDB4-97A6-F1649B086B1C}"/>
          </ac:spMkLst>
        </pc:spChg>
        <pc:spChg chg="mod">
          <ac:chgData name="Michelle Barwinski" userId="d1fdebca-cb6a-4175-bdaa-62af91f2b316" providerId="ADAL" clId="{5696B57D-A9CD-436E-9CB0-6A204D14509C}" dt="2026-07-15T18:28:36.504" v="5300"/>
          <ac:spMkLst>
            <pc:docMk/>
            <pc:sldMk cId="2267327075" sldId="708"/>
            <ac:spMk id="4" creationId="{9302E0CF-619B-33D3-C7A2-49A63D00D8DF}"/>
          </ac:spMkLst>
        </pc:spChg>
        <pc:spChg chg="add mod">
          <ac:chgData name="Michelle Barwinski" userId="d1fdebca-cb6a-4175-bdaa-62af91f2b316" providerId="ADAL" clId="{5696B57D-A9CD-436E-9CB0-6A204D14509C}" dt="2026-07-15T18:29:48.584" v="5320" actId="14100"/>
          <ac:spMkLst>
            <pc:docMk/>
            <pc:sldMk cId="2267327075" sldId="708"/>
            <ac:spMk id="7" creationId="{C420DB90-87FD-DF49-AC3B-78473BAC05B0}"/>
          </ac:spMkLst>
        </pc:spChg>
        <pc:picChg chg="add mod">
          <ac:chgData name="Michelle Barwinski" userId="d1fdebca-cb6a-4175-bdaa-62af91f2b316" providerId="ADAL" clId="{5696B57D-A9CD-436E-9CB0-6A204D14509C}" dt="2026-07-15T19:45:40.136" v="6642" actId="1076"/>
          <ac:picMkLst>
            <pc:docMk/>
            <pc:sldMk cId="2267327075" sldId="708"/>
            <ac:picMk id="9" creationId="{9E400686-6A4A-27D5-968F-8752B6D8FA5C}"/>
          </ac:picMkLst>
        </pc:picChg>
      </pc:sldChg>
      <pc:sldChg chg="addSp modSp add mod">
        <pc:chgData name="Michelle Barwinski" userId="d1fdebca-cb6a-4175-bdaa-62af91f2b316" providerId="ADAL" clId="{5696B57D-A9CD-436E-9CB0-6A204D14509C}" dt="2026-07-15T19:56:08.310" v="6953" actId="6549"/>
        <pc:sldMkLst>
          <pc:docMk/>
          <pc:sldMk cId="1416025808" sldId="709"/>
        </pc:sldMkLst>
        <pc:spChg chg="mod">
          <ac:chgData name="Michelle Barwinski" userId="d1fdebca-cb6a-4175-bdaa-62af91f2b316" providerId="ADAL" clId="{5696B57D-A9CD-436E-9CB0-6A204D14509C}" dt="2026-07-15T19:54:11.256" v="6854" actId="20577"/>
          <ac:spMkLst>
            <pc:docMk/>
            <pc:sldMk cId="1416025808" sldId="709"/>
            <ac:spMk id="2" creationId="{236296CE-ED71-7E4F-23A1-6010B9C42EB3}"/>
          </ac:spMkLst>
        </pc:spChg>
        <pc:spChg chg="mod">
          <ac:chgData name="Michelle Barwinski" userId="d1fdebca-cb6a-4175-bdaa-62af91f2b316" providerId="ADAL" clId="{5696B57D-A9CD-436E-9CB0-6A204D14509C}" dt="2026-07-15T19:56:08.310" v="6953" actId="6549"/>
          <ac:spMkLst>
            <pc:docMk/>
            <pc:sldMk cId="1416025808" sldId="709"/>
            <ac:spMk id="3" creationId="{E0DA2FEC-71BD-8174-D8E3-9381910B80F1}"/>
          </ac:spMkLst>
        </pc:spChg>
        <pc:spChg chg="mod">
          <ac:chgData name="Michelle Barwinski" userId="d1fdebca-cb6a-4175-bdaa-62af91f2b316" providerId="ADAL" clId="{5696B57D-A9CD-436E-9CB0-6A204D14509C}" dt="2026-07-15T19:54:43.634" v="6932" actId="1076"/>
          <ac:spMkLst>
            <pc:docMk/>
            <pc:sldMk cId="1416025808" sldId="709"/>
            <ac:spMk id="4" creationId="{F9C2A86B-E82B-DC70-ED9E-DC94A8521525}"/>
          </ac:spMkLst>
        </pc:spChg>
        <pc:graphicFrameChg chg="add mod">
          <ac:chgData name="Michelle Barwinski" userId="d1fdebca-cb6a-4175-bdaa-62af91f2b316" providerId="ADAL" clId="{5696B57D-A9CD-436E-9CB0-6A204D14509C}" dt="2026-07-15T19:52:45.784" v="6683"/>
          <ac:graphicFrameMkLst>
            <pc:docMk/>
            <pc:sldMk cId="1416025808" sldId="709"/>
            <ac:graphicFrameMk id="5" creationId="{A87A89C0-855F-37EA-DB06-33477B613004}"/>
          </ac:graphicFrameMkLst>
        </pc:graphicFrameChg>
        <pc:graphicFrameChg chg="add mod">
          <ac:chgData name="Michelle Barwinski" userId="d1fdebca-cb6a-4175-bdaa-62af91f2b316" providerId="ADAL" clId="{5696B57D-A9CD-436E-9CB0-6A204D14509C}" dt="2026-07-15T19:55:29.059" v="6939"/>
          <ac:graphicFrameMkLst>
            <pc:docMk/>
            <pc:sldMk cId="1416025808" sldId="709"/>
            <ac:graphicFrameMk id="7" creationId="{E00AC254-98DD-E0E4-C83F-48D266578F94}"/>
          </ac:graphicFrameMkLst>
        </pc:graphicFrameChg>
        <pc:graphicFrameChg chg="add mod">
          <ac:chgData name="Michelle Barwinski" userId="d1fdebca-cb6a-4175-bdaa-62af91f2b316" providerId="ADAL" clId="{5696B57D-A9CD-436E-9CB0-6A204D14509C}" dt="2026-07-15T19:55:38.360" v="6946"/>
          <ac:graphicFrameMkLst>
            <pc:docMk/>
            <pc:sldMk cId="1416025808" sldId="709"/>
            <ac:graphicFrameMk id="8" creationId="{FB643EA1-43A8-DEDD-20AE-5C731F2C9E57}"/>
          </ac:graphicFrameMkLst>
        </pc:graphicFrameChg>
      </pc:sldChg>
      <pc:sldChg chg="addSp delSp modSp add mod">
        <pc:chgData name="Michelle Barwinski" userId="d1fdebca-cb6a-4175-bdaa-62af91f2b316" providerId="ADAL" clId="{5696B57D-A9CD-436E-9CB0-6A204D14509C}" dt="2026-07-15T18:56:47.481" v="5472" actId="1076"/>
        <pc:sldMkLst>
          <pc:docMk/>
          <pc:sldMk cId="705604757" sldId="710"/>
        </pc:sldMkLst>
        <pc:spChg chg="mod">
          <ac:chgData name="Michelle Barwinski" userId="d1fdebca-cb6a-4175-bdaa-62af91f2b316" providerId="ADAL" clId="{5696B57D-A9CD-436E-9CB0-6A204D14509C}" dt="2026-07-15T18:56:47.481" v="5472" actId="1076"/>
          <ac:spMkLst>
            <pc:docMk/>
            <pc:sldMk cId="705604757" sldId="710"/>
            <ac:spMk id="2" creationId="{C25441CD-9EE9-0643-70AB-CA0888611E69}"/>
          </ac:spMkLst>
        </pc:spChg>
        <pc:spChg chg="del">
          <ac:chgData name="Michelle Barwinski" userId="d1fdebca-cb6a-4175-bdaa-62af91f2b316" providerId="ADAL" clId="{5696B57D-A9CD-436E-9CB0-6A204D14509C}" dt="2026-07-15T18:56:36.207" v="5469" actId="478"/>
          <ac:spMkLst>
            <pc:docMk/>
            <pc:sldMk cId="705604757" sldId="710"/>
            <ac:spMk id="3" creationId="{91DEFD1E-A72B-CE19-06EC-B0C6A28236EC}"/>
          </ac:spMkLst>
        </pc:spChg>
        <pc:spChg chg="del">
          <ac:chgData name="Michelle Barwinski" userId="d1fdebca-cb6a-4175-bdaa-62af91f2b316" providerId="ADAL" clId="{5696B57D-A9CD-436E-9CB0-6A204D14509C}" dt="2026-07-15T18:56:14.740" v="5466" actId="478"/>
          <ac:spMkLst>
            <pc:docMk/>
            <pc:sldMk cId="705604757" sldId="710"/>
            <ac:spMk id="4" creationId="{8260553A-A3AC-3ECB-20C8-40EB17B13483}"/>
          </ac:spMkLst>
        </pc:spChg>
        <pc:spChg chg="add del mod">
          <ac:chgData name="Michelle Barwinski" userId="d1fdebca-cb6a-4175-bdaa-62af91f2b316" providerId="ADAL" clId="{5696B57D-A9CD-436E-9CB0-6A204D14509C}" dt="2026-07-15T18:56:40.363" v="5470" actId="478"/>
          <ac:spMkLst>
            <pc:docMk/>
            <pc:sldMk cId="705604757" sldId="710"/>
            <ac:spMk id="7" creationId="{68B4EC89-D441-B900-3882-EF9573B03730}"/>
          </ac:spMkLst>
        </pc:spChg>
      </pc:sldChg>
      <pc:sldChg chg="delSp modSp add mod ord">
        <pc:chgData name="Michelle Barwinski" userId="d1fdebca-cb6a-4175-bdaa-62af91f2b316" providerId="ADAL" clId="{5696B57D-A9CD-436E-9CB0-6A204D14509C}" dt="2026-07-15T19:04:35.626" v="5525" actId="20577"/>
        <pc:sldMkLst>
          <pc:docMk/>
          <pc:sldMk cId="4113979026" sldId="711"/>
        </pc:sldMkLst>
        <pc:spChg chg="mod">
          <ac:chgData name="Michelle Barwinski" userId="d1fdebca-cb6a-4175-bdaa-62af91f2b316" providerId="ADAL" clId="{5696B57D-A9CD-436E-9CB0-6A204D14509C}" dt="2026-07-15T19:04:35.626" v="5525" actId="20577"/>
          <ac:spMkLst>
            <pc:docMk/>
            <pc:sldMk cId="4113979026" sldId="711"/>
            <ac:spMk id="2" creationId="{166CF9E3-554F-18B3-255B-BDE6825995AE}"/>
          </ac:spMkLst>
        </pc:spChg>
        <pc:spChg chg="del mod">
          <ac:chgData name="Michelle Barwinski" userId="d1fdebca-cb6a-4175-bdaa-62af91f2b316" providerId="ADAL" clId="{5696B57D-A9CD-436E-9CB0-6A204D14509C}" dt="2026-07-15T19:04:17.314" v="5477" actId="478"/>
          <ac:spMkLst>
            <pc:docMk/>
            <pc:sldMk cId="4113979026" sldId="711"/>
            <ac:spMk id="5" creationId="{3E2897CB-4162-ACDF-110B-71B495F3808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18896E-111D-6286-E4C5-1A3E1E40D82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952E8F6C-0668-093D-B73C-EA8D40F70F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B85D75F-5622-4D42-96E5-BA9C871D748A}" type="datetimeFigureOut">
              <a:rPr lang="en-GB" smtClean="0"/>
              <a:t>13/07/2026</a:t>
            </a:fld>
            <a:endParaRPr lang="en-GB"/>
          </a:p>
        </p:txBody>
      </p:sp>
      <p:sp>
        <p:nvSpPr>
          <p:cNvPr id="4" name="Footer Placeholder 3">
            <a:extLst>
              <a:ext uri="{FF2B5EF4-FFF2-40B4-BE49-F238E27FC236}">
                <a16:creationId xmlns:a16="http://schemas.microsoft.com/office/drawing/2014/main" id="{E7EF7ADA-B686-865C-814B-23DD685BB94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9D18A29-3854-202F-570E-EF24EE2D06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98BC317-E7C1-4D89-9516-AB95EAFEDD0E}" type="slidenum">
              <a:rPr lang="en-GB" smtClean="0"/>
              <a:t>‹#›</a:t>
            </a:fld>
            <a:endParaRPr lang="en-GB"/>
          </a:p>
        </p:txBody>
      </p:sp>
    </p:spTree>
    <p:extLst>
      <p:ext uri="{BB962C8B-B14F-4D97-AF65-F5344CB8AC3E}">
        <p14:creationId xmlns:p14="http://schemas.microsoft.com/office/powerpoint/2010/main" val="16416118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3DB333-EAA1-4B95-8607-202D87432BA8}" type="datetimeFigureOut">
              <a:rPr lang="en-GB" smtClean="0"/>
              <a:t>08/07/2026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F295F0-C23F-465F-A398-66AE1EF9F8F9}" type="slidenum">
              <a:rPr lang="en-GB" smtClean="0"/>
              <a:t>‹#›</a:t>
            </a:fld>
            <a:endParaRPr lang="en-GB"/>
          </a:p>
        </p:txBody>
      </p:sp>
    </p:spTree>
    <p:extLst>
      <p:ext uri="{BB962C8B-B14F-4D97-AF65-F5344CB8AC3E}">
        <p14:creationId xmlns:p14="http://schemas.microsoft.com/office/powerpoint/2010/main" val="2792292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FF0000"/>
                </a:solidFill>
              </a:rPr>
              <a:t>Administration risk: </a:t>
            </a:r>
            <a:r>
              <a:rPr lang="en-US" dirty="0"/>
              <a:t>late eligibility/designation notices, inconsistent recertification, and counting protected leave under attendance policies.</a:t>
            </a:r>
          </a:p>
          <a:p>
            <a:endParaRPr lang="en-US" dirty="0"/>
          </a:p>
        </p:txBody>
      </p:sp>
      <p:sp>
        <p:nvSpPr>
          <p:cNvPr id="4" name="Slide Number Placeholder 3"/>
          <p:cNvSpPr>
            <a:spLocks noGrp="1"/>
          </p:cNvSpPr>
          <p:nvPr>
            <p:ph type="sldNum" sz="quarter" idx="5"/>
          </p:nvPr>
        </p:nvSpPr>
        <p:spPr/>
        <p:txBody>
          <a:bodyPr/>
          <a:lstStyle/>
          <a:p>
            <a:fld id="{B9F295F0-C23F-465F-A398-66AE1EF9F8F9}" type="slidenum">
              <a:rPr lang="en-GB" smtClean="0"/>
              <a:t>9</a:t>
            </a:fld>
            <a:endParaRPr lang="en-GB"/>
          </a:p>
        </p:txBody>
      </p:sp>
    </p:spTree>
    <p:extLst>
      <p:ext uri="{BB962C8B-B14F-4D97-AF65-F5344CB8AC3E}">
        <p14:creationId xmlns:p14="http://schemas.microsoft.com/office/powerpoint/2010/main" val="37596266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A7382-E500-49DA-D538-F38B824CBB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911CE7-ED2E-ADDA-90CB-62776542D0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4C8AE9-2E03-3067-916E-D10A008082D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 leave of absence isn't just an HR event, it's a payroll event, a benefits event, a compliance event, and sometimes a tax event. The most successful leave programs are the ones where all four functions work together.</a:t>
            </a:r>
          </a:p>
          <a:p>
            <a:endParaRPr lang="en-US" dirty="0"/>
          </a:p>
        </p:txBody>
      </p:sp>
      <p:sp>
        <p:nvSpPr>
          <p:cNvPr id="4" name="Slide Number Placeholder 3">
            <a:extLst>
              <a:ext uri="{FF2B5EF4-FFF2-40B4-BE49-F238E27FC236}">
                <a16:creationId xmlns:a16="http://schemas.microsoft.com/office/drawing/2014/main" id="{ED0DADB5-E9AB-822D-9F19-D35C489FCE22}"/>
              </a:ext>
            </a:extLst>
          </p:cNvPr>
          <p:cNvSpPr>
            <a:spLocks noGrp="1"/>
          </p:cNvSpPr>
          <p:nvPr>
            <p:ph type="sldNum" sz="quarter" idx="5"/>
          </p:nvPr>
        </p:nvSpPr>
        <p:spPr/>
        <p:txBody>
          <a:bodyPr/>
          <a:lstStyle/>
          <a:p>
            <a:fld id="{B9F295F0-C23F-465F-A398-66AE1EF9F8F9}" type="slidenum">
              <a:rPr lang="en-GB" smtClean="0"/>
              <a:t>38</a:t>
            </a:fld>
            <a:endParaRPr lang="en-GB"/>
          </a:p>
        </p:txBody>
      </p:sp>
    </p:spTree>
    <p:extLst>
      <p:ext uri="{BB962C8B-B14F-4D97-AF65-F5344CB8AC3E}">
        <p14:creationId xmlns:p14="http://schemas.microsoft.com/office/powerpoint/2010/main" val="2022178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FMLA notification process features strict, legally mandated deadlines. </a:t>
            </a:r>
          </a:p>
          <a:p>
            <a:r>
              <a:rPr lang="en-US" dirty="0"/>
              <a:t>The employer must provide an </a:t>
            </a:r>
            <a:r>
              <a:rPr lang="en-US" sz="1200" b="1" u="none" strike="noStrike" kern="1200" dirty="0">
                <a:solidFill>
                  <a:schemeClr val="tx1"/>
                </a:solidFill>
                <a:effectLst/>
                <a:latin typeface="+mn-lt"/>
                <a:ea typeface="+mn-ea"/>
                <a:cs typeface="+mn-cs"/>
              </a:rPr>
              <a:t>Eligibility Notice</a:t>
            </a:r>
            <a:r>
              <a:rPr lang="en-US" dirty="0"/>
              <a:t> and </a:t>
            </a:r>
            <a:r>
              <a:rPr lang="en-US" sz="1200" b="1" u="none" strike="noStrike" kern="1200" dirty="0">
                <a:solidFill>
                  <a:schemeClr val="tx1"/>
                </a:solidFill>
                <a:effectLst/>
                <a:latin typeface="+mn-lt"/>
                <a:ea typeface="+mn-ea"/>
                <a:cs typeface="+mn-cs"/>
              </a:rPr>
              <a:t>Rights and Responsibilities Notice</a:t>
            </a:r>
            <a:r>
              <a:rPr lang="en-US" dirty="0"/>
              <a:t> within 5 business days of the leave request. </a:t>
            </a:r>
          </a:p>
          <a:p>
            <a:r>
              <a:rPr lang="en-US" dirty="0"/>
              <a:t>The employee then has at least 15 calendar days to provide medical certification. If the Certification is not sufficient, the employer needs to give the employee 7 more days to cure the deficiency. </a:t>
            </a:r>
          </a:p>
          <a:p>
            <a:r>
              <a:rPr lang="en-US" dirty="0"/>
              <a:t>Finally, the employer must issue a </a:t>
            </a:r>
            <a:r>
              <a:rPr lang="en-US" sz="1200" b="1" u="none" strike="noStrike" kern="1200" dirty="0">
                <a:solidFill>
                  <a:schemeClr val="tx1"/>
                </a:solidFill>
                <a:effectLst/>
                <a:latin typeface="+mn-lt"/>
                <a:ea typeface="+mn-ea"/>
                <a:cs typeface="+mn-cs"/>
              </a:rPr>
              <a:t>Designation Notice</a:t>
            </a:r>
            <a:r>
              <a:rPr lang="en-US" dirty="0"/>
              <a:t> within 5 business days of receiving the completed certification</a:t>
            </a:r>
          </a:p>
        </p:txBody>
      </p:sp>
      <p:sp>
        <p:nvSpPr>
          <p:cNvPr id="4" name="Slide Number Placeholder 3"/>
          <p:cNvSpPr>
            <a:spLocks noGrp="1"/>
          </p:cNvSpPr>
          <p:nvPr>
            <p:ph type="sldNum" sz="quarter" idx="5"/>
          </p:nvPr>
        </p:nvSpPr>
        <p:spPr/>
        <p:txBody>
          <a:bodyPr/>
          <a:lstStyle/>
          <a:p>
            <a:fld id="{B9F295F0-C23F-465F-A398-66AE1EF9F8F9}" type="slidenum">
              <a:rPr lang="en-GB" smtClean="0"/>
              <a:t>10</a:t>
            </a:fld>
            <a:endParaRPr lang="en-GB"/>
          </a:p>
        </p:txBody>
      </p:sp>
    </p:spTree>
    <p:extLst>
      <p:ext uri="{BB962C8B-B14F-4D97-AF65-F5344CB8AC3E}">
        <p14:creationId xmlns:p14="http://schemas.microsoft.com/office/powerpoint/2010/main" val="2440229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1" i="0" kern="1200" dirty="0">
                <a:solidFill>
                  <a:schemeClr val="tx1"/>
                </a:solidFill>
                <a:effectLst/>
                <a:latin typeface="+mn-lt"/>
                <a:ea typeface="+mn-ea"/>
                <a:cs typeface="+mn-cs"/>
              </a:rPr>
              <a:t>HR Consultant Cheat Sheet</a:t>
            </a:r>
          </a:p>
          <a:p>
            <a:pPr fontAlgn="t"/>
            <a:r>
              <a:rPr lang="en-US" sz="1200" b="0" i="0" kern="1200" dirty="0">
                <a:solidFill>
                  <a:schemeClr val="tx1"/>
                </a:solidFill>
                <a:effectLst/>
                <a:latin typeface="+mn-lt"/>
                <a:ea typeface="+mn-ea"/>
                <a:cs typeface="+mn-cs"/>
              </a:rPr>
              <a:t>When I train HR teams, I usually group states this way:</a:t>
            </a:r>
          </a:p>
          <a:p>
            <a:pPr fontAlgn="t"/>
            <a:r>
              <a:rPr lang="en-US" sz="1200" b="1" i="0" kern="1200" dirty="0">
                <a:solidFill>
                  <a:schemeClr val="tx1"/>
                </a:solidFill>
                <a:effectLst/>
                <a:latin typeface="+mn-lt"/>
                <a:ea typeface="+mn-ea"/>
                <a:cs typeface="+mn-cs"/>
              </a:rPr>
              <a:t>Pay only (or primarily pay):</a:t>
            </a:r>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California</a:t>
            </a:r>
          </a:p>
          <a:p>
            <a:pPr fontAlgn="t"/>
            <a:r>
              <a:rPr lang="en-US" sz="1200" b="0" i="0" kern="1200" dirty="0">
                <a:solidFill>
                  <a:schemeClr val="tx1"/>
                </a:solidFill>
                <a:effectLst/>
                <a:latin typeface="+mn-lt"/>
                <a:ea typeface="+mn-ea"/>
                <a:cs typeface="+mn-cs"/>
              </a:rPr>
              <a:t>New Jersey</a:t>
            </a:r>
          </a:p>
          <a:p>
            <a:pPr fontAlgn="t"/>
            <a:r>
              <a:rPr lang="en-US" sz="1200" b="0" i="0" kern="1200" dirty="0">
                <a:solidFill>
                  <a:schemeClr val="tx1"/>
                </a:solidFill>
                <a:effectLst/>
                <a:latin typeface="+mn-lt"/>
                <a:ea typeface="+mn-ea"/>
                <a:cs typeface="+mn-cs"/>
              </a:rPr>
              <a:t>Rhode Island</a:t>
            </a:r>
          </a:p>
          <a:p>
            <a:pPr fontAlgn="t"/>
            <a:r>
              <a:rPr lang="en-US" sz="1200" b="0" i="0" kern="1200" dirty="0">
                <a:solidFill>
                  <a:schemeClr val="tx1"/>
                </a:solidFill>
                <a:effectLst/>
                <a:latin typeface="+mn-lt"/>
                <a:ea typeface="+mn-ea"/>
                <a:cs typeface="+mn-cs"/>
              </a:rPr>
              <a:t>Hawaii (disability only)</a:t>
            </a:r>
          </a:p>
          <a:p>
            <a:pPr fontAlgn="t"/>
            <a:r>
              <a:rPr lang="en-US" sz="1200" b="1" i="0" kern="1200" dirty="0">
                <a:solidFill>
                  <a:schemeClr val="tx1"/>
                </a:solidFill>
                <a:effectLst/>
                <a:latin typeface="+mn-lt"/>
                <a:ea typeface="+mn-ea"/>
                <a:cs typeface="+mn-cs"/>
              </a:rPr>
              <a:t>Protection only:</a:t>
            </a:r>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Wisconsin</a:t>
            </a:r>
          </a:p>
          <a:p>
            <a:pPr fontAlgn="t"/>
            <a:r>
              <a:rPr lang="en-US" sz="1200" b="0" i="0" kern="1200" dirty="0">
                <a:solidFill>
                  <a:schemeClr val="tx1"/>
                </a:solidFill>
                <a:effectLst/>
                <a:latin typeface="+mn-lt"/>
                <a:ea typeface="+mn-ea"/>
                <a:cs typeface="+mn-cs"/>
              </a:rPr>
              <a:t>Vermont</a:t>
            </a:r>
          </a:p>
          <a:p>
            <a:pPr fontAlgn="t"/>
            <a:r>
              <a:rPr lang="en-US" sz="1200" b="0" i="0" kern="1200" dirty="0">
                <a:solidFill>
                  <a:schemeClr val="tx1"/>
                </a:solidFill>
                <a:effectLst/>
                <a:latin typeface="+mn-lt"/>
                <a:ea typeface="+mn-ea"/>
                <a:cs typeface="+mn-cs"/>
              </a:rPr>
              <a:t>New Hampshire</a:t>
            </a:r>
          </a:p>
          <a:p>
            <a:pPr fontAlgn="t"/>
            <a:r>
              <a:rPr lang="en-US" sz="1200" b="1" i="0" kern="1200" dirty="0">
                <a:solidFill>
                  <a:schemeClr val="tx1"/>
                </a:solidFill>
                <a:effectLst/>
                <a:latin typeface="+mn-lt"/>
                <a:ea typeface="+mn-ea"/>
                <a:cs typeface="+mn-cs"/>
              </a:rPr>
              <a:t>Both pay and protection:</a:t>
            </a:r>
            <a:endParaRPr lang="en-US" sz="1200" b="0" i="0" kern="1200" dirty="0">
              <a:solidFill>
                <a:schemeClr val="tx1"/>
              </a:solidFill>
              <a:effectLst/>
              <a:latin typeface="+mn-lt"/>
              <a:ea typeface="+mn-ea"/>
              <a:cs typeface="+mn-cs"/>
            </a:endParaRPr>
          </a:p>
          <a:p>
            <a:pPr fontAlgn="t"/>
            <a:r>
              <a:rPr lang="en-US" sz="1200" b="0" i="0" kern="1200" dirty="0">
                <a:solidFill>
                  <a:schemeClr val="tx1"/>
                </a:solidFill>
                <a:effectLst/>
                <a:latin typeface="+mn-lt"/>
                <a:ea typeface="+mn-ea"/>
                <a:cs typeface="+mn-cs"/>
              </a:rPr>
              <a:t>CO, CT, DE, DC, MA, ME, MD, MN, NY, OR, WA</a:t>
            </a:r>
          </a:p>
          <a:p>
            <a:pPr fontAlgn="t"/>
            <a:r>
              <a:rPr lang="en-US" sz="1200" b="0" i="0" kern="1200" dirty="0">
                <a:solidFill>
                  <a:schemeClr val="tx1"/>
                </a:solidFill>
                <a:effectLst/>
                <a:latin typeface="+mn-lt"/>
                <a:ea typeface="+mn-ea"/>
                <a:cs typeface="+mn-cs"/>
              </a:rPr>
              <a:t>Plus CA, NJ, RI when paired with their separate job-protection statutes</a:t>
            </a:r>
          </a:p>
          <a:p>
            <a:pPr fontAlgn="t"/>
            <a:r>
              <a:rPr lang="en-US" sz="1200" b="0" i="0" kern="1200" dirty="0">
                <a:solidFill>
                  <a:schemeClr val="tx1"/>
                </a:solidFill>
                <a:effectLst/>
                <a:latin typeface="+mn-lt"/>
                <a:ea typeface="+mn-ea"/>
                <a:cs typeface="+mn-cs"/>
              </a:rPr>
              <a:t>For a leave SOP, I would actually classify states as </a:t>
            </a:r>
            <a:r>
              <a:rPr lang="en-US" sz="1200" b="1" i="0" kern="1200" dirty="0">
                <a:solidFill>
                  <a:schemeClr val="tx1"/>
                </a:solidFill>
                <a:effectLst/>
                <a:latin typeface="+mn-lt"/>
                <a:ea typeface="+mn-ea"/>
                <a:cs typeface="+mn-cs"/>
              </a:rPr>
              <a:t>"Pay," "Protect," or "Both"</a:t>
            </a:r>
            <a:r>
              <a:rPr lang="en-US" sz="1200" b="0" i="0" kern="1200" dirty="0">
                <a:solidFill>
                  <a:schemeClr val="tx1"/>
                </a:solidFill>
                <a:effectLst/>
                <a:latin typeface="+mn-lt"/>
                <a:ea typeface="+mn-ea"/>
                <a:cs typeface="+mn-cs"/>
              </a:rPr>
              <a:t> rather than by program name because that's how HR ends up making eligibility determinations in practice.</a:t>
            </a:r>
          </a:p>
        </p:txBody>
      </p:sp>
      <p:sp>
        <p:nvSpPr>
          <p:cNvPr id="4" name="Slide Number Placeholder 3"/>
          <p:cNvSpPr>
            <a:spLocks noGrp="1"/>
          </p:cNvSpPr>
          <p:nvPr>
            <p:ph type="sldNum" sz="quarter" idx="5"/>
          </p:nvPr>
        </p:nvSpPr>
        <p:spPr/>
        <p:txBody>
          <a:bodyPr/>
          <a:lstStyle/>
          <a:p>
            <a:fld id="{B9F295F0-C23F-465F-A398-66AE1EF9F8F9}" type="slidenum">
              <a:rPr lang="en-GB" smtClean="0"/>
              <a:t>11</a:t>
            </a:fld>
            <a:endParaRPr lang="en-GB"/>
          </a:p>
        </p:txBody>
      </p:sp>
    </p:spTree>
    <p:extLst>
      <p:ext uri="{BB962C8B-B14F-4D97-AF65-F5344CB8AC3E}">
        <p14:creationId xmlns:p14="http://schemas.microsoft.com/office/powerpoint/2010/main" val="1708749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This is actually one of the </a:t>
            </a:r>
            <a:r>
              <a:rPr lang="en-US" sz="1200" b="1" i="0" kern="1200" dirty="0">
                <a:solidFill>
                  <a:schemeClr val="tx1"/>
                </a:solidFill>
                <a:effectLst/>
                <a:latin typeface="+mn-lt"/>
                <a:ea typeface="+mn-ea"/>
                <a:cs typeface="+mn-cs"/>
              </a:rPr>
              <a:t>most important employer policy decisions</a:t>
            </a:r>
            <a:r>
              <a:rPr lang="en-US" sz="1200" b="0" i="0" kern="1200" dirty="0">
                <a:solidFill>
                  <a:schemeClr val="tx1"/>
                </a:solidFill>
                <a:effectLst/>
                <a:latin typeface="+mn-lt"/>
                <a:ea typeface="+mn-ea"/>
                <a:cs typeface="+mn-cs"/>
              </a:rPr>
              <a:t> to explain to HR audiences because there is no single right answer—the key is having a clearly defined coordination strategy.</a:t>
            </a:r>
          </a:p>
          <a:p>
            <a:endParaRPr lang="en-US" dirty="0"/>
          </a:p>
        </p:txBody>
      </p:sp>
      <p:sp>
        <p:nvSpPr>
          <p:cNvPr id="4" name="Slide Number Placeholder 3"/>
          <p:cNvSpPr>
            <a:spLocks noGrp="1"/>
          </p:cNvSpPr>
          <p:nvPr>
            <p:ph type="sldNum" sz="quarter" idx="5"/>
          </p:nvPr>
        </p:nvSpPr>
        <p:spPr/>
        <p:txBody>
          <a:bodyPr/>
          <a:lstStyle/>
          <a:p>
            <a:fld id="{B9F295F0-C23F-465F-A398-66AE1EF9F8F9}" type="slidenum">
              <a:rPr lang="en-GB" smtClean="0"/>
              <a:t>16</a:t>
            </a:fld>
            <a:endParaRPr lang="en-GB"/>
          </a:p>
        </p:txBody>
      </p:sp>
    </p:spTree>
    <p:extLst>
      <p:ext uri="{BB962C8B-B14F-4D97-AF65-F5344CB8AC3E}">
        <p14:creationId xmlns:p14="http://schemas.microsoft.com/office/powerpoint/2010/main" val="211408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Many employer STD policies are written as:</a:t>
            </a:r>
          </a:p>
          <a:p>
            <a:pPr fontAlgn="t"/>
            <a:r>
              <a:rPr lang="en-US" sz="1200" b="0" i="0" kern="1200" dirty="0">
                <a:solidFill>
                  <a:schemeClr val="tx1"/>
                </a:solidFill>
                <a:effectLst/>
                <a:latin typeface="+mn-lt"/>
                <a:ea typeface="+mn-ea"/>
                <a:cs typeface="+mn-cs"/>
              </a:rPr>
              <a:t>"STD benefit equals 60% of wages, reduced by amounts received from state disability programs."</a:t>
            </a:r>
          </a:p>
          <a:p>
            <a:pPr fontAlgn="t"/>
            <a:r>
              <a:rPr lang="en-US" sz="1200" b="0" i="0" kern="1200" dirty="0">
                <a:solidFill>
                  <a:schemeClr val="tx1"/>
                </a:solidFill>
                <a:effectLst/>
                <a:latin typeface="+mn-lt"/>
                <a:ea typeface="+mn-ea"/>
                <a:cs typeface="+mn-cs"/>
              </a:rPr>
              <a:t>So if:</a:t>
            </a:r>
          </a:p>
          <a:p>
            <a:pPr fontAlgn="t"/>
            <a:r>
              <a:rPr lang="en-US" sz="1200" b="0" i="0" kern="1200" dirty="0">
                <a:solidFill>
                  <a:schemeClr val="tx1"/>
                </a:solidFill>
                <a:effectLst/>
                <a:latin typeface="+mn-lt"/>
                <a:ea typeface="+mn-ea"/>
                <a:cs typeface="+mn-cs"/>
              </a:rPr>
              <a:t>California SDI pays $900/week</a:t>
            </a:r>
          </a:p>
          <a:p>
            <a:pPr fontAlgn="t"/>
            <a:r>
              <a:rPr lang="en-US" sz="1200" b="0" i="0" kern="1200" dirty="0">
                <a:solidFill>
                  <a:schemeClr val="tx1"/>
                </a:solidFill>
                <a:effectLst/>
                <a:latin typeface="+mn-lt"/>
                <a:ea typeface="+mn-ea"/>
                <a:cs typeface="+mn-cs"/>
              </a:rPr>
              <a:t>STD target benefit = $1,200/week</a:t>
            </a:r>
          </a:p>
          <a:p>
            <a:pPr fontAlgn="t"/>
            <a:r>
              <a:rPr lang="en-US" sz="1200" b="0" i="0" kern="1200" dirty="0">
                <a:solidFill>
                  <a:schemeClr val="tx1"/>
                </a:solidFill>
                <a:effectLst/>
                <a:latin typeface="+mn-lt"/>
                <a:ea typeface="+mn-ea"/>
                <a:cs typeface="+mn-cs"/>
              </a:rPr>
              <a:t>The STD carrier may only pay the difference.</a:t>
            </a:r>
          </a:p>
          <a:p>
            <a:pPr fontAlgn="t"/>
            <a:r>
              <a:rPr lang="en-US" sz="1200" b="0" i="0" kern="1200" dirty="0">
                <a:solidFill>
                  <a:schemeClr val="tx1"/>
                </a:solidFill>
                <a:effectLst/>
                <a:latin typeface="+mn-lt"/>
                <a:ea typeface="+mn-ea"/>
                <a:cs typeface="+mn-cs"/>
              </a:rPr>
              <a:t>The exact coordination language depends on the plan document and carrier. A similar coordination provision appears in your internal handbook language for Connecticut leave benefits, which states employees may receive both benefits as long as total benefits do not exceed regular wages and directs HR to determine whether STD is primary or secondary.</a:t>
            </a:r>
          </a:p>
          <a:p>
            <a:endParaRPr lang="en-US" dirty="0"/>
          </a:p>
        </p:txBody>
      </p:sp>
      <p:sp>
        <p:nvSpPr>
          <p:cNvPr id="4" name="Slide Number Placeholder 3"/>
          <p:cNvSpPr>
            <a:spLocks noGrp="1"/>
          </p:cNvSpPr>
          <p:nvPr>
            <p:ph type="sldNum" sz="quarter" idx="5"/>
          </p:nvPr>
        </p:nvSpPr>
        <p:spPr/>
        <p:txBody>
          <a:bodyPr/>
          <a:lstStyle/>
          <a:p>
            <a:fld id="{B9F295F0-C23F-465F-A398-66AE1EF9F8F9}" type="slidenum">
              <a:rPr lang="en-GB" smtClean="0"/>
              <a:t>22</a:t>
            </a:fld>
            <a:endParaRPr lang="en-GB"/>
          </a:p>
        </p:txBody>
      </p:sp>
    </p:spTree>
    <p:extLst>
      <p:ext uri="{BB962C8B-B14F-4D97-AF65-F5344CB8AC3E}">
        <p14:creationId xmlns:p14="http://schemas.microsoft.com/office/powerpoint/2010/main" val="41404570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highest-risk point in leave administration isn't when an employee goes out on leave—it's when they come back. That's where FMLA, ADA, PWFA, workers' compensation, and operational realities all collide.</a:t>
            </a:r>
          </a:p>
          <a:p>
            <a:endParaRPr lang="en-US" dirty="0"/>
          </a:p>
        </p:txBody>
      </p:sp>
      <p:sp>
        <p:nvSpPr>
          <p:cNvPr id="4" name="Slide Number Placeholder 3"/>
          <p:cNvSpPr>
            <a:spLocks noGrp="1"/>
          </p:cNvSpPr>
          <p:nvPr>
            <p:ph type="sldNum" sz="quarter" idx="5"/>
          </p:nvPr>
        </p:nvSpPr>
        <p:spPr/>
        <p:txBody>
          <a:bodyPr/>
          <a:lstStyle/>
          <a:p>
            <a:fld id="{B9F295F0-C23F-465F-A398-66AE1EF9F8F9}" type="slidenum">
              <a:rPr lang="en-GB" smtClean="0"/>
              <a:t>25</a:t>
            </a:fld>
            <a:endParaRPr lang="en-GB"/>
          </a:p>
        </p:txBody>
      </p:sp>
    </p:spTree>
    <p:extLst>
      <p:ext uri="{BB962C8B-B14F-4D97-AF65-F5344CB8AC3E}">
        <p14:creationId xmlns:p14="http://schemas.microsoft.com/office/powerpoint/2010/main" val="1193192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If the employee can perform the job without restrictions, the leave process is usually complete.</a:t>
            </a:r>
          </a:p>
          <a:p>
            <a:endParaRPr lang="en-US" dirty="0"/>
          </a:p>
        </p:txBody>
      </p:sp>
      <p:sp>
        <p:nvSpPr>
          <p:cNvPr id="4" name="Slide Number Placeholder 3"/>
          <p:cNvSpPr>
            <a:spLocks noGrp="1"/>
          </p:cNvSpPr>
          <p:nvPr>
            <p:ph type="sldNum" sz="quarter" idx="5"/>
          </p:nvPr>
        </p:nvSpPr>
        <p:spPr/>
        <p:txBody>
          <a:bodyPr/>
          <a:lstStyle/>
          <a:p>
            <a:fld id="{B9F295F0-C23F-465F-A398-66AE1EF9F8F9}" type="slidenum">
              <a:rPr lang="en-GB" smtClean="0"/>
              <a:t>29</a:t>
            </a:fld>
            <a:endParaRPr lang="en-GB"/>
          </a:p>
        </p:txBody>
      </p:sp>
    </p:spTree>
    <p:extLst>
      <p:ext uri="{BB962C8B-B14F-4D97-AF65-F5344CB8AC3E}">
        <p14:creationId xmlns:p14="http://schemas.microsoft.com/office/powerpoint/2010/main" val="2804142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Employers generally need to explore potential accommodations before deciding none are available.</a:t>
            </a:r>
          </a:p>
          <a:p>
            <a:pPr fontAlgn="t"/>
            <a:r>
              <a:rPr lang="en-US" sz="1200" b="1" i="0" kern="1200" dirty="0">
                <a:solidFill>
                  <a:schemeClr val="tx1"/>
                </a:solidFill>
                <a:effectLst/>
                <a:latin typeface="+mn-lt"/>
                <a:ea typeface="+mn-ea"/>
                <a:cs typeface="+mn-cs"/>
              </a:rPr>
              <a:t>Would the Accommodation Create an Undue Hardship?</a:t>
            </a:r>
          </a:p>
          <a:p>
            <a:pPr fontAlgn="t"/>
            <a:r>
              <a:rPr lang="en-US" sz="1200" b="0" i="0" kern="1200" dirty="0">
                <a:solidFill>
                  <a:schemeClr val="tx1"/>
                </a:solidFill>
                <a:effectLst/>
                <a:latin typeface="+mn-lt"/>
                <a:ea typeface="+mn-ea"/>
                <a:cs typeface="+mn-cs"/>
              </a:rPr>
              <a:t>Examples HR may need to evaluate:</a:t>
            </a:r>
          </a:p>
          <a:p>
            <a:pPr fontAlgn="t"/>
            <a:r>
              <a:rPr lang="en-US" sz="1200" b="0" i="0" kern="1200" dirty="0">
                <a:solidFill>
                  <a:schemeClr val="tx1"/>
                </a:solidFill>
                <a:effectLst/>
                <a:latin typeface="+mn-lt"/>
                <a:ea typeface="+mn-ea"/>
                <a:cs typeface="+mn-cs"/>
              </a:rPr>
              <a:t>Significant operational disruption</a:t>
            </a:r>
          </a:p>
          <a:p>
            <a:pPr fontAlgn="t"/>
            <a:r>
              <a:rPr lang="en-US" sz="1200" b="0" i="0" kern="1200" dirty="0">
                <a:solidFill>
                  <a:schemeClr val="tx1"/>
                </a:solidFill>
                <a:effectLst/>
                <a:latin typeface="+mn-lt"/>
                <a:ea typeface="+mn-ea"/>
                <a:cs typeface="+mn-cs"/>
              </a:rPr>
              <a:t>Inability to cover critical job duties</a:t>
            </a:r>
          </a:p>
          <a:p>
            <a:pPr fontAlgn="t"/>
            <a:r>
              <a:rPr lang="en-US" sz="1200" b="0" i="0" kern="1200" dirty="0">
                <a:solidFill>
                  <a:schemeClr val="tx1"/>
                </a:solidFill>
                <a:effectLst/>
                <a:latin typeface="+mn-lt"/>
                <a:ea typeface="+mn-ea"/>
                <a:cs typeface="+mn-cs"/>
              </a:rPr>
              <a:t>Safety concerns</a:t>
            </a:r>
          </a:p>
          <a:p>
            <a:pPr fontAlgn="t"/>
            <a:r>
              <a:rPr lang="en-US" sz="1200" b="0" i="0" kern="1200" dirty="0">
                <a:solidFill>
                  <a:schemeClr val="tx1"/>
                </a:solidFill>
                <a:effectLst/>
                <a:latin typeface="+mn-lt"/>
                <a:ea typeface="+mn-ea"/>
                <a:cs typeface="+mn-cs"/>
              </a:rPr>
              <a:t>Excessive cost relative to business size/resources</a:t>
            </a:r>
          </a:p>
          <a:p>
            <a:pPr fontAlgn="t"/>
            <a:r>
              <a:rPr lang="en-US" sz="1200" b="0" i="0" kern="1200" dirty="0">
                <a:solidFill>
                  <a:schemeClr val="tx1"/>
                </a:solidFill>
                <a:effectLst/>
                <a:latin typeface="+mn-lt"/>
                <a:ea typeface="+mn-ea"/>
                <a:cs typeface="+mn-cs"/>
              </a:rPr>
              <a:t>No available alternative positions</a:t>
            </a:r>
          </a:p>
          <a:p>
            <a:pPr fontAlgn="t"/>
            <a:r>
              <a:rPr lang="en-US" sz="1200" b="0" i="0" kern="1200" dirty="0">
                <a:solidFill>
                  <a:schemeClr val="tx1"/>
                </a:solidFill>
                <a:effectLst/>
                <a:latin typeface="+mn-lt"/>
                <a:ea typeface="+mn-ea"/>
                <a:cs typeface="+mn-cs"/>
              </a:rPr>
              <a:t>"The question isn't whether accommodating the employee is inconvenient. The question is whether the accommodation is reasonable and whether accommodating it would create an undue hardship."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B9F295F0-C23F-465F-A398-66AE1EF9F8F9}" type="slidenum">
              <a:rPr lang="en-GB" smtClean="0"/>
              <a:t>30</a:t>
            </a:fld>
            <a:endParaRPr lang="en-GB"/>
          </a:p>
        </p:txBody>
      </p:sp>
    </p:spTree>
    <p:extLst>
      <p:ext uri="{BB962C8B-B14F-4D97-AF65-F5344CB8AC3E}">
        <p14:creationId xmlns:p14="http://schemas.microsoft.com/office/powerpoint/2010/main" val="3387877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 leave of absence isn't just an HR event, it's a payroll event, a benefits event, a compliance event, and sometimes a tax event. The most successful leave programs are the ones where all four functions work together.</a:t>
            </a:r>
          </a:p>
          <a:p>
            <a:endParaRPr lang="en-US" dirty="0"/>
          </a:p>
        </p:txBody>
      </p:sp>
      <p:sp>
        <p:nvSpPr>
          <p:cNvPr id="4" name="Slide Number Placeholder 3"/>
          <p:cNvSpPr>
            <a:spLocks noGrp="1"/>
          </p:cNvSpPr>
          <p:nvPr>
            <p:ph type="sldNum" sz="quarter" idx="5"/>
          </p:nvPr>
        </p:nvSpPr>
        <p:spPr/>
        <p:txBody>
          <a:bodyPr/>
          <a:lstStyle/>
          <a:p>
            <a:fld id="{B9F295F0-C23F-465F-A398-66AE1EF9F8F9}" type="slidenum">
              <a:rPr lang="en-GB" smtClean="0"/>
              <a:t>32</a:t>
            </a:fld>
            <a:endParaRPr lang="en-GB"/>
          </a:p>
        </p:txBody>
      </p:sp>
    </p:spTree>
    <p:extLst>
      <p:ext uri="{BB962C8B-B14F-4D97-AF65-F5344CB8AC3E}">
        <p14:creationId xmlns:p14="http://schemas.microsoft.com/office/powerpoint/2010/main" val="40176177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hyperlink" Target="http://www.ajg.com/uk" TargetMode="Externa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hyperlink" Target="http://www.ajg.com/" TargetMode="Externa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N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5">
            <a:extLst>
              <a:ext uri="{FF2B5EF4-FFF2-40B4-BE49-F238E27FC236}">
                <a16:creationId xmlns:a16="http://schemas.microsoft.com/office/drawing/2014/main" id="{6719821C-B028-634B-CDD5-367237CD9CFA}"/>
              </a:ext>
            </a:extLst>
          </p:cNvPr>
          <p:cNvSpPr>
            <a:spLocks noGrp="1"/>
          </p:cNvSpPr>
          <p:nvPr>
            <p:ph type="body" sz="quarter" idx="14" hasCustomPrompt="1"/>
          </p:nvPr>
        </p:nvSpPr>
        <p:spPr>
          <a:xfrm>
            <a:off x="611189" y="5512622"/>
            <a:ext cx="1887539" cy="110800"/>
          </a:xfrm>
        </p:spPr>
        <p:txBody>
          <a:bodyPr anchor="b">
            <a:spAutoFit/>
          </a:bodyPr>
          <a:lstStyle>
            <a:lvl1pPr marL="0" algn="l" defTabSz="914377" rtl="0" eaLnBrk="1" latinLnBrk="0" hangingPunct="1">
              <a:defRPr lang="en-US" sz="800" b="0" kern="1200" dirty="0" smtClean="0">
                <a:solidFill>
                  <a:schemeClr val="bg1"/>
                </a:solidFill>
                <a:latin typeface="+mn-lt"/>
                <a:ea typeface="+mn-ea"/>
                <a:cs typeface="+mn-cs"/>
              </a:defRPr>
            </a:lvl1pPr>
            <a:lvl2pPr marL="0" algn="l" defTabSz="914377" rtl="0" eaLnBrk="1" latinLnBrk="0" hangingPunct="1">
              <a:defRPr lang="en-US" sz="800" kern="1200" dirty="0" smtClean="0">
                <a:solidFill>
                  <a:schemeClr val="bg1">
                    <a:lumMod val="50000"/>
                  </a:schemeClr>
                </a:solidFill>
                <a:latin typeface="+mn-lt"/>
                <a:ea typeface="+mn-ea"/>
                <a:cs typeface="+mn-cs"/>
              </a:defRPr>
            </a:lvl2pPr>
            <a:lvl3pPr marL="0" algn="l" defTabSz="914377" rtl="0" eaLnBrk="1" latinLnBrk="0" hangingPunct="1">
              <a:defRPr lang="en-US" sz="800" kern="1200" dirty="0" smtClean="0">
                <a:solidFill>
                  <a:schemeClr val="bg1">
                    <a:lumMod val="50000"/>
                  </a:schemeClr>
                </a:solidFill>
                <a:latin typeface="+mn-lt"/>
                <a:ea typeface="+mn-ea"/>
                <a:cs typeface="+mn-cs"/>
              </a:defRPr>
            </a:lvl3pPr>
            <a:lvl4pPr marL="0" algn="l" defTabSz="914377" rtl="0" eaLnBrk="1" latinLnBrk="0" hangingPunct="1">
              <a:defRPr lang="en-US" sz="800" kern="1200" dirty="0" smtClean="0">
                <a:solidFill>
                  <a:schemeClr val="bg1">
                    <a:lumMod val="50000"/>
                  </a:schemeClr>
                </a:solidFill>
                <a:latin typeface="+mn-lt"/>
                <a:ea typeface="+mn-ea"/>
                <a:cs typeface="+mn-cs"/>
              </a:defRPr>
            </a:lvl4pPr>
            <a:lvl5pPr marL="0" algn="l" defTabSz="914377" rtl="0" eaLnBrk="1" latinLnBrk="0" hangingPunct="1">
              <a:defRPr lang="en-GB" sz="800" kern="1200" dirty="0">
                <a:solidFill>
                  <a:schemeClr val="bg1">
                    <a:lumMod val="50000"/>
                  </a:schemeClr>
                </a:solidFill>
                <a:latin typeface="+mn-lt"/>
                <a:ea typeface="+mn-ea"/>
                <a:cs typeface="+mn-cs"/>
              </a:defRPr>
            </a:lvl5pPr>
          </a:lstStyle>
          <a:p>
            <a:r>
              <a:rPr lang="en-US"/>
              <a:t>©2024 ARTHUR J. GALLAGHER &amp; CO. </a:t>
            </a:r>
            <a:endParaRPr lang="en-GB"/>
          </a:p>
        </p:txBody>
      </p:sp>
      <p:sp>
        <p:nvSpPr>
          <p:cNvPr id="109" name="Subtitle 2">
            <a:extLst>
              <a:ext uri="{FF2B5EF4-FFF2-40B4-BE49-F238E27FC236}">
                <a16:creationId xmlns:a16="http://schemas.microsoft.com/office/drawing/2014/main" id="{DED33464-27EA-6A94-B7CB-864F7FE087A7}"/>
              </a:ext>
            </a:extLst>
          </p:cNvPr>
          <p:cNvSpPr>
            <a:spLocks noGrp="1"/>
          </p:cNvSpPr>
          <p:nvPr>
            <p:ph type="subTitle" idx="1" hasCustomPrompt="1"/>
          </p:nvPr>
        </p:nvSpPr>
        <p:spPr>
          <a:xfrm>
            <a:off x="606156" y="3776259"/>
            <a:ext cx="5484811" cy="985598"/>
          </a:xfrm>
        </p:spPr>
        <p:txBody>
          <a:bodyPr>
            <a:normAutofit/>
          </a:bodyPr>
          <a:lstStyle>
            <a:lvl1pPr marL="0" indent="0" algn="l">
              <a:buNone/>
              <a:defRPr sz="2000" b="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add subtitle</a:t>
            </a:r>
            <a:endParaRPr lang="en-GB"/>
          </a:p>
        </p:txBody>
      </p:sp>
      <p:sp>
        <p:nvSpPr>
          <p:cNvPr id="110" name="Title 1">
            <a:extLst>
              <a:ext uri="{FF2B5EF4-FFF2-40B4-BE49-F238E27FC236}">
                <a16:creationId xmlns:a16="http://schemas.microsoft.com/office/drawing/2014/main" id="{9DC1CE45-38A1-0299-E09F-76043F2922BC}"/>
              </a:ext>
            </a:extLst>
          </p:cNvPr>
          <p:cNvSpPr>
            <a:spLocks noGrp="1"/>
          </p:cNvSpPr>
          <p:nvPr>
            <p:ph type="ctrTitle" hasCustomPrompt="1"/>
          </p:nvPr>
        </p:nvSpPr>
        <p:spPr>
          <a:xfrm>
            <a:off x="611189" y="620834"/>
            <a:ext cx="5484811" cy="2473573"/>
          </a:xfrm>
        </p:spPr>
        <p:txBody>
          <a:bodyPr anchor="b">
            <a:normAutofit/>
          </a:bodyPr>
          <a:lstStyle>
            <a:lvl1pPr algn="l">
              <a:defRPr sz="4400" baseline="0">
                <a:solidFill>
                  <a:schemeClr val="bg1"/>
                </a:solidFill>
              </a:defRPr>
            </a:lvl1pPr>
          </a:lstStyle>
          <a:p>
            <a:r>
              <a:rPr lang="en-US"/>
              <a:t>Click to add title</a:t>
            </a:r>
            <a:endParaRPr lang="en-GB"/>
          </a:p>
        </p:txBody>
      </p:sp>
      <p:sp>
        <p:nvSpPr>
          <p:cNvPr id="111" name="Text Placeholder 86">
            <a:extLst>
              <a:ext uri="{FF2B5EF4-FFF2-40B4-BE49-F238E27FC236}">
                <a16:creationId xmlns:a16="http://schemas.microsoft.com/office/drawing/2014/main" id="{694F8FBB-9AAE-569B-53D6-7158D9823777}"/>
              </a:ext>
            </a:extLst>
          </p:cNvPr>
          <p:cNvSpPr>
            <a:spLocks noGrp="1"/>
          </p:cNvSpPr>
          <p:nvPr>
            <p:ph type="body" sz="quarter" idx="17" hasCustomPrompt="1"/>
          </p:nvPr>
        </p:nvSpPr>
        <p:spPr>
          <a:xfrm rot="10800000" flipV="1">
            <a:off x="611191" y="3435331"/>
            <a:ext cx="732700" cy="0"/>
          </a:xfrm>
          <a:ln w="6350">
            <a:solidFill>
              <a:schemeClr val="bg1"/>
            </a:solidFill>
          </a:ln>
        </p:spPr>
        <p:txBody>
          <a:bodyPr/>
          <a:lstStyle>
            <a:lvl1pPr>
              <a:defRPr sz="133" b="0">
                <a:solidFill>
                  <a:schemeClr val="bg1"/>
                </a:solidFill>
              </a:defRPr>
            </a:lvl1pPr>
          </a:lstStyle>
          <a:p>
            <a:pPr lvl="0"/>
            <a:r>
              <a:rPr lang="en-US"/>
              <a:t>.</a:t>
            </a:r>
            <a:endParaRPr lang="en-GB"/>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35813" y="4962115"/>
            <a:ext cx="3207100" cy="1529864"/>
          </a:xfrm>
          <a:prstGeom prst="rect">
            <a:avLst/>
          </a:prstGeom>
        </p:spPr>
      </p:pic>
    </p:spTree>
    <p:extLst>
      <p:ext uri="{BB962C8B-B14F-4D97-AF65-F5344CB8AC3E}">
        <p14:creationId xmlns:p14="http://schemas.microsoft.com/office/powerpoint/2010/main" val="1077190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E477D-BB9A-D176-1F79-913DBA9C00F6}"/>
              </a:ext>
            </a:extLst>
          </p:cNvPr>
          <p:cNvSpPr>
            <a:spLocks noGrp="1"/>
          </p:cNvSpPr>
          <p:nvPr>
            <p:ph type="title"/>
          </p:nvPr>
        </p:nvSpPr>
        <p:spPr>
          <a:xfrm>
            <a:off x="611191" y="623487"/>
            <a:ext cx="9342000" cy="481900"/>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88" y="2019298"/>
            <a:ext cx="10969624" cy="389414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A063C756-4BED-2905-ADD7-C9C5F6A643EF}"/>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6" name="Text Placeholder 11">
            <a:extLst>
              <a:ext uri="{FF2B5EF4-FFF2-40B4-BE49-F238E27FC236}">
                <a16:creationId xmlns:a16="http://schemas.microsoft.com/office/drawing/2014/main" id="{C3059BD4-DF04-24C5-2EAA-69871BA40F94}"/>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3"/>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0"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1725632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x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89" y="2019298"/>
            <a:ext cx="5375275"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a:extLst>
              <a:ext uri="{FF2B5EF4-FFF2-40B4-BE49-F238E27FC236}">
                <a16:creationId xmlns:a16="http://schemas.microsoft.com/office/drawing/2014/main" id="{3CE22646-B5C0-BE14-FE9C-679028AD323A}"/>
              </a:ext>
            </a:extLst>
          </p:cNvPr>
          <p:cNvSpPr>
            <a:spLocks noGrp="1"/>
          </p:cNvSpPr>
          <p:nvPr>
            <p:ph idx="16"/>
          </p:nvPr>
        </p:nvSpPr>
        <p:spPr>
          <a:xfrm>
            <a:off x="6203952" y="2019298"/>
            <a:ext cx="5375275"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1">
            <a:extLst>
              <a:ext uri="{FF2B5EF4-FFF2-40B4-BE49-F238E27FC236}">
                <a16:creationId xmlns:a16="http://schemas.microsoft.com/office/drawing/2014/main" id="{D4704573-8E8C-C84B-A198-177A98F29206}"/>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9" name="Text Placeholder 21">
            <a:extLst>
              <a:ext uri="{FF2B5EF4-FFF2-40B4-BE49-F238E27FC236}">
                <a16:creationId xmlns:a16="http://schemas.microsoft.com/office/drawing/2014/main" id="{6903C629-2E25-B95C-BACF-8578EFC3BD8B}"/>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7" name="Text Placeholder 11">
            <a:extLst>
              <a:ext uri="{FF2B5EF4-FFF2-40B4-BE49-F238E27FC236}">
                <a16:creationId xmlns:a16="http://schemas.microsoft.com/office/drawing/2014/main" id="{DBD48325-A4FA-174A-0946-C6231CA68507}"/>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0"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1"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883934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x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91" y="2019298"/>
            <a:ext cx="3511551"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2">
            <a:extLst>
              <a:ext uri="{FF2B5EF4-FFF2-40B4-BE49-F238E27FC236}">
                <a16:creationId xmlns:a16="http://schemas.microsoft.com/office/drawing/2014/main" id="{34875613-C50B-5EEE-8BF3-1D30F1038301}"/>
              </a:ext>
            </a:extLst>
          </p:cNvPr>
          <p:cNvSpPr>
            <a:spLocks noGrp="1"/>
          </p:cNvSpPr>
          <p:nvPr>
            <p:ph idx="16"/>
          </p:nvPr>
        </p:nvSpPr>
        <p:spPr>
          <a:xfrm>
            <a:off x="4340227" y="2019298"/>
            <a:ext cx="3511551"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2">
            <a:extLst>
              <a:ext uri="{FF2B5EF4-FFF2-40B4-BE49-F238E27FC236}">
                <a16:creationId xmlns:a16="http://schemas.microsoft.com/office/drawing/2014/main" id="{E455F5A0-5EE1-8789-58F5-2C93C84682F2}"/>
              </a:ext>
            </a:extLst>
          </p:cNvPr>
          <p:cNvSpPr>
            <a:spLocks noGrp="1"/>
          </p:cNvSpPr>
          <p:nvPr>
            <p:ph idx="17"/>
          </p:nvPr>
        </p:nvSpPr>
        <p:spPr>
          <a:xfrm>
            <a:off x="8067677" y="2019298"/>
            <a:ext cx="3511551"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21">
            <a:extLst>
              <a:ext uri="{FF2B5EF4-FFF2-40B4-BE49-F238E27FC236}">
                <a16:creationId xmlns:a16="http://schemas.microsoft.com/office/drawing/2014/main" id="{DB8DCF97-3D5B-6CB5-B7DE-553811848112}"/>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9" name="Title 1">
            <a:extLst>
              <a:ext uri="{FF2B5EF4-FFF2-40B4-BE49-F238E27FC236}">
                <a16:creationId xmlns:a16="http://schemas.microsoft.com/office/drawing/2014/main" id="{461E16A3-99E4-8706-CCDC-4316F59DF91F}"/>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2" name="Text Placeholder 11">
            <a:extLst>
              <a:ext uri="{FF2B5EF4-FFF2-40B4-BE49-F238E27FC236}">
                <a16:creationId xmlns:a16="http://schemas.microsoft.com/office/drawing/2014/main" id="{A138C8E2-5FE7-0207-AA55-B693E1304AE3}"/>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0"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1"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72030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x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91" y="2019298"/>
            <a:ext cx="2579687"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2">
            <a:extLst>
              <a:ext uri="{FF2B5EF4-FFF2-40B4-BE49-F238E27FC236}">
                <a16:creationId xmlns:a16="http://schemas.microsoft.com/office/drawing/2014/main" id="{34875613-C50B-5EEE-8BF3-1D30F1038301}"/>
              </a:ext>
            </a:extLst>
          </p:cNvPr>
          <p:cNvSpPr>
            <a:spLocks noGrp="1"/>
          </p:cNvSpPr>
          <p:nvPr>
            <p:ph idx="16"/>
          </p:nvPr>
        </p:nvSpPr>
        <p:spPr>
          <a:xfrm>
            <a:off x="3407307" y="2019298"/>
            <a:ext cx="2579687"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2">
            <a:extLst>
              <a:ext uri="{FF2B5EF4-FFF2-40B4-BE49-F238E27FC236}">
                <a16:creationId xmlns:a16="http://schemas.microsoft.com/office/drawing/2014/main" id="{E455F5A0-5EE1-8789-58F5-2C93C84682F2}"/>
              </a:ext>
            </a:extLst>
          </p:cNvPr>
          <p:cNvSpPr>
            <a:spLocks noGrp="1"/>
          </p:cNvSpPr>
          <p:nvPr>
            <p:ph idx="17"/>
          </p:nvPr>
        </p:nvSpPr>
        <p:spPr>
          <a:xfrm>
            <a:off x="6203423" y="2019298"/>
            <a:ext cx="2579687"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a:extLst>
              <a:ext uri="{FF2B5EF4-FFF2-40B4-BE49-F238E27FC236}">
                <a16:creationId xmlns:a16="http://schemas.microsoft.com/office/drawing/2014/main" id="{76FC6977-82A3-F234-E419-C1A193DA8F54}"/>
              </a:ext>
            </a:extLst>
          </p:cNvPr>
          <p:cNvSpPr>
            <a:spLocks noGrp="1"/>
          </p:cNvSpPr>
          <p:nvPr>
            <p:ph idx="18"/>
          </p:nvPr>
        </p:nvSpPr>
        <p:spPr>
          <a:xfrm>
            <a:off x="8999539" y="2019298"/>
            <a:ext cx="2579687"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21">
            <a:extLst>
              <a:ext uri="{FF2B5EF4-FFF2-40B4-BE49-F238E27FC236}">
                <a16:creationId xmlns:a16="http://schemas.microsoft.com/office/drawing/2014/main" id="{E24BBFDD-68B1-4D75-FDA9-EC884A341911}"/>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2" name="Title 1">
            <a:extLst>
              <a:ext uri="{FF2B5EF4-FFF2-40B4-BE49-F238E27FC236}">
                <a16:creationId xmlns:a16="http://schemas.microsoft.com/office/drawing/2014/main" id="{0ACF772B-B449-07B0-9A48-30272FFB5ADA}"/>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1BE56DB8-9B50-1E60-51DC-E326C264E4D7}"/>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1"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2"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567345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x Content horizontal">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C725D5E-5D36-35ED-3690-0D7A787900B4}"/>
              </a:ext>
            </a:extLst>
          </p:cNvPr>
          <p:cNvSpPr>
            <a:spLocks noGrp="1"/>
          </p:cNvSpPr>
          <p:nvPr>
            <p:ph idx="1"/>
          </p:nvPr>
        </p:nvSpPr>
        <p:spPr>
          <a:xfrm>
            <a:off x="611188" y="2019303"/>
            <a:ext cx="10968037" cy="1804713"/>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a:extLst>
              <a:ext uri="{FF2B5EF4-FFF2-40B4-BE49-F238E27FC236}">
                <a16:creationId xmlns:a16="http://schemas.microsoft.com/office/drawing/2014/main" id="{2DA01863-C78A-3FD9-22EE-D1BA4C09D544}"/>
              </a:ext>
            </a:extLst>
          </p:cNvPr>
          <p:cNvSpPr>
            <a:spLocks noGrp="1"/>
          </p:cNvSpPr>
          <p:nvPr>
            <p:ph idx="20"/>
          </p:nvPr>
        </p:nvSpPr>
        <p:spPr>
          <a:xfrm>
            <a:off x="611188" y="4108725"/>
            <a:ext cx="10968037" cy="1804713"/>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1">
            <a:extLst>
              <a:ext uri="{FF2B5EF4-FFF2-40B4-BE49-F238E27FC236}">
                <a16:creationId xmlns:a16="http://schemas.microsoft.com/office/drawing/2014/main" id="{928AF9ED-CF92-989F-6A33-BE6643716DF1}"/>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9" name="Title 1">
            <a:extLst>
              <a:ext uri="{FF2B5EF4-FFF2-40B4-BE49-F238E27FC236}">
                <a16:creationId xmlns:a16="http://schemas.microsoft.com/office/drawing/2014/main" id="{04A49A40-4A80-5C73-CC80-FB24B9531CB5}"/>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4" name="Text Placeholder 11">
            <a:extLst>
              <a:ext uri="{FF2B5EF4-FFF2-40B4-BE49-F238E27FC236}">
                <a16:creationId xmlns:a16="http://schemas.microsoft.com/office/drawing/2014/main" id="{753F3A83-C90B-2327-3979-5051BD530494}"/>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1"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2"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1745326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Content horizontal">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C725D5E-5D36-35ED-3690-0D7A787900B4}"/>
              </a:ext>
            </a:extLst>
          </p:cNvPr>
          <p:cNvSpPr>
            <a:spLocks noGrp="1"/>
          </p:cNvSpPr>
          <p:nvPr>
            <p:ph idx="1"/>
          </p:nvPr>
        </p:nvSpPr>
        <p:spPr>
          <a:xfrm>
            <a:off x="611189" y="2019299"/>
            <a:ext cx="5375275" cy="180360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2">
            <a:extLst>
              <a:ext uri="{FF2B5EF4-FFF2-40B4-BE49-F238E27FC236}">
                <a16:creationId xmlns:a16="http://schemas.microsoft.com/office/drawing/2014/main" id="{E1D84AFB-F32A-D8BF-AC76-D6BB6DA546DF}"/>
              </a:ext>
            </a:extLst>
          </p:cNvPr>
          <p:cNvSpPr>
            <a:spLocks noGrp="1"/>
          </p:cNvSpPr>
          <p:nvPr>
            <p:ph idx="16"/>
          </p:nvPr>
        </p:nvSpPr>
        <p:spPr>
          <a:xfrm>
            <a:off x="6203952" y="2019299"/>
            <a:ext cx="5375275" cy="180360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a:extLst>
              <a:ext uri="{FF2B5EF4-FFF2-40B4-BE49-F238E27FC236}">
                <a16:creationId xmlns:a16="http://schemas.microsoft.com/office/drawing/2014/main" id="{2DA01863-C78A-3FD9-22EE-D1BA4C09D544}"/>
              </a:ext>
            </a:extLst>
          </p:cNvPr>
          <p:cNvSpPr>
            <a:spLocks noGrp="1"/>
          </p:cNvSpPr>
          <p:nvPr>
            <p:ph idx="20"/>
          </p:nvPr>
        </p:nvSpPr>
        <p:spPr>
          <a:xfrm>
            <a:off x="611189" y="4109838"/>
            <a:ext cx="5375275" cy="180360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Content Placeholder 2">
            <a:extLst>
              <a:ext uri="{FF2B5EF4-FFF2-40B4-BE49-F238E27FC236}">
                <a16:creationId xmlns:a16="http://schemas.microsoft.com/office/drawing/2014/main" id="{ECE0A44A-D7BB-5117-F926-4032378409C3}"/>
              </a:ext>
            </a:extLst>
          </p:cNvPr>
          <p:cNvSpPr>
            <a:spLocks noGrp="1"/>
          </p:cNvSpPr>
          <p:nvPr>
            <p:ph idx="21"/>
          </p:nvPr>
        </p:nvSpPr>
        <p:spPr>
          <a:xfrm>
            <a:off x="6203952" y="4109838"/>
            <a:ext cx="5375275" cy="180360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1">
            <a:extLst>
              <a:ext uri="{FF2B5EF4-FFF2-40B4-BE49-F238E27FC236}">
                <a16:creationId xmlns:a16="http://schemas.microsoft.com/office/drawing/2014/main" id="{C4F4E290-6744-C1FE-9D99-2B5E0AA9DD61}"/>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2" name="Title 1">
            <a:extLst>
              <a:ext uri="{FF2B5EF4-FFF2-40B4-BE49-F238E27FC236}">
                <a16:creationId xmlns:a16="http://schemas.microsoft.com/office/drawing/2014/main" id="{FF03DF96-D60F-3478-B21B-4490ADB628B6}"/>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3" name="Text Placeholder 11">
            <a:extLst>
              <a:ext uri="{FF2B5EF4-FFF2-40B4-BE49-F238E27FC236}">
                <a16:creationId xmlns:a16="http://schemas.microsoft.com/office/drawing/2014/main" id="{1EE94AEB-60F0-6858-D6C8-B5ED22B36F2D}"/>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3"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4"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83650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x Content One Thir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4338637" y="2019298"/>
            <a:ext cx="7240587"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2">
            <a:extLst>
              <a:ext uri="{FF2B5EF4-FFF2-40B4-BE49-F238E27FC236}">
                <a16:creationId xmlns:a16="http://schemas.microsoft.com/office/drawing/2014/main" id="{8319F374-0D8A-CC43-E405-2926C8602DFD}"/>
              </a:ext>
            </a:extLst>
          </p:cNvPr>
          <p:cNvSpPr>
            <a:spLocks noGrp="1"/>
          </p:cNvSpPr>
          <p:nvPr>
            <p:ph idx="18"/>
          </p:nvPr>
        </p:nvSpPr>
        <p:spPr>
          <a:xfrm>
            <a:off x="611190" y="2019298"/>
            <a:ext cx="3511551"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1">
            <a:extLst>
              <a:ext uri="{FF2B5EF4-FFF2-40B4-BE49-F238E27FC236}">
                <a16:creationId xmlns:a16="http://schemas.microsoft.com/office/drawing/2014/main" id="{D6F4AA12-7AF9-9042-729E-1A87E4F7BA9C}"/>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6" name="Title 1">
            <a:extLst>
              <a:ext uri="{FF2B5EF4-FFF2-40B4-BE49-F238E27FC236}">
                <a16:creationId xmlns:a16="http://schemas.microsoft.com/office/drawing/2014/main" id="{68CECF5F-C481-E2BB-05A9-4C52BF104712}"/>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8" name="Text Placeholder 11">
            <a:extLst>
              <a:ext uri="{FF2B5EF4-FFF2-40B4-BE49-F238E27FC236}">
                <a16:creationId xmlns:a16="http://schemas.microsoft.com/office/drawing/2014/main" id="{B9528A15-DD0F-003B-8E5B-E4B18A49224E}"/>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0"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3997008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x Content Two Third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89" y="2019298"/>
            <a:ext cx="7240587"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2">
            <a:extLst>
              <a:ext uri="{FF2B5EF4-FFF2-40B4-BE49-F238E27FC236}">
                <a16:creationId xmlns:a16="http://schemas.microsoft.com/office/drawing/2014/main" id="{8319F374-0D8A-CC43-E405-2926C8602DFD}"/>
              </a:ext>
            </a:extLst>
          </p:cNvPr>
          <p:cNvSpPr>
            <a:spLocks noGrp="1"/>
          </p:cNvSpPr>
          <p:nvPr>
            <p:ph idx="18"/>
          </p:nvPr>
        </p:nvSpPr>
        <p:spPr>
          <a:xfrm>
            <a:off x="8067677" y="2019298"/>
            <a:ext cx="3511551"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1">
            <a:extLst>
              <a:ext uri="{FF2B5EF4-FFF2-40B4-BE49-F238E27FC236}">
                <a16:creationId xmlns:a16="http://schemas.microsoft.com/office/drawing/2014/main" id="{38A595D7-4ADC-531E-6F39-E18FAFD0BE5A}"/>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9" name="Title 1">
            <a:extLst>
              <a:ext uri="{FF2B5EF4-FFF2-40B4-BE49-F238E27FC236}">
                <a16:creationId xmlns:a16="http://schemas.microsoft.com/office/drawing/2014/main" id="{9EC94107-AF18-6D56-2416-B13A4DD57D23}"/>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6DF1D725-9BCC-10C4-7997-54CBEF71EE19}"/>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0"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1"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348756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E477D-BB9A-D176-1F79-913DBA9C00F6}"/>
              </a:ext>
            </a:extLst>
          </p:cNvPr>
          <p:cNvSpPr>
            <a:spLocks noGrp="1"/>
          </p:cNvSpPr>
          <p:nvPr>
            <p:ph type="title"/>
          </p:nvPr>
        </p:nvSpPr>
        <p:spPr>
          <a:xfrm>
            <a:off x="611191" y="623487"/>
            <a:ext cx="9342000" cy="481900"/>
          </a:xfrm>
        </p:spPr>
        <p:txBody>
          <a:bodyPr/>
          <a:lstStyle/>
          <a:p>
            <a:r>
              <a:rPr lang="en-US"/>
              <a:t>Click to edit Master title style</a:t>
            </a:r>
            <a:endParaRPr lang="en-GB"/>
          </a:p>
        </p:txBody>
      </p:sp>
      <p:sp>
        <p:nvSpPr>
          <p:cNvPr id="22" name="Text Placeholder 21">
            <a:extLst>
              <a:ext uri="{FF2B5EF4-FFF2-40B4-BE49-F238E27FC236}">
                <a16:creationId xmlns:a16="http://schemas.microsoft.com/office/drawing/2014/main" id="{A063C756-4BED-2905-ADD7-C9C5F6A643EF}"/>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6" name="Text Placeholder 11">
            <a:extLst>
              <a:ext uri="{FF2B5EF4-FFF2-40B4-BE49-F238E27FC236}">
                <a16:creationId xmlns:a16="http://schemas.microsoft.com/office/drawing/2014/main" id="{C3059BD4-DF04-24C5-2EAA-69871BA40F94}"/>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3"/>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0"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graphicFrame>
        <p:nvGraphicFramePr>
          <p:cNvPr id="4" name="Content Placeholder 3">
            <a:extLst>
              <a:ext uri="{FF2B5EF4-FFF2-40B4-BE49-F238E27FC236}">
                <a16:creationId xmlns:a16="http://schemas.microsoft.com/office/drawing/2014/main" id="{2D26A642-7B21-FEB3-A860-5CE1C96064C3}"/>
              </a:ext>
            </a:extLst>
          </p:cNvPr>
          <p:cNvGraphicFramePr>
            <a:graphicFrameLocks/>
          </p:cNvGraphicFramePr>
          <p:nvPr userDrawn="1">
            <p:extLst>
              <p:ext uri="{D42A27DB-BD31-4B8C-83A1-F6EECF244321}">
                <p14:modId xmlns:p14="http://schemas.microsoft.com/office/powerpoint/2010/main" val="1607842945"/>
              </p:ext>
            </p:extLst>
          </p:nvPr>
        </p:nvGraphicFramePr>
        <p:xfrm>
          <a:off x="611189" y="1897521"/>
          <a:ext cx="10958512" cy="3946854"/>
        </p:xfrm>
        <a:graphic>
          <a:graphicData uri="http://schemas.openxmlformats.org/drawingml/2006/table">
            <a:tbl>
              <a:tblPr>
                <a:tableStyleId>{5C22544A-7EE6-4342-B048-85BDC9FD1C3A}</a:tableStyleId>
              </a:tblPr>
              <a:tblGrid>
                <a:gridCol w="2739628">
                  <a:extLst>
                    <a:ext uri="{9D8B030D-6E8A-4147-A177-3AD203B41FA5}">
                      <a16:colId xmlns:a16="http://schemas.microsoft.com/office/drawing/2014/main" val="2272761939"/>
                    </a:ext>
                  </a:extLst>
                </a:gridCol>
                <a:gridCol w="2739628">
                  <a:extLst>
                    <a:ext uri="{9D8B030D-6E8A-4147-A177-3AD203B41FA5}">
                      <a16:colId xmlns:a16="http://schemas.microsoft.com/office/drawing/2014/main" val="3871097130"/>
                    </a:ext>
                  </a:extLst>
                </a:gridCol>
                <a:gridCol w="2739628">
                  <a:extLst>
                    <a:ext uri="{9D8B030D-6E8A-4147-A177-3AD203B41FA5}">
                      <a16:colId xmlns:a16="http://schemas.microsoft.com/office/drawing/2014/main" val="2575596112"/>
                    </a:ext>
                  </a:extLst>
                </a:gridCol>
                <a:gridCol w="2739628">
                  <a:extLst>
                    <a:ext uri="{9D8B030D-6E8A-4147-A177-3AD203B41FA5}">
                      <a16:colId xmlns:a16="http://schemas.microsoft.com/office/drawing/2014/main" val="4290907604"/>
                    </a:ext>
                  </a:extLst>
                </a:gridCol>
              </a:tblGrid>
              <a:tr h="1973427">
                <a:tc>
                  <a:txBody>
                    <a:bodyPr/>
                    <a:lstStyle/>
                    <a:p>
                      <a:pPr algn="ctr"/>
                      <a:endParaRPr lang="en-GB" sz="1300" dirty="0">
                        <a:solidFill>
                          <a:schemeClr val="bg1"/>
                        </a:solidFill>
                      </a:endParaRPr>
                    </a:p>
                  </a:txBody>
                  <a:tcPr marL="121920" marR="121920" marT="60960" marB="60960" anchor="ctr">
                    <a:lnR w="76200" cap="flat" cmpd="sng" algn="ctr">
                      <a:solidFill>
                        <a:schemeClr val="bg1"/>
                      </a:solidFill>
                      <a:prstDash val="solid"/>
                      <a:round/>
                      <a:headEnd type="none" w="med" len="med"/>
                      <a:tailEnd type="none" w="med" len="med"/>
                    </a:lnR>
                    <a:lnB w="76200" cap="flat" cmpd="sng" algn="ctr">
                      <a:solidFill>
                        <a:schemeClr val="bg1"/>
                      </a:solidFill>
                      <a:prstDash val="solid"/>
                      <a:round/>
                      <a:headEnd type="none" w="med" len="med"/>
                      <a:tailEnd type="none" w="med" len="med"/>
                    </a:lnB>
                    <a:solidFill>
                      <a:schemeClr val="accent1"/>
                    </a:solidFill>
                  </a:tcPr>
                </a:tc>
                <a:tc>
                  <a:txBody>
                    <a:bodyPr/>
                    <a:lstStyle/>
                    <a:p>
                      <a:pPr algn="ctr"/>
                      <a:endParaRPr lang="en-GB" sz="4800" b="1" dirty="0">
                        <a:solidFill>
                          <a:schemeClr val="bg2"/>
                        </a:solidFill>
                      </a:endParaRPr>
                    </a:p>
                  </a:txBody>
                  <a:tcPr marL="121920" marR="121920" marT="60960" marB="6096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B w="76200" cap="flat" cmpd="sng" algn="ctr">
                      <a:solidFill>
                        <a:schemeClr val="bg1"/>
                      </a:solidFill>
                      <a:prstDash val="solid"/>
                      <a:round/>
                      <a:headEnd type="none" w="med" len="med"/>
                      <a:tailEnd type="none" w="med" len="med"/>
                    </a:lnB>
                    <a:solidFill>
                      <a:schemeClr val="accent2"/>
                    </a:solidFill>
                  </a:tcPr>
                </a:tc>
                <a:tc>
                  <a:txBody>
                    <a:bodyPr/>
                    <a:lstStyle/>
                    <a:p>
                      <a:pPr algn="ctr"/>
                      <a:endParaRPr lang="en-GB" sz="2100" dirty="0">
                        <a:solidFill>
                          <a:schemeClr val="bg1"/>
                        </a:solidFill>
                      </a:endParaRPr>
                    </a:p>
                  </a:txBody>
                  <a:tcPr marL="121920" marR="121920" marT="60960" marB="6096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B w="76200" cap="flat" cmpd="sng" algn="ctr">
                      <a:solidFill>
                        <a:schemeClr val="bg1"/>
                      </a:solidFill>
                      <a:prstDash val="solid"/>
                      <a:round/>
                      <a:headEnd type="none" w="med" len="med"/>
                      <a:tailEnd type="none" w="med" len="med"/>
                    </a:lnB>
                    <a:solidFill>
                      <a:schemeClr val="accent4"/>
                    </a:solidFill>
                  </a:tcPr>
                </a:tc>
                <a:tc>
                  <a:txBody>
                    <a:bodyPr/>
                    <a:lstStyle/>
                    <a:p>
                      <a:pPr algn="ctr"/>
                      <a:endParaRPr lang="en-GB" sz="1300" dirty="0">
                        <a:solidFill>
                          <a:schemeClr val="bg1"/>
                        </a:solidFill>
                      </a:endParaRPr>
                    </a:p>
                  </a:txBody>
                  <a:tcPr marL="121920" marR="121920" marT="60960" marB="60960" anchor="ctr">
                    <a:lnL w="76200" cap="flat" cmpd="sng" algn="ctr">
                      <a:solidFill>
                        <a:schemeClr val="bg1"/>
                      </a:solidFill>
                      <a:prstDash val="solid"/>
                      <a:round/>
                      <a:headEnd type="none" w="med" len="med"/>
                      <a:tailEnd type="none" w="med" len="med"/>
                    </a:lnL>
                    <a:lnB w="76200" cap="flat" cmpd="sng" algn="ctr">
                      <a:solidFill>
                        <a:schemeClr val="bg1"/>
                      </a:solidFill>
                      <a:prstDash val="solid"/>
                      <a:round/>
                      <a:headEnd type="none" w="med" len="med"/>
                      <a:tailEnd type="none" w="med" len="med"/>
                    </a:lnB>
                    <a:solidFill>
                      <a:schemeClr val="accent6"/>
                    </a:solidFill>
                  </a:tcPr>
                </a:tc>
                <a:extLst>
                  <a:ext uri="{0D108BD9-81ED-4DB2-BD59-A6C34878D82A}">
                    <a16:rowId xmlns:a16="http://schemas.microsoft.com/office/drawing/2014/main" val="1012674025"/>
                  </a:ext>
                </a:extLst>
              </a:tr>
              <a:tr h="1973427">
                <a:tc>
                  <a:txBody>
                    <a:bodyPr/>
                    <a:lstStyle/>
                    <a:p>
                      <a:pPr algn="ctr"/>
                      <a:endParaRPr lang="en-GB" sz="1100" dirty="0">
                        <a:solidFill>
                          <a:schemeClr val="accent1"/>
                        </a:solidFill>
                      </a:endParaRPr>
                    </a:p>
                    <a:p>
                      <a:pPr algn="ctr"/>
                      <a:endParaRPr lang="en-GB" sz="1100" dirty="0">
                        <a:solidFill>
                          <a:schemeClr val="accent1"/>
                        </a:solidFill>
                      </a:endParaRPr>
                    </a:p>
                    <a:p>
                      <a:pPr algn="ctr"/>
                      <a:endParaRPr lang="en-GB" sz="1100" dirty="0">
                        <a:solidFill>
                          <a:schemeClr val="accent1"/>
                        </a:solidFill>
                      </a:endParaRPr>
                    </a:p>
                    <a:p>
                      <a:pPr algn="ctr"/>
                      <a:endParaRPr lang="en-GB" sz="1100" dirty="0">
                        <a:solidFill>
                          <a:schemeClr val="accent1"/>
                        </a:solidFill>
                      </a:endParaRPr>
                    </a:p>
                    <a:p>
                      <a:pPr algn="ctr"/>
                      <a:endParaRPr lang="en-GB" sz="1100" dirty="0">
                        <a:solidFill>
                          <a:schemeClr val="accent1"/>
                        </a:solidFill>
                      </a:endParaRPr>
                    </a:p>
                    <a:p>
                      <a:pPr algn="ctr"/>
                      <a:endParaRPr lang="en-GB" sz="1100" dirty="0">
                        <a:solidFill>
                          <a:schemeClr val="accent1"/>
                        </a:solidFill>
                      </a:endParaRPr>
                    </a:p>
                    <a:p>
                      <a:pPr algn="ctr"/>
                      <a:endParaRPr lang="en-GB" sz="1100" dirty="0">
                        <a:solidFill>
                          <a:schemeClr val="accent1"/>
                        </a:solidFill>
                      </a:endParaRPr>
                    </a:p>
                  </a:txBody>
                  <a:tcPr marL="121920" marR="121920" marT="60960" marB="60960" anchor="ctr">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solidFill>
                      <a:schemeClr val="bg2"/>
                    </a:solidFill>
                  </a:tcPr>
                </a:tc>
                <a:tc>
                  <a:txBody>
                    <a:bodyPr/>
                    <a:lstStyle/>
                    <a:p>
                      <a:pPr algn="ctr"/>
                      <a:endParaRPr lang="en-GB" sz="1300" dirty="0">
                        <a:solidFill>
                          <a:schemeClr val="bg1"/>
                        </a:solidFill>
                      </a:endParaRPr>
                    </a:p>
                  </a:txBody>
                  <a:tcPr marL="121920" marR="121920" marT="60960" marB="6096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solidFill>
                      <a:schemeClr val="accent3"/>
                    </a:solidFill>
                  </a:tcPr>
                </a:tc>
                <a:tc>
                  <a:txBody>
                    <a:bodyPr/>
                    <a:lstStyle/>
                    <a:p>
                      <a:pPr algn="ctr"/>
                      <a:endParaRPr lang="en-GB" sz="2100" dirty="0">
                        <a:solidFill>
                          <a:schemeClr val="bg1"/>
                        </a:solidFill>
                      </a:endParaRPr>
                    </a:p>
                  </a:txBody>
                  <a:tcPr marL="121920" marR="121920" marT="60960" marB="6096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solidFill>
                      <a:schemeClr val="tx2"/>
                    </a:solidFill>
                  </a:tcPr>
                </a:tc>
                <a:tc>
                  <a:txBody>
                    <a:bodyPr/>
                    <a:lstStyle/>
                    <a:p>
                      <a:pPr algn="ctr"/>
                      <a:endParaRPr lang="en-GB" sz="1300" dirty="0">
                        <a:solidFill>
                          <a:schemeClr val="bg1"/>
                        </a:solidFill>
                      </a:endParaRPr>
                    </a:p>
                  </a:txBody>
                  <a:tcPr marL="121920" marR="121920" marT="60960" marB="60960" anchor="ctr">
                    <a:lnL w="76200" cap="flat" cmpd="sng" algn="ctr">
                      <a:solidFill>
                        <a:schemeClr val="bg1"/>
                      </a:solidFill>
                      <a:prstDash val="solid"/>
                      <a:round/>
                      <a:headEnd type="none" w="med" len="med"/>
                      <a:tailEnd type="none" w="med" len="med"/>
                    </a:lnL>
                    <a:lnT w="76200" cap="flat" cmpd="sng" algn="ctr">
                      <a:solidFill>
                        <a:schemeClr val="bg1"/>
                      </a:solidFill>
                      <a:prstDash val="solid"/>
                      <a:round/>
                      <a:headEnd type="none" w="med" len="med"/>
                      <a:tailEnd type="none" w="med" len="med"/>
                    </a:lnT>
                    <a:solidFill>
                      <a:schemeClr val="accent5"/>
                    </a:solidFill>
                  </a:tcPr>
                </a:tc>
                <a:extLst>
                  <a:ext uri="{0D108BD9-81ED-4DB2-BD59-A6C34878D82A}">
                    <a16:rowId xmlns:a16="http://schemas.microsoft.com/office/drawing/2014/main" val="1973120046"/>
                  </a:ext>
                </a:extLst>
              </a:tr>
            </a:tbl>
          </a:graphicData>
        </a:graphic>
      </p:graphicFrame>
      <p:sp>
        <p:nvSpPr>
          <p:cNvPr id="11" name="Text Placeholder 10">
            <a:extLst>
              <a:ext uri="{FF2B5EF4-FFF2-40B4-BE49-F238E27FC236}">
                <a16:creationId xmlns:a16="http://schemas.microsoft.com/office/drawing/2014/main" id="{A95FB9A3-C534-D262-4399-C4445199A3D1}"/>
              </a:ext>
            </a:extLst>
          </p:cNvPr>
          <p:cNvSpPr>
            <a:spLocks noGrp="1"/>
          </p:cNvSpPr>
          <p:nvPr>
            <p:ph type="body" sz="quarter" idx="16" hasCustomPrompt="1"/>
          </p:nvPr>
        </p:nvSpPr>
        <p:spPr>
          <a:xfrm>
            <a:off x="1738571" y="2521844"/>
            <a:ext cx="482917" cy="664860"/>
          </a:xfrm>
        </p:spPr>
        <p:txBody>
          <a:bodyPr/>
          <a:lstStyle>
            <a:lvl1pPr>
              <a:defRPr sz="4800"/>
            </a:lvl1pPr>
          </a:lstStyle>
          <a:p>
            <a:pPr lvl="0"/>
            <a:r>
              <a:rPr lang="en-US" dirty="0"/>
              <a:t>#</a:t>
            </a:r>
          </a:p>
        </p:txBody>
      </p:sp>
      <p:sp>
        <p:nvSpPr>
          <p:cNvPr id="14" name="Text Placeholder 10">
            <a:extLst>
              <a:ext uri="{FF2B5EF4-FFF2-40B4-BE49-F238E27FC236}">
                <a16:creationId xmlns:a16="http://schemas.microsoft.com/office/drawing/2014/main" id="{741000DB-15AA-480F-22F8-9CFBCDADF2EE}"/>
              </a:ext>
            </a:extLst>
          </p:cNvPr>
          <p:cNvSpPr>
            <a:spLocks noGrp="1"/>
          </p:cNvSpPr>
          <p:nvPr>
            <p:ph type="body" sz="quarter" idx="17" hasCustomPrompt="1"/>
          </p:nvPr>
        </p:nvSpPr>
        <p:spPr>
          <a:xfrm>
            <a:off x="4482552" y="2521844"/>
            <a:ext cx="482917" cy="664860"/>
          </a:xfrm>
        </p:spPr>
        <p:txBody>
          <a:bodyPr/>
          <a:lstStyle>
            <a:lvl1pPr>
              <a:defRPr sz="4800">
                <a:solidFill>
                  <a:schemeClr val="bg2"/>
                </a:solidFill>
              </a:defRPr>
            </a:lvl1pPr>
          </a:lstStyle>
          <a:p>
            <a:pPr lvl="0"/>
            <a:r>
              <a:rPr lang="en-US" dirty="0"/>
              <a:t>#</a:t>
            </a:r>
          </a:p>
        </p:txBody>
      </p:sp>
      <p:sp>
        <p:nvSpPr>
          <p:cNvPr id="15" name="Text Placeholder 10">
            <a:extLst>
              <a:ext uri="{FF2B5EF4-FFF2-40B4-BE49-F238E27FC236}">
                <a16:creationId xmlns:a16="http://schemas.microsoft.com/office/drawing/2014/main" id="{CB905DFB-1697-04E9-D2A2-05E81FBB8217}"/>
              </a:ext>
            </a:extLst>
          </p:cNvPr>
          <p:cNvSpPr>
            <a:spLocks noGrp="1"/>
          </p:cNvSpPr>
          <p:nvPr>
            <p:ph type="body" sz="quarter" idx="18" hasCustomPrompt="1"/>
          </p:nvPr>
        </p:nvSpPr>
        <p:spPr>
          <a:xfrm>
            <a:off x="1738570" y="4574921"/>
            <a:ext cx="482917" cy="664860"/>
          </a:xfrm>
        </p:spPr>
        <p:txBody>
          <a:bodyPr/>
          <a:lstStyle>
            <a:lvl1pPr>
              <a:defRPr sz="4800"/>
            </a:lvl1pPr>
          </a:lstStyle>
          <a:p>
            <a:pPr lvl="0"/>
            <a:r>
              <a:rPr lang="en-US" dirty="0"/>
              <a:t>#</a:t>
            </a:r>
          </a:p>
        </p:txBody>
      </p:sp>
      <p:sp>
        <p:nvSpPr>
          <p:cNvPr id="16" name="Text Placeholder 10">
            <a:extLst>
              <a:ext uri="{FF2B5EF4-FFF2-40B4-BE49-F238E27FC236}">
                <a16:creationId xmlns:a16="http://schemas.microsoft.com/office/drawing/2014/main" id="{362F2E80-02F1-6D21-194D-5F2D19984DE8}"/>
              </a:ext>
            </a:extLst>
          </p:cNvPr>
          <p:cNvSpPr>
            <a:spLocks noGrp="1"/>
          </p:cNvSpPr>
          <p:nvPr>
            <p:ph type="body" sz="quarter" idx="19" hasCustomPrompt="1"/>
          </p:nvPr>
        </p:nvSpPr>
        <p:spPr>
          <a:xfrm>
            <a:off x="4474239" y="4569380"/>
            <a:ext cx="482917" cy="664860"/>
          </a:xfrm>
        </p:spPr>
        <p:txBody>
          <a:bodyPr/>
          <a:lstStyle>
            <a:lvl1pPr>
              <a:defRPr sz="4800"/>
            </a:lvl1pPr>
          </a:lstStyle>
          <a:p>
            <a:pPr lvl="0"/>
            <a:r>
              <a:rPr lang="en-US" dirty="0"/>
              <a:t>#</a:t>
            </a:r>
          </a:p>
        </p:txBody>
      </p:sp>
      <p:sp>
        <p:nvSpPr>
          <p:cNvPr id="17" name="Text Placeholder 10">
            <a:extLst>
              <a:ext uri="{FF2B5EF4-FFF2-40B4-BE49-F238E27FC236}">
                <a16:creationId xmlns:a16="http://schemas.microsoft.com/office/drawing/2014/main" id="{5EEA9525-09CC-8A72-921D-2D89A6337685}"/>
              </a:ext>
            </a:extLst>
          </p:cNvPr>
          <p:cNvSpPr>
            <a:spLocks noGrp="1"/>
          </p:cNvSpPr>
          <p:nvPr>
            <p:ph type="body" sz="quarter" idx="20" hasCustomPrompt="1"/>
          </p:nvPr>
        </p:nvSpPr>
        <p:spPr>
          <a:xfrm>
            <a:off x="7226533" y="2516133"/>
            <a:ext cx="482917" cy="664860"/>
          </a:xfrm>
        </p:spPr>
        <p:txBody>
          <a:bodyPr/>
          <a:lstStyle>
            <a:lvl1pPr>
              <a:defRPr sz="4800"/>
            </a:lvl1pPr>
          </a:lstStyle>
          <a:p>
            <a:pPr lvl="0"/>
            <a:r>
              <a:rPr lang="en-US" dirty="0"/>
              <a:t>#</a:t>
            </a:r>
          </a:p>
        </p:txBody>
      </p:sp>
      <p:sp>
        <p:nvSpPr>
          <p:cNvPr id="18" name="Text Placeholder 10">
            <a:extLst>
              <a:ext uri="{FF2B5EF4-FFF2-40B4-BE49-F238E27FC236}">
                <a16:creationId xmlns:a16="http://schemas.microsoft.com/office/drawing/2014/main" id="{7A326148-36D6-1F03-8604-9AE462E1D19E}"/>
              </a:ext>
            </a:extLst>
          </p:cNvPr>
          <p:cNvSpPr>
            <a:spLocks noGrp="1"/>
          </p:cNvSpPr>
          <p:nvPr>
            <p:ph type="body" sz="quarter" idx="21" hasCustomPrompt="1"/>
          </p:nvPr>
        </p:nvSpPr>
        <p:spPr>
          <a:xfrm>
            <a:off x="9976447" y="2521664"/>
            <a:ext cx="482917" cy="664860"/>
          </a:xfrm>
        </p:spPr>
        <p:txBody>
          <a:bodyPr/>
          <a:lstStyle>
            <a:lvl1pPr>
              <a:defRPr sz="4800"/>
            </a:lvl1pPr>
          </a:lstStyle>
          <a:p>
            <a:pPr lvl="0"/>
            <a:r>
              <a:rPr lang="en-US" dirty="0"/>
              <a:t>#</a:t>
            </a:r>
          </a:p>
        </p:txBody>
      </p:sp>
      <p:sp>
        <p:nvSpPr>
          <p:cNvPr id="19" name="Text Placeholder 10">
            <a:extLst>
              <a:ext uri="{FF2B5EF4-FFF2-40B4-BE49-F238E27FC236}">
                <a16:creationId xmlns:a16="http://schemas.microsoft.com/office/drawing/2014/main" id="{F897997A-FFA4-0F41-996D-E48AA0C20F7E}"/>
              </a:ext>
            </a:extLst>
          </p:cNvPr>
          <p:cNvSpPr>
            <a:spLocks noGrp="1"/>
          </p:cNvSpPr>
          <p:nvPr>
            <p:ph type="body" sz="quarter" idx="22" hasCustomPrompt="1"/>
          </p:nvPr>
        </p:nvSpPr>
        <p:spPr>
          <a:xfrm>
            <a:off x="7226532" y="4577532"/>
            <a:ext cx="482917" cy="664860"/>
          </a:xfrm>
        </p:spPr>
        <p:txBody>
          <a:bodyPr/>
          <a:lstStyle>
            <a:lvl1pPr>
              <a:defRPr sz="4800"/>
            </a:lvl1pPr>
          </a:lstStyle>
          <a:p>
            <a:pPr lvl="0"/>
            <a:r>
              <a:rPr lang="en-US" dirty="0"/>
              <a:t>#</a:t>
            </a:r>
          </a:p>
        </p:txBody>
      </p:sp>
      <p:sp>
        <p:nvSpPr>
          <p:cNvPr id="20" name="Text Placeholder 10">
            <a:extLst>
              <a:ext uri="{FF2B5EF4-FFF2-40B4-BE49-F238E27FC236}">
                <a16:creationId xmlns:a16="http://schemas.microsoft.com/office/drawing/2014/main" id="{C0DAE5F9-DEFF-887C-474B-A7A4FE222EC8}"/>
              </a:ext>
            </a:extLst>
          </p:cNvPr>
          <p:cNvSpPr>
            <a:spLocks noGrp="1"/>
          </p:cNvSpPr>
          <p:nvPr>
            <p:ph type="body" sz="quarter" idx="23" hasCustomPrompt="1"/>
          </p:nvPr>
        </p:nvSpPr>
        <p:spPr>
          <a:xfrm>
            <a:off x="9976447" y="4569380"/>
            <a:ext cx="482917" cy="664860"/>
          </a:xfrm>
        </p:spPr>
        <p:txBody>
          <a:bodyPr/>
          <a:lstStyle>
            <a:lvl1pPr>
              <a:defRPr sz="4800"/>
            </a:lvl1pPr>
          </a:lstStyle>
          <a:p>
            <a:pPr lvl="0"/>
            <a:r>
              <a:rPr lang="en-US" dirty="0"/>
              <a:t>#</a:t>
            </a:r>
          </a:p>
        </p:txBody>
      </p:sp>
      <p:sp>
        <p:nvSpPr>
          <p:cNvPr id="23" name="Text Placeholder 22">
            <a:extLst>
              <a:ext uri="{FF2B5EF4-FFF2-40B4-BE49-F238E27FC236}">
                <a16:creationId xmlns:a16="http://schemas.microsoft.com/office/drawing/2014/main" id="{25C677D2-C829-BEA5-7914-40000DDA8502}"/>
              </a:ext>
            </a:extLst>
          </p:cNvPr>
          <p:cNvSpPr>
            <a:spLocks noGrp="1"/>
          </p:cNvSpPr>
          <p:nvPr>
            <p:ph type="body" sz="quarter" idx="24" hasCustomPrompt="1"/>
          </p:nvPr>
        </p:nvSpPr>
        <p:spPr>
          <a:xfrm>
            <a:off x="1349058" y="3309143"/>
            <a:ext cx="1235075" cy="239713"/>
          </a:xfrm>
        </p:spPr>
        <p:txBody>
          <a:bodyPr/>
          <a:lstStyle>
            <a:lvl1pPr>
              <a:defRPr sz="1600" b="0">
                <a:solidFill>
                  <a:schemeClr val="bg2"/>
                </a:solidFill>
              </a:defRPr>
            </a:lvl1pPr>
          </a:lstStyle>
          <a:p>
            <a:pPr lvl="0"/>
            <a:r>
              <a:rPr lang="en-US" dirty="0"/>
              <a:t>Add text here</a:t>
            </a:r>
          </a:p>
        </p:txBody>
      </p:sp>
      <p:sp>
        <p:nvSpPr>
          <p:cNvPr id="24" name="Text Placeholder 22">
            <a:extLst>
              <a:ext uri="{FF2B5EF4-FFF2-40B4-BE49-F238E27FC236}">
                <a16:creationId xmlns:a16="http://schemas.microsoft.com/office/drawing/2014/main" id="{9AE21D5F-3937-FC7F-58D3-63E6AD5051AB}"/>
              </a:ext>
            </a:extLst>
          </p:cNvPr>
          <p:cNvSpPr>
            <a:spLocks noGrp="1"/>
          </p:cNvSpPr>
          <p:nvPr>
            <p:ph type="body" sz="quarter" idx="25" hasCustomPrompt="1"/>
          </p:nvPr>
        </p:nvSpPr>
        <p:spPr>
          <a:xfrm>
            <a:off x="9600367" y="5377477"/>
            <a:ext cx="1235075" cy="239713"/>
          </a:xfrm>
        </p:spPr>
        <p:txBody>
          <a:bodyPr/>
          <a:lstStyle>
            <a:lvl1pPr>
              <a:defRPr sz="1600" b="0">
                <a:solidFill>
                  <a:schemeClr val="bg2"/>
                </a:solidFill>
              </a:defRPr>
            </a:lvl1pPr>
          </a:lstStyle>
          <a:p>
            <a:pPr lvl="0"/>
            <a:r>
              <a:rPr lang="en-US" dirty="0"/>
              <a:t>Add text here</a:t>
            </a:r>
          </a:p>
        </p:txBody>
      </p:sp>
      <p:sp>
        <p:nvSpPr>
          <p:cNvPr id="25" name="Text Placeholder 22">
            <a:extLst>
              <a:ext uri="{FF2B5EF4-FFF2-40B4-BE49-F238E27FC236}">
                <a16:creationId xmlns:a16="http://schemas.microsoft.com/office/drawing/2014/main" id="{D0925D85-2607-D54D-1077-3DF62EF2CDF2}"/>
              </a:ext>
            </a:extLst>
          </p:cNvPr>
          <p:cNvSpPr>
            <a:spLocks noGrp="1"/>
          </p:cNvSpPr>
          <p:nvPr>
            <p:ph type="body" sz="quarter" idx="26" hasCustomPrompt="1"/>
          </p:nvPr>
        </p:nvSpPr>
        <p:spPr>
          <a:xfrm>
            <a:off x="9600367" y="3324531"/>
            <a:ext cx="1235075" cy="239713"/>
          </a:xfrm>
        </p:spPr>
        <p:txBody>
          <a:bodyPr/>
          <a:lstStyle>
            <a:lvl1pPr>
              <a:defRPr sz="1600" b="0">
                <a:solidFill>
                  <a:schemeClr val="bg2"/>
                </a:solidFill>
              </a:defRPr>
            </a:lvl1pPr>
          </a:lstStyle>
          <a:p>
            <a:pPr lvl="0"/>
            <a:r>
              <a:rPr lang="en-US" dirty="0"/>
              <a:t>Add text here</a:t>
            </a:r>
          </a:p>
        </p:txBody>
      </p:sp>
      <p:sp>
        <p:nvSpPr>
          <p:cNvPr id="26" name="Text Placeholder 22">
            <a:extLst>
              <a:ext uri="{FF2B5EF4-FFF2-40B4-BE49-F238E27FC236}">
                <a16:creationId xmlns:a16="http://schemas.microsoft.com/office/drawing/2014/main" id="{BB87D5B2-9F87-6BA4-A34D-65D597F6A573}"/>
              </a:ext>
            </a:extLst>
          </p:cNvPr>
          <p:cNvSpPr>
            <a:spLocks noGrp="1"/>
          </p:cNvSpPr>
          <p:nvPr>
            <p:ph type="body" sz="quarter" idx="27" hasCustomPrompt="1"/>
          </p:nvPr>
        </p:nvSpPr>
        <p:spPr>
          <a:xfrm>
            <a:off x="4106472" y="5377478"/>
            <a:ext cx="1235075" cy="239713"/>
          </a:xfrm>
        </p:spPr>
        <p:txBody>
          <a:bodyPr/>
          <a:lstStyle>
            <a:lvl1pPr>
              <a:defRPr sz="1600" b="0">
                <a:solidFill>
                  <a:schemeClr val="bg2"/>
                </a:solidFill>
              </a:defRPr>
            </a:lvl1pPr>
          </a:lstStyle>
          <a:p>
            <a:pPr lvl="0"/>
            <a:r>
              <a:rPr lang="en-US" dirty="0"/>
              <a:t>Add text here</a:t>
            </a:r>
          </a:p>
        </p:txBody>
      </p:sp>
      <p:sp>
        <p:nvSpPr>
          <p:cNvPr id="27" name="Text Placeholder 22">
            <a:extLst>
              <a:ext uri="{FF2B5EF4-FFF2-40B4-BE49-F238E27FC236}">
                <a16:creationId xmlns:a16="http://schemas.microsoft.com/office/drawing/2014/main" id="{9E9B56C6-5F4D-162E-57AA-514A083309D8}"/>
              </a:ext>
            </a:extLst>
          </p:cNvPr>
          <p:cNvSpPr>
            <a:spLocks noGrp="1"/>
          </p:cNvSpPr>
          <p:nvPr>
            <p:ph type="body" sz="quarter" idx="28" hasCustomPrompt="1"/>
          </p:nvPr>
        </p:nvSpPr>
        <p:spPr>
          <a:xfrm>
            <a:off x="6858768" y="3307616"/>
            <a:ext cx="1235075" cy="239713"/>
          </a:xfrm>
        </p:spPr>
        <p:txBody>
          <a:bodyPr/>
          <a:lstStyle>
            <a:lvl1pPr>
              <a:defRPr sz="1600" b="0">
                <a:solidFill>
                  <a:schemeClr val="bg2"/>
                </a:solidFill>
              </a:defRPr>
            </a:lvl1pPr>
          </a:lstStyle>
          <a:p>
            <a:pPr lvl="0"/>
            <a:r>
              <a:rPr lang="en-US" dirty="0"/>
              <a:t>Add text here</a:t>
            </a:r>
          </a:p>
        </p:txBody>
      </p:sp>
      <p:sp>
        <p:nvSpPr>
          <p:cNvPr id="28" name="Text Placeholder 22">
            <a:extLst>
              <a:ext uri="{FF2B5EF4-FFF2-40B4-BE49-F238E27FC236}">
                <a16:creationId xmlns:a16="http://schemas.microsoft.com/office/drawing/2014/main" id="{2B5EBD06-FEDC-7F12-30F3-42FE3C4FA291}"/>
              </a:ext>
            </a:extLst>
          </p:cNvPr>
          <p:cNvSpPr>
            <a:spLocks noGrp="1"/>
          </p:cNvSpPr>
          <p:nvPr>
            <p:ph type="body" sz="quarter" idx="29" hasCustomPrompt="1"/>
          </p:nvPr>
        </p:nvSpPr>
        <p:spPr>
          <a:xfrm>
            <a:off x="1362490" y="5380249"/>
            <a:ext cx="1235075" cy="239713"/>
          </a:xfrm>
        </p:spPr>
        <p:txBody>
          <a:bodyPr/>
          <a:lstStyle>
            <a:lvl1pPr>
              <a:defRPr sz="1600" b="0">
                <a:solidFill>
                  <a:schemeClr val="tx1"/>
                </a:solidFill>
              </a:defRPr>
            </a:lvl1pPr>
          </a:lstStyle>
          <a:p>
            <a:pPr lvl="0"/>
            <a:r>
              <a:rPr lang="en-US" dirty="0"/>
              <a:t>Add text here</a:t>
            </a:r>
          </a:p>
        </p:txBody>
      </p:sp>
      <p:sp>
        <p:nvSpPr>
          <p:cNvPr id="29" name="Text Placeholder 22">
            <a:extLst>
              <a:ext uri="{FF2B5EF4-FFF2-40B4-BE49-F238E27FC236}">
                <a16:creationId xmlns:a16="http://schemas.microsoft.com/office/drawing/2014/main" id="{037EFECC-CB28-5B15-83C4-F23EB4AE2EF5}"/>
              </a:ext>
            </a:extLst>
          </p:cNvPr>
          <p:cNvSpPr>
            <a:spLocks noGrp="1"/>
          </p:cNvSpPr>
          <p:nvPr>
            <p:ph type="body" sz="quarter" idx="30" hasCustomPrompt="1"/>
          </p:nvPr>
        </p:nvSpPr>
        <p:spPr>
          <a:xfrm>
            <a:off x="4098159" y="3309143"/>
            <a:ext cx="1235075" cy="239713"/>
          </a:xfrm>
        </p:spPr>
        <p:txBody>
          <a:bodyPr/>
          <a:lstStyle>
            <a:lvl1pPr>
              <a:defRPr sz="1600" b="0">
                <a:solidFill>
                  <a:schemeClr val="bg2"/>
                </a:solidFill>
              </a:defRPr>
            </a:lvl1pPr>
          </a:lstStyle>
          <a:p>
            <a:pPr lvl="0"/>
            <a:r>
              <a:rPr lang="en-US" dirty="0"/>
              <a:t>Add text here</a:t>
            </a:r>
          </a:p>
        </p:txBody>
      </p:sp>
      <p:sp>
        <p:nvSpPr>
          <p:cNvPr id="30" name="Text Placeholder 22">
            <a:extLst>
              <a:ext uri="{FF2B5EF4-FFF2-40B4-BE49-F238E27FC236}">
                <a16:creationId xmlns:a16="http://schemas.microsoft.com/office/drawing/2014/main" id="{7CAE198A-2C62-9558-6358-136D4E112235}"/>
              </a:ext>
            </a:extLst>
          </p:cNvPr>
          <p:cNvSpPr>
            <a:spLocks noGrp="1"/>
          </p:cNvSpPr>
          <p:nvPr>
            <p:ph type="body" sz="quarter" idx="31" hasCustomPrompt="1"/>
          </p:nvPr>
        </p:nvSpPr>
        <p:spPr>
          <a:xfrm>
            <a:off x="6850452" y="5386309"/>
            <a:ext cx="1235075" cy="239713"/>
          </a:xfrm>
        </p:spPr>
        <p:txBody>
          <a:bodyPr/>
          <a:lstStyle>
            <a:lvl1pPr>
              <a:defRPr sz="1600" b="0">
                <a:solidFill>
                  <a:schemeClr val="bg2"/>
                </a:solidFill>
              </a:defRPr>
            </a:lvl1pPr>
          </a:lstStyle>
          <a:p>
            <a:pPr lvl="0"/>
            <a:r>
              <a:rPr lang="en-US" dirty="0"/>
              <a:t>Add text here</a:t>
            </a:r>
          </a:p>
        </p:txBody>
      </p:sp>
    </p:spTree>
    <p:extLst>
      <p:ext uri="{BB962C8B-B14F-4D97-AF65-F5344CB8AC3E}">
        <p14:creationId xmlns:p14="http://schemas.microsoft.com/office/powerpoint/2010/main" val="2102586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boxes Numbered + Content">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CE22646-B5C0-BE14-FE9C-679028AD323A}"/>
              </a:ext>
            </a:extLst>
          </p:cNvPr>
          <p:cNvSpPr>
            <a:spLocks noGrp="1"/>
          </p:cNvSpPr>
          <p:nvPr>
            <p:ph idx="16"/>
          </p:nvPr>
        </p:nvSpPr>
        <p:spPr>
          <a:xfrm>
            <a:off x="6203952" y="2019299"/>
            <a:ext cx="5375275" cy="3894137"/>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1">
            <a:extLst>
              <a:ext uri="{FF2B5EF4-FFF2-40B4-BE49-F238E27FC236}">
                <a16:creationId xmlns:a16="http://schemas.microsoft.com/office/drawing/2014/main" id="{431F036E-3717-5331-ACFB-C78A8760DB17}"/>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3" name="Title 1">
            <a:extLst>
              <a:ext uri="{FF2B5EF4-FFF2-40B4-BE49-F238E27FC236}">
                <a16:creationId xmlns:a16="http://schemas.microsoft.com/office/drawing/2014/main" id="{423DB29F-5418-64F6-2288-2B0720810E22}"/>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5D8976D7-A935-7363-5E3E-B7136579CDC5}"/>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8"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29"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graphicFrame>
        <p:nvGraphicFramePr>
          <p:cNvPr id="5" name="Content Placeholder 13">
            <a:extLst>
              <a:ext uri="{FF2B5EF4-FFF2-40B4-BE49-F238E27FC236}">
                <a16:creationId xmlns:a16="http://schemas.microsoft.com/office/drawing/2014/main" id="{12FCF5B8-60D7-679B-CEA4-92B09D7CD738}"/>
              </a:ext>
            </a:extLst>
          </p:cNvPr>
          <p:cNvGraphicFramePr>
            <a:graphicFrameLocks/>
          </p:cNvGraphicFramePr>
          <p:nvPr userDrawn="1">
            <p:extLst>
              <p:ext uri="{D42A27DB-BD31-4B8C-83A1-F6EECF244321}">
                <p14:modId xmlns:p14="http://schemas.microsoft.com/office/powerpoint/2010/main" val="2337102606"/>
              </p:ext>
            </p:extLst>
          </p:nvPr>
        </p:nvGraphicFramePr>
        <p:xfrm>
          <a:off x="601747" y="2019299"/>
          <a:ext cx="5479256" cy="3946854"/>
        </p:xfrm>
        <a:graphic>
          <a:graphicData uri="http://schemas.openxmlformats.org/drawingml/2006/table">
            <a:tbl>
              <a:tblPr>
                <a:tableStyleId>{5C22544A-7EE6-4342-B048-85BDC9FD1C3A}</a:tableStyleId>
              </a:tblPr>
              <a:tblGrid>
                <a:gridCol w="2739628">
                  <a:extLst>
                    <a:ext uri="{9D8B030D-6E8A-4147-A177-3AD203B41FA5}">
                      <a16:colId xmlns:a16="http://schemas.microsoft.com/office/drawing/2014/main" val="509180888"/>
                    </a:ext>
                  </a:extLst>
                </a:gridCol>
                <a:gridCol w="2739628">
                  <a:extLst>
                    <a:ext uri="{9D8B030D-6E8A-4147-A177-3AD203B41FA5}">
                      <a16:colId xmlns:a16="http://schemas.microsoft.com/office/drawing/2014/main" val="3992992021"/>
                    </a:ext>
                  </a:extLst>
                </a:gridCol>
              </a:tblGrid>
              <a:tr h="1973427">
                <a:tc>
                  <a:txBody>
                    <a:bodyPr/>
                    <a:lstStyle/>
                    <a:p>
                      <a:pPr algn="ctr"/>
                      <a:endParaRPr lang="en-GB" sz="2100" dirty="0">
                        <a:solidFill>
                          <a:schemeClr val="bg1"/>
                        </a:solidFill>
                      </a:endParaRPr>
                    </a:p>
                  </a:txBody>
                  <a:tcPr marL="121920" marR="121920" marT="60960" marB="60960" anchor="ctr">
                    <a:lnR w="76200" cap="flat" cmpd="sng" algn="ctr">
                      <a:solidFill>
                        <a:schemeClr val="bg1"/>
                      </a:solidFill>
                      <a:prstDash val="solid"/>
                      <a:round/>
                      <a:headEnd type="none" w="med" len="med"/>
                      <a:tailEnd type="none" w="med" len="med"/>
                    </a:lnR>
                    <a:lnB w="76200" cap="flat" cmpd="sng" algn="ctr">
                      <a:solidFill>
                        <a:schemeClr val="bg1"/>
                      </a:solidFill>
                      <a:prstDash val="solid"/>
                      <a:round/>
                      <a:headEnd type="none" w="med" len="med"/>
                      <a:tailEnd type="none" w="med" len="med"/>
                    </a:lnB>
                    <a:solidFill>
                      <a:schemeClr val="accent1"/>
                    </a:solidFill>
                  </a:tcPr>
                </a:tc>
                <a:tc>
                  <a:txBody>
                    <a:bodyPr/>
                    <a:lstStyle/>
                    <a:p>
                      <a:pPr algn="ctr"/>
                      <a:endParaRPr lang="en-GB" sz="2100" b="0" dirty="0">
                        <a:solidFill>
                          <a:schemeClr val="bg2"/>
                        </a:solidFill>
                      </a:endParaRPr>
                    </a:p>
                  </a:txBody>
                  <a:tcPr marL="121920" marR="121920" marT="60960" marB="6096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B w="7620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3610316648"/>
                  </a:ext>
                </a:extLst>
              </a:tr>
              <a:tr h="1973427">
                <a:tc>
                  <a:txBody>
                    <a:bodyPr/>
                    <a:lstStyle/>
                    <a:p>
                      <a:pPr algn="ctr"/>
                      <a:endParaRPr lang="en-GB" sz="1300" dirty="0">
                        <a:solidFill>
                          <a:schemeClr val="accent1"/>
                        </a:solidFill>
                      </a:endParaRPr>
                    </a:p>
                  </a:txBody>
                  <a:tcPr marL="121920" marR="121920" marT="60960" marB="60960" anchor="ctr">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solidFill>
                      <a:schemeClr val="accent5"/>
                    </a:solidFill>
                  </a:tcPr>
                </a:tc>
                <a:tc>
                  <a:txBody>
                    <a:bodyPr/>
                    <a:lstStyle/>
                    <a:p>
                      <a:pPr algn="ctr"/>
                      <a:endParaRPr lang="en-GB" sz="2100" dirty="0">
                        <a:solidFill>
                          <a:schemeClr val="bg1"/>
                        </a:solidFill>
                      </a:endParaRPr>
                    </a:p>
                  </a:txBody>
                  <a:tcPr marL="121920" marR="121920" marT="60960" marB="6096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solidFill>
                      <a:schemeClr val="accent3"/>
                    </a:solidFill>
                  </a:tcPr>
                </a:tc>
                <a:extLst>
                  <a:ext uri="{0D108BD9-81ED-4DB2-BD59-A6C34878D82A}">
                    <a16:rowId xmlns:a16="http://schemas.microsoft.com/office/drawing/2014/main" val="2906317907"/>
                  </a:ext>
                </a:extLst>
              </a:tr>
            </a:tbl>
          </a:graphicData>
        </a:graphic>
      </p:graphicFrame>
      <p:sp>
        <p:nvSpPr>
          <p:cNvPr id="7" name="Text Placeholder 10">
            <a:extLst>
              <a:ext uri="{FF2B5EF4-FFF2-40B4-BE49-F238E27FC236}">
                <a16:creationId xmlns:a16="http://schemas.microsoft.com/office/drawing/2014/main" id="{1C296D82-11AB-4DE9-7DB2-BCBFFFF49064}"/>
              </a:ext>
            </a:extLst>
          </p:cNvPr>
          <p:cNvSpPr>
            <a:spLocks noGrp="1"/>
          </p:cNvSpPr>
          <p:nvPr>
            <p:ph type="body" sz="quarter" idx="23" hasCustomPrompt="1"/>
          </p:nvPr>
        </p:nvSpPr>
        <p:spPr>
          <a:xfrm>
            <a:off x="1725135" y="2623525"/>
            <a:ext cx="482917" cy="664860"/>
          </a:xfrm>
        </p:spPr>
        <p:txBody>
          <a:bodyPr/>
          <a:lstStyle>
            <a:lvl1pPr>
              <a:defRPr sz="4800"/>
            </a:lvl1pPr>
          </a:lstStyle>
          <a:p>
            <a:pPr lvl="0"/>
            <a:r>
              <a:rPr lang="en-US" dirty="0"/>
              <a:t>#</a:t>
            </a:r>
          </a:p>
        </p:txBody>
      </p:sp>
      <p:sp>
        <p:nvSpPr>
          <p:cNvPr id="9" name="Text Placeholder 22">
            <a:extLst>
              <a:ext uri="{FF2B5EF4-FFF2-40B4-BE49-F238E27FC236}">
                <a16:creationId xmlns:a16="http://schemas.microsoft.com/office/drawing/2014/main" id="{569BBE2E-C490-A568-23F2-F23C352B325E}"/>
              </a:ext>
            </a:extLst>
          </p:cNvPr>
          <p:cNvSpPr>
            <a:spLocks noGrp="1"/>
          </p:cNvSpPr>
          <p:nvPr>
            <p:ph type="body" sz="quarter" idx="24" hasCustomPrompt="1"/>
          </p:nvPr>
        </p:nvSpPr>
        <p:spPr>
          <a:xfrm>
            <a:off x="1349058" y="3378539"/>
            <a:ext cx="1235075" cy="221599"/>
          </a:xfrm>
        </p:spPr>
        <p:txBody>
          <a:bodyPr wrap="none">
            <a:spAutoFit/>
          </a:bodyPr>
          <a:lstStyle>
            <a:lvl1pPr algn="ctr">
              <a:defRPr sz="1600" b="0">
                <a:solidFill>
                  <a:schemeClr val="bg2"/>
                </a:solidFill>
              </a:defRPr>
            </a:lvl1pPr>
          </a:lstStyle>
          <a:p>
            <a:pPr lvl="0"/>
            <a:r>
              <a:rPr lang="en-US" dirty="0"/>
              <a:t>Add text here</a:t>
            </a:r>
          </a:p>
        </p:txBody>
      </p:sp>
      <p:sp>
        <p:nvSpPr>
          <p:cNvPr id="10" name="Text Placeholder 10">
            <a:extLst>
              <a:ext uri="{FF2B5EF4-FFF2-40B4-BE49-F238E27FC236}">
                <a16:creationId xmlns:a16="http://schemas.microsoft.com/office/drawing/2014/main" id="{0770E629-D71C-DFB0-9426-7E8606574EE4}"/>
              </a:ext>
            </a:extLst>
          </p:cNvPr>
          <p:cNvSpPr>
            <a:spLocks noGrp="1"/>
          </p:cNvSpPr>
          <p:nvPr>
            <p:ph type="body" sz="quarter" idx="25" hasCustomPrompt="1"/>
          </p:nvPr>
        </p:nvSpPr>
        <p:spPr>
          <a:xfrm>
            <a:off x="4428427" y="4486867"/>
            <a:ext cx="482917" cy="664860"/>
          </a:xfrm>
        </p:spPr>
        <p:txBody>
          <a:bodyPr/>
          <a:lstStyle>
            <a:lvl1pPr>
              <a:defRPr sz="4800"/>
            </a:lvl1pPr>
          </a:lstStyle>
          <a:p>
            <a:pPr lvl="0"/>
            <a:r>
              <a:rPr lang="en-US" dirty="0"/>
              <a:t>#</a:t>
            </a:r>
          </a:p>
        </p:txBody>
      </p:sp>
      <p:sp>
        <p:nvSpPr>
          <p:cNvPr id="11" name="Text Placeholder 22">
            <a:extLst>
              <a:ext uri="{FF2B5EF4-FFF2-40B4-BE49-F238E27FC236}">
                <a16:creationId xmlns:a16="http://schemas.microsoft.com/office/drawing/2014/main" id="{0AD7C70C-33DD-99CC-7AB4-08A18D4999F9}"/>
              </a:ext>
            </a:extLst>
          </p:cNvPr>
          <p:cNvSpPr>
            <a:spLocks noGrp="1"/>
          </p:cNvSpPr>
          <p:nvPr>
            <p:ph type="body" sz="quarter" idx="26" hasCustomPrompt="1"/>
          </p:nvPr>
        </p:nvSpPr>
        <p:spPr>
          <a:xfrm>
            <a:off x="1349054" y="5311582"/>
            <a:ext cx="1235075" cy="221599"/>
          </a:xfrm>
        </p:spPr>
        <p:txBody>
          <a:bodyPr wrap="none">
            <a:spAutoFit/>
          </a:bodyPr>
          <a:lstStyle>
            <a:lvl1pPr algn="ctr">
              <a:defRPr sz="1600" b="0">
                <a:solidFill>
                  <a:schemeClr val="bg2"/>
                </a:solidFill>
              </a:defRPr>
            </a:lvl1pPr>
          </a:lstStyle>
          <a:p>
            <a:pPr lvl="0"/>
            <a:r>
              <a:rPr lang="en-US" dirty="0"/>
              <a:t>Add text here</a:t>
            </a:r>
          </a:p>
        </p:txBody>
      </p:sp>
      <p:sp>
        <p:nvSpPr>
          <p:cNvPr id="12" name="Text Placeholder 10">
            <a:extLst>
              <a:ext uri="{FF2B5EF4-FFF2-40B4-BE49-F238E27FC236}">
                <a16:creationId xmlns:a16="http://schemas.microsoft.com/office/drawing/2014/main" id="{90987F8F-E986-A19A-6EA1-EA3956716181}"/>
              </a:ext>
            </a:extLst>
          </p:cNvPr>
          <p:cNvSpPr>
            <a:spLocks noGrp="1"/>
          </p:cNvSpPr>
          <p:nvPr>
            <p:ph type="body" sz="quarter" idx="27" hasCustomPrompt="1"/>
          </p:nvPr>
        </p:nvSpPr>
        <p:spPr>
          <a:xfrm>
            <a:off x="1725134" y="4562770"/>
            <a:ext cx="482917" cy="664860"/>
          </a:xfrm>
        </p:spPr>
        <p:txBody>
          <a:bodyPr/>
          <a:lstStyle>
            <a:lvl1pPr>
              <a:defRPr sz="4800"/>
            </a:lvl1pPr>
          </a:lstStyle>
          <a:p>
            <a:pPr lvl="0"/>
            <a:r>
              <a:rPr lang="en-US" dirty="0"/>
              <a:t>#</a:t>
            </a:r>
          </a:p>
        </p:txBody>
      </p:sp>
      <p:sp>
        <p:nvSpPr>
          <p:cNvPr id="17" name="Text Placeholder 22">
            <a:extLst>
              <a:ext uri="{FF2B5EF4-FFF2-40B4-BE49-F238E27FC236}">
                <a16:creationId xmlns:a16="http://schemas.microsoft.com/office/drawing/2014/main" id="{8BEF781A-AF6F-74CE-DBF6-4FAAF6137EDB}"/>
              </a:ext>
            </a:extLst>
          </p:cNvPr>
          <p:cNvSpPr>
            <a:spLocks noGrp="1"/>
          </p:cNvSpPr>
          <p:nvPr>
            <p:ph type="body" sz="quarter" idx="28" hasCustomPrompt="1"/>
          </p:nvPr>
        </p:nvSpPr>
        <p:spPr>
          <a:xfrm>
            <a:off x="4065782" y="5311582"/>
            <a:ext cx="1235075" cy="221599"/>
          </a:xfrm>
        </p:spPr>
        <p:txBody>
          <a:bodyPr wrap="none">
            <a:spAutoFit/>
          </a:bodyPr>
          <a:lstStyle>
            <a:lvl1pPr algn="ctr">
              <a:defRPr sz="1600" b="0">
                <a:solidFill>
                  <a:schemeClr val="bg2"/>
                </a:solidFill>
              </a:defRPr>
            </a:lvl1pPr>
          </a:lstStyle>
          <a:p>
            <a:pPr lvl="0"/>
            <a:r>
              <a:rPr lang="en-US" dirty="0"/>
              <a:t>Add text here</a:t>
            </a:r>
          </a:p>
        </p:txBody>
      </p:sp>
      <p:sp>
        <p:nvSpPr>
          <p:cNvPr id="19" name="Text Placeholder 10">
            <a:extLst>
              <a:ext uri="{FF2B5EF4-FFF2-40B4-BE49-F238E27FC236}">
                <a16:creationId xmlns:a16="http://schemas.microsoft.com/office/drawing/2014/main" id="{47314DA6-AAD5-DE92-CFA4-CC2E5D905981}"/>
              </a:ext>
            </a:extLst>
          </p:cNvPr>
          <p:cNvSpPr>
            <a:spLocks noGrp="1"/>
          </p:cNvSpPr>
          <p:nvPr>
            <p:ph type="body" sz="quarter" idx="29" hasCustomPrompt="1"/>
          </p:nvPr>
        </p:nvSpPr>
        <p:spPr>
          <a:xfrm>
            <a:off x="4428426" y="2623525"/>
            <a:ext cx="482917" cy="664860"/>
          </a:xfrm>
        </p:spPr>
        <p:txBody>
          <a:bodyPr/>
          <a:lstStyle>
            <a:lvl1pPr>
              <a:defRPr sz="4800">
                <a:solidFill>
                  <a:schemeClr val="bg2"/>
                </a:solidFill>
              </a:defRPr>
            </a:lvl1pPr>
          </a:lstStyle>
          <a:p>
            <a:pPr lvl="0"/>
            <a:r>
              <a:rPr lang="en-US" dirty="0"/>
              <a:t>#</a:t>
            </a:r>
          </a:p>
        </p:txBody>
      </p:sp>
      <p:sp>
        <p:nvSpPr>
          <p:cNvPr id="22" name="Text Placeholder 22">
            <a:extLst>
              <a:ext uri="{FF2B5EF4-FFF2-40B4-BE49-F238E27FC236}">
                <a16:creationId xmlns:a16="http://schemas.microsoft.com/office/drawing/2014/main" id="{9FA21D4D-4D95-0771-91D7-8A06B9C4F0E0}"/>
              </a:ext>
            </a:extLst>
          </p:cNvPr>
          <p:cNvSpPr>
            <a:spLocks noGrp="1"/>
          </p:cNvSpPr>
          <p:nvPr>
            <p:ph type="body" sz="quarter" idx="30" hasCustomPrompt="1"/>
          </p:nvPr>
        </p:nvSpPr>
        <p:spPr>
          <a:xfrm>
            <a:off x="4065782" y="3378539"/>
            <a:ext cx="1235075" cy="221599"/>
          </a:xfrm>
        </p:spPr>
        <p:txBody>
          <a:bodyPr wrap="none">
            <a:spAutoFit/>
          </a:bodyPr>
          <a:lstStyle>
            <a:lvl1pPr algn="ctr">
              <a:defRPr sz="1600" b="0">
                <a:solidFill>
                  <a:schemeClr val="bg2"/>
                </a:solidFill>
              </a:defRPr>
            </a:lvl1pPr>
          </a:lstStyle>
          <a:p>
            <a:pPr lvl="0"/>
            <a:r>
              <a:rPr lang="en-US" dirty="0"/>
              <a:t>Add text here</a:t>
            </a:r>
          </a:p>
        </p:txBody>
      </p:sp>
    </p:spTree>
    <p:extLst>
      <p:ext uri="{BB962C8B-B14F-4D97-AF65-F5344CB8AC3E}">
        <p14:creationId xmlns:p14="http://schemas.microsoft.com/office/powerpoint/2010/main" val="1311590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Intr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DC20F7-933F-FC29-AAFF-94772914A9FC}"/>
              </a:ext>
            </a:extLst>
          </p:cNvPr>
          <p:cNvSpPr>
            <a:spLocks noGrp="1"/>
          </p:cNvSpPr>
          <p:nvPr userDrawn="1">
            <p:ph type="title"/>
          </p:nvPr>
        </p:nvSpPr>
        <p:spPr>
          <a:xfrm>
            <a:off x="611189" y="611190"/>
            <a:ext cx="7237411" cy="724125"/>
          </a:xfrm>
        </p:spPr>
        <p:txBody>
          <a:bodyPr>
            <a:noAutofit/>
          </a:bodyPr>
          <a:lstStyle>
            <a:lvl1pPr>
              <a:defRPr sz="3600"/>
            </a:lvl1pPr>
          </a:lstStyle>
          <a:p>
            <a:r>
              <a:rPr lang="en-US"/>
              <a:t>Click to edit Master title style</a:t>
            </a:r>
            <a:endParaRPr lang="en-GB"/>
          </a:p>
        </p:txBody>
      </p:sp>
      <p:cxnSp>
        <p:nvCxnSpPr>
          <p:cNvPr id="2" name="Straight Connector 1">
            <a:extLst>
              <a:ext uri="{FF2B5EF4-FFF2-40B4-BE49-F238E27FC236}">
                <a16:creationId xmlns:a16="http://schemas.microsoft.com/office/drawing/2014/main" id="{624BE949-B000-3B3C-36B1-91BBA75A8DBE}"/>
              </a:ext>
            </a:extLst>
          </p:cNvPr>
          <p:cNvCxnSpPr>
            <a:cxnSpLocks/>
          </p:cNvCxnSpPr>
          <p:nvPr userDrawn="1"/>
        </p:nvCxnSpPr>
        <p:spPr>
          <a:xfrm>
            <a:off x="11267021" y="6379179"/>
            <a:ext cx="0" cy="182562"/>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pic>
        <p:nvPicPr>
          <p:cNvPr id="36" name="Picture 35"/>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56728" y="6115673"/>
            <a:ext cx="1862960" cy="573886"/>
          </a:xfrm>
          <a:prstGeom prst="rect">
            <a:avLst/>
          </a:prstGeom>
        </p:spPr>
      </p:pic>
      <p:sp>
        <p:nvSpPr>
          <p:cNvPr id="21"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9284702" y="6408905"/>
            <a:ext cx="1838645" cy="123111"/>
          </a:xfrm>
          <a:prstGeom prst="rect">
            <a:avLst/>
          </a:prstGeom>
        </p:spPr>
        <p:txBody>
          <a:bodyPr vert="horz" wrap="none" lIns="0" tIns="0" rIns="0" bIns="0" rtlCol="0" anchor="ctr">
            <a:spAutoFit/>
          </a:bodyPr>
          <a:lstStyle>
            <a:lvl1pPr algn="r">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22"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85822"/>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
        <p:nvSpPr>
          <p:cNvPr id="17" name="Text Placeholder 16"/>
          <p:cNvSpPr>
            <a:spLocks noGrp="1"/>
          </p:cNvSpPr>
          <p:nvPr>
            <p:ph type="body" sz="quarter" idx="10"/>
          </p:nvPr>
        </p:nvSpPr>
        <p:spPr>
          <a:xfrm>
            <a:off x="611187" y="2019298"/>
            <a:ext cx="9136495" cy="38941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28551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 Content+ 4 boxes Numbere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CE22646-B5C0-BE14-FE9C-679028AD323A}"/>
              </a:ext>
            </a:extLst>
          </p:cNvPr>
          <p:cNvSpPr>
            <a:spLocks noGrp="1"/>
          </p:cNvSpPr>
          <p:nvPr>
            <p:ph idx="16"/>
          </p:nvPr>
        </p:nvSpPr>
        <p:spPr>
          <a:xfrm>
            <a:off x="611190" y="2019299"/>
            <a:ext cx="5375275" cy="3894137"/>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1">
            <a:extLst>
              <a:ext uri="{FF2B5EF4-FFF2-40B4-BE49-F238E27FC236}">
                <a16:creationId xmlns:a16="http://schemas.microsoft.com/office/drawing/2014/main" id="{431F036E-3717-5331-ACFB-C78A8760DB17}"/>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3" name="Title 1">
            <a:extLst>
              <a:ext uri="{FF2B5EF4-FFF2-40B4-BE49-F238E27FC236}">
                <a16:creationId xmlns:a16="http://schemas.microsoft.com/office/drawing/2014/main" id="{423DB29F-5418-64F6-2288-2B0720810E22}"/>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5D8976D7-A935-7363-5E3E-B7136579CDC5}"/>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8"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29"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graphicFrame>
        <p:nvGraphicFramePr>
          <p:cNvPr id="5" name="Content Placeholder 13">
            <a:extLst>
              <a:ext uri="{FF2B5EF4-FFF2-40B4-BE49-F238E27FC236}">
                <a16:creationId xmlns:a16="http://schemas.microsoft.com/office/drawing/2014/main" id="{12FCF5B8-60D7-679B-CEA4-92B09D7CD738}"/>
              </a:ext>
            </a:extLst>
          </p:cNvPr>
          <p:cNvGraphicFramePr>
            <a:graphicFrameLocks/>
          </p:cNvGraphicFramePr>
          <p:nvPr userDrawn="1">
            <p:extLst>
              <p:ext uri="{D42A27DB-BD31-4B8C-83A1-F6EECF244321}">
                <p14:modId xmlns:p14="http://schemas.microsoft.com/office/powerpoint/2010/main" val="3961534263"/>
              </p:ext>
            </p:extLst>
          </p:nvPr>
        </p:nvGraphicFramePr>
        <p:xfrm>
          <a:off x="6205537" y="2019299"/>
          <a:ext cx="5479256" cy="3946854"/>
        </p:xfrm>
        <a:graphic>
          <a:graphicData uri="http://schemas.openxmlformats.org/drawingml/2006/table">
            <a:tbl>
              <a:tblPr>
                <a:tableStyleId>{5C22544A-7EE6-4342-B048-85BDC9FD1C3A}</a:tableStyleId>
              </a:tblPr>
              <a:tblGrid>
                <a:gridCol w="2739628">
                  <a:extLst>
                    <a:ext uri="{9D8B030D-6E8A-4147-A177-3AD203B41FA5}">
                      <a16:colId xmlns:a16="http://schemas.microsoft.com/office/drawing/2014/main" val="509180888"/>
                    </a:ext>
                  </a:extLst>
                </a:gridCol>
                <a:gridCol w="2739628">
                  <a:extLst>
                    <a:ext uri="{9D8B030D-6E8A-4147-A177-3AD203B41FA5}">
                      <a16:colId xmlns:a16="http://schemas.microsoft.com/office/drawing/2014/main" val="3992992021"/>
                    </a:ext>
                  </a:extLst>
                </a:gridCol>
              </a:tblGrid>
              <a:tr h="1973427">
                <a:tc>
                  <a:txBody>
                    <a:bodyPr/>
                    <a:lstStyle/>
                    <a:p>
                      <a:pPr algn="ctr"/>
                      <a:endParaRPr lang="en-GB" sz="2100" dirty="0">
                        <a:solidFill>
                          <a:schemeClr val="bg1"/>
                        </a:solidFill>
                      </a:endParaRPr>
                    </a:p>
                  </a:txBody>
                  <a:tcPr marL="121920" marR="121920" marT="60960" marB="60960" anchor="ctr">
                    <a:lnR w="76200" cap="flat" cmpd="sng" algn="ctr">
                      <a:solidFill>
                        <a:schemeClr val="bg1"/>
                      </a:solidFill>
                      <a:prstDash val="solid"/>
                      <a:round/>
                      <a:headEnd type="none" w="med" len="med"/>
                      <a:tailEnd type="none" w="med" len="med"/>
                    </a:lnR>
                    <a:lnB w="76200" cap="flat" cmpd="sng" algn="ctr">
                      <a:solidFill>
                        <a:schemeClr val="bg1"/>
                      </a:solidFill>
                      <a:prstDash val="solid"/>
                      <a:round/>
                      <a:headEnd type="none" w="med" len="med"/>
                      <a:tailEnd type="none" w="med" len="med"/>
                    </a:lnB>
                    <a:solidFill>
                      <a:schemeClr val="accent1"/>
                    </a:solidFill>
                  </a:tcPr>
                </a:tc>
                <a:tc>
                  <a:txBody>
                    <a:bodyPr/>
                    <a:lstStyle/>
                    <a:p>
                      <a:pPr algn="ctr"/>
                      <a:endParaRPr lang="en-GB" sz="2100" b="0" dirty="0">
                        <a:solidFill>
                          <a:schemeClr val="bg2"/>
                        </a:solidFill>
                      </a:endParaRPr>
                    </a:p>
                  </a:txBody>
                  <a:tcPr marL="121920" marR="121920" marT="60960" marB="6096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B w="7620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3610316648"/>
                  </a:ext>
                </a:extLst>
              </a:tr>
              <a:tr h="1973427">
                <a:tc>
                  <a:txBody>
                    <a:bodyPr/>
                    <a:lstStyle/>
                    <a:p>
                      <a:pPr algn="ctr"/>
                      <a:endParaRPr lang="en-GB" sz="1300" dirty="0">
                        <a:solidFill>
                          <a:schemeClr val="accent1"/>
                        </a:solidFill>
                      </a:endParaRPr>
                    </a:p>
                  </a:txBody>
                  <a:tcPr marL="121920" marR="121920" marT="60960" marB="60960" anchor="ctr">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solidFill>
                      <a:schemeClr val="accent5"/>
                    </a:solidFill>
                  </a:tcPr>
                </a:tc>
                <a:tc>
                  <a:txBody>
                    <a:bodyPr/>
                    <a:lstStyle/>
                    <a:p>
                      <a:pPr algn="ctr"/>
                      <a:endParaRPr lang="en-GB" sz="2100" dirty="0">
                        <a:solidFill>
                          <a:schemeClr val="bg1"/>
                        </a:solidFill>
                      </a:endParaRPr>
                    </a:p>
                  </a:txBody>
                  <a:tcPr marL="121920" marR="121920" marT="60960" marB="60960"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solidFill>
                      <a:schemeClr val="accent3"/>
                    </a:solidFill>
                  </a:tcPr>
                </a:tc>
                <a:extLst>
                  <a:ext uri="{0D108BD9-81ED-4DB2-BD59-A6C34878D82A}">
                    <a16:rowId xmlns:a16="http://schemas.microsoft.com/office/drawing/2014/main" val="2906317907"/>
                  </a:ext>
                </a:extLst>
              </a:tr>
            </a:tbl>
          </a:graphicData>
        </a:graphic>
      </p:graphicFrame>
      <p:sp>
        <p:nvSpPr>
          <p:cNvPr id="7" name="Text Placeholder 10">
            <a:extLst>
              <a:ext uri="{FF2B5EF4-FFF2-40B4-BE49-F238E27FC236}">
                <a16:creationId xmlns:a16="http://schemas.microsoft.com/office/drawing/2014/main" id="{1C296D82-11AB-4DE9-7DB2-BCBFFFF49064}"/>
              </a:ext>
            </a:extLst>
          </p:cNvPr>
          <p:cNvSpPr>
            <a:spLocks noGrp="1"/>
          </p:cNvSpPr>
          <p:nvPr>
            <p:ph type="body" sz="quarter" idx="23" hasCustomPrompt="1"/>
          </p:nvPr>
        </p:nvSpPr>
        <p:spPr>
          <a:xfrm>
            <a:off x="7386103" y="2556791"/>
            <a:ext cx="482917" cy="664860"/>
          </a:xfrm>
        </p:spPr>
        <p:txBody>
          <a:bodyPr/>
          <a:lstStyle>
            <a:lvl1pPr>
              <a:defRPr sz="4800"/>
            </a:lvl1pPr>
          </a:lstStyle>
          <a:p>
            <a:pPr lvl="0"/>
            <a:r>
              <a:rPr lang="en-US" dirty="0"/>
              <a:t>#</a:t>
            </a:r>
          </a:p>
        </p:txBody>
      </p:sp>
      <p:sp>
        <p:nvSpPr>
          <p:cNvPr id="9" name="Text Placeholder 22">
            <a:extLst>
              <a:ext uri="{FF2B5EF4-FFF2-40B4-BE49-F238E27FC236}">
                <a16:creationId xmlns:a16="http://schemas.microsoft.com/office/drawing/2014/main" id="{569BBE2E-C490-A568-23F2-F23C352B325E}"/>
              </a:ext>
            </a:extLst>
          </p:cNvPr>
          <p:cNvSpPr>
            <a:spLocks noGrp="1"/>
          </p:cNvSpPr>
          <p:nvPr>
            <p:ph type="body" sz="quarter" idx="24" hasCustomPrompt="1"/>
          </p:nvPr>
        </p:nvSpPr>
        <p:spPr>
          <a:xfrm>
            <a:off x="7010026" y="3311805"/>
            <a:ext cx="1235075" cy="221599"/>
          </a:xfrm>
        </p:spPr>
        <p:txBody>
          <a:bodyPr wrap="none">
            <a:spAutoFit/>
          </a:bodyPr>
          <a:lstStyle>
            <a:lvl1pPr algn="ctr">
              <a:defRPr sz="1600" b="0">
                <a:solidFill>
                  <a:schemeClr val="bg2"/>
                </a:solidFill>
              </a:defRPr>
            </a:lvl1pPr>
          </a:lstStyle>
          <a:p>
            <a:pPr lvl="0"/>
            <a:r>
              <a:rPr lang="en-US" dirty="0"/>
              <a:t>Add text here</a:t>
            </a:r>
          </a:p>
        </p:txBody>
      </p:sp>
      <p:sp>
        <p:nvSpPr>
          <p:cNvPr id="10" name="Text Placeholder 10">
            <a:extLst>
              <a:ext uri="{FF2B5EF4-FFF2-40B4-BE49-F238E27FC236}">
                <a16:creationId xmlns:a16="http://schemas.microsoft.com/office/drawing/2014/main" id="{0770E629-D71C-DFB0-9426-7E8606574EE4}"/>
              </a:ext>
            </a:extLst>
          </p:cNvPr>
          <p:cNvSpPr>
            <a:spLocks noGrp="1"/>
          </p:cNvSpPr>
          <p:nvPr>
            <p:ph type="body" sz="quarter" idx="25" hasCustomPrompt="1"/>
          </p:nvPr>
        </p:nvSpPr>
        <p:spPr>
          <a:xfrm>
            <a:off x="10089395" y="4420133"/>
            <a:ext cx="482917" cy="664860"/>
          </a:xfrm>
        </p:spPr>
        <p:txBody>
          <a:bodyPr/>
          <a:lstStyle>
            <a:lvl1pPr>
              <a:defRPr sz="4800"/>
            </a:lvl1pPr>
          </a:lstStyle>
          <a:p>
            <a:pPr lvl="0"/>
            <a:r>
              <a:rPr lang="en-US" dirty="0"/>
              <a:t>#</a:t>
            </a:r>
          </a:p>
        </p:txBody>
      </p:sp>
      <p:sp>
        <p:nvSpPr>
          <p:cNvPr id="11" name="Text Placeholder 22">
            <a:extLst>
              <a:ext uri="{FF2B5EF4-FFF2-40B4-BE49-F238E27FC236}">
                <a16:creationId xmlns:a16="http://schemas.microsoft.com/office/drawing/2014/main" id="{0AD7C70C-33DD-99CC-7AB4-08A18D4999F9}"/>
              </a:ext>
            </a:extLst>
          </p:cNvPr>
          <p:cNvSpPr>
            <a:spLocks noGrp="1"/>
          </p:cNvSpPr>
          <p:nvPr>
            <p:ph type="body" sz="quarter" idx="26" hasCustomPrompt="1"/>
          </p:nvPr>
        </p:nvSpPr>
        <p:spPr>
          <a:xfrm>
            <a:off x="7010022" y="5244848"/>
            <a:ext cx="1235075" cy="221599"/>
          </a:xfrm>
        </p:spPr>
        <p:txBody>
          <a:bodyPr wrap="none">
            <a:spAutoFit/>
          </a:bodyPr>
          <a:lstStyle>
            <a:lvl1pPr algn="ctr">
              <a:defRPr sz="1600" b="0">
                <a:solidFill>
                  <a:schemeClr val="bg2"/>
                </a:solidFill>
              </a:defRPr>
            </a:lvl1pPr>
          </a:lstStyle>
          <a:p>
            <a:pPr lvl="0"/>
            <a:r>
              <a:rPr lang="en-US" dirty="0"/>
              <a:t>Add text here</a:t>
            </a:r>
          </a:p>
        </p:txBody>
      </p:sp>
      <p:sp>
        <p:nvSpPr>
          <p:cNvPr id="12" name="Text Placeholder 10">
            <a:extLst>
              <a:ext uri="{FF2B5EF4-FFF2-40B4-BE49-F238E27FC236}">
                <a16:creationId xmlns:a16="http://schemas.microsoft.com/office/drawing/2014/main" id="{90987F8F-E986-A19A-6EA1-EA3956716181}"/>
              </a:ext>
            </a:extLst>
          </p:cNvPr>
          <p:cNvSpPr>
            <a:spLocks noGrp="1"/>
          </p:cNvSpPr>
          <p:nvPr>
            <p:ph type="body" sz="quarter" idx="27" hasCustomPrompt="1"/>
          </p:nvPr>
        </p:nvSpPr>
        <p:spPr>
          <a:xfrm>
            <a:off x="7386102" y="4496036"/>
            <a:ext cx="482917" cy="664860"/>
          </a:xfrm>
        </p:spPr>
        <p:txBody>
          <a:bodyPr/>
          <a:lstStyle>
            <a:lvl1pPr>
              <a:defRPr sz="4800"/>
            </a:lvl1pPr>
          </a:lstStyle>
          <a:p>
            <a:pPr lvl="0"/>
            <a:r>
              <a:rPr lang="en-US" dirty="0"/>
              <a:t>#</a:t>
            </a:r>
          </a:p>
        </p:txBody>
      </p:sp>
      <p:sp>
        <p:nvSpPr>
          <p:cNvPr id="17" name="Text Placeholder 22">
            <a:extLst>
              <a:ext uri="{FF2B5EF4-FFF2-40B4-BE49-F238E27FC236}">
                <a16:creationId xmlns:a16="http://schemas.microsoft.com/office/drawing/2014/main" id="{8BEF781A-AF6F-74CE-DBF6-4FAAF6137EDB}"/>
              </a:ext>
            </a:extLst>
          </p:cNvPr>
          <p:cNvSpPr>
            <a:spLocks noGrp="1"/>
          </p:cNvSpPr>
          <p:nvPr>
            <p:ph type="body" sz="quarter" idx="28" hasCustomPrompt="1"/>
          </p:nvPr>
        </p:nvSpPr>
        <p:spPr>
          <a:xfrm>
            <a:off x="9726750" y="5244848"/>
            <a:ext cx="1235075" cy="221599"/>
          </a:xfrm>
        </p:spPr>
        <p:txBody>
          <a:bodyPr wrap="none">
            <a:spAutoFit/>
          </a:bodyPr>
          <a:lstStyle>
            <a:lvl1pPr algn="ctr">
              <a:defRPr sz="1600" b="0">
                <a:solidFill>
                  <a:schemeClr val="bg2"/>
                </a:solidFill>
              </a:defRPr>
            </a:lvl1pPr>
          </a:lstStyle>
          <a:p>
            <a:pPr lvl="0"/>
            <a:r>
              <a:rPr lang="en-US" dirty="0"/>
              <a:t>Add text here</a:t>
            </a:r>
          </a:p>
        </p:txBody>
      </p:sp>
      <p:sp>
        <p:nvSpPr>
          <p:cNvPr id="19" name="Text Placeholder 10">
            <a:extLst>
              <a:ext uri="{FF2B5EF4-FFF2-40B4-BE49-F238E27FC236}">
                <a16:creationId xmlns:a16="http://schemas.microsoft.com/office/drawing/2014/main" id="{47314DA6-AAD5-DE92-CFA4-CC2E5D905981}"/>
              </a:ext>
            </a:extLst>
          </p:cNvPr>
          <p:cNvSpPr>
            <a:spLocks noGrp="1"/>
          </p:cNvSpPr>
          <p:nvPr>
            <p:ph type="body" sz="quarter" idx="29" hasCustomPrompt="1"/>
          </p:nvPr>
        </p:nvSpPr>
        <p:spPr>
          <a:xfrm>
            <a:off x="10089394" y="2556791"/>
            <a:ext cx="482917" cy="664860"/>
          </a:xfrm>
        </p:spPr>
        <p:txBody>
          <a:bodyPr/>
          <a:lstStyle>
            <a:lvl1pPr>
              <a:defRPr sz="4800">
                <a:solidFill>
                  <a:schemeClr val="bg2"/>
                </a:solidFill>
              </a:defRPr>
            </a:lvl1pPr>
          </a:lstStyle>
          <a:p>
            <a:pPr lvl="0"/>
            <a:r>
              <a:rPr lang="en-US" dirty="0"/>
              <a:t>#</a:t>
            </a:r>
          </a:p>
        </p:txBody>
      </p:sp>
      <p:sp>
        <p:nvSpPr>
          <p:cNvPr id="22" name="Text Placeholder 22">
            <a:extLst>
              <a:ext uri="{FF2B5EF4-FFF2-40B4-BE49-F238E27FC236}">
                <a16:creationId xmlns:a16="http://schemas.microsoft.com/office/drawing/2014/main" id="{9FA21D4D-4D95-0771-91D7-8A06B9C4F0E0}"/>
              </a:ext>
            </a:extLst>
          </p:cNvPr>
          <p:cNvSpPr>
            <a:spLocks noGrp="1"/>
          </p:cNvSpPr>
          <p:nvPr>
            <p:ph type="body" sz="quarter" idx="30" hasCustomPrompt="1"/>
          </p:nvPr>
        </p:nvSpPr>
        <p:spPr>
          <a:xfrm>
            <a:off x="9726750" y="3311805"/>
            <a:ext cx="1235075" cy="221599"/>
          </a:xfrm>
        </p:spPr>
        <p:txBody>
          <a:bodyPr wrap="none">
            <a:spAutoFit/>
          </a:bodyPr>
          <a:lstStyle>
            <a:lvl1pPr algn="ctr">
              <a:defRPr sz="1600" b="0">
                <a:solidFill>
                  <a:schemeClr val="bg2"/>
                </a:solidFill>
              </a:defRPr>
            </a:lvl1pPr>
          </a:lstStyle>
          <a:p>
            <a:pPr lvl="0"/>
            <a:r>
              <a:rPr lang="en-US" dirty="0"/>
              <a:t>Add text here</a:t>
            </a:r>
          </a:p>
        </p:txBody>
      </p:sp>
    </p:spTree>
    <p:extLst>
      <p:ext uri="{BB962C8B-B14F-4D97-AF65-F5344CB8AC3E}">
        <p14:creationId xmlns:p14="http://schemas.microsoft.com/office/powerpoint/2010/main" val="688476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4 boxes Numbered + Content">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AC0E8B47-727D-C3D8-AB2C-1AEE9B45E6C3}"/>
              </a:ext>
            </a:extLst>
          </p:cNvPr>
          <p:cNvSpPr>
            <a:spLocks noGrp="1"/>
          </p:cNvSpPr>
          <p:nvPr>
            <p:ph type="body" sz="quarter" idx="21"/>
          </p:nvPr>
        </p:nvSpPr>
        <p:spPr>
          <a:xfrm>
            <a:off x="611187" y="2125596"/>
            <a:ext cx="5374800" cy="794660"/>
          </a:xfrm>
          <a:solidFill>
            <a:schemeClr val="accent1">
              <a:lumMod val="60000"/>
              <a:lumOff val="40000"/>
            </a:schemeClr>
          </a:solidFill>
        </p:spPr>
        <p:txBody>
          <a:bodyPr lIns="864000" tIns="144000" bIns="144000" anchor="ctr"/>
          <a:lstStyle>
            <a:lvl1pPr>
              <a:defRPr sz="1200"/>
            </a:lvl1pPr>
            <a:lvl2pPr>
              <a:defRPr sz="1200"/>
            </a:lvl2pPr>
            <a:lvl3pPr>
              <a:defRPr sz="1000"/>
            </a:lvl3pPr>
            <a:lvl4pPr>
              <a:defRPr sz="1100"/>
            </a:lvl4pPr>
            <a:lvl5pPr>
              <a:defRPr sz="1051"/>
            </a:lvl5pPr>
          </a:lstStyle>
          <a:p>
            <a:pPr lvl="0"/>
            <a:r>
              <a:rPr lang="en-US"/>
              <a:t>Click to edit Master text styles</a:t>
            </a:r>
          </a:p>
          <a:p>
            <a:pPr lvl="1"/>
            <a:r>
              <a:rPr lang="en-US"/>
              <a:t>Second level</a:t>
            </a:r>
          </a:p>
        </p:txBody>
      </p:sp>
      <p:sp>
        <p:nvSpPr>
          <p:cNvPr id="4" name="Content Placeholder 2">
            <a:extLst>
              <a:ext uri="{FF2B5EF4-FFF2-40B4-BE49-F238E27FC236}">
                <a16:creationId xmlns:a16="http://schemas.microsoft.com/office/drawing/2014/main" id="{3CE22646-B5C0-BE14-FE9C-679028AD323A}"/>
              </a:ext>
            </a:extLst>
          </p:cNvPr>
          <p:cNvSpPr>
            <a:spLocks noGrp="1"/>
          </p:cNvSpPr>
          <p:nvPr>
            <p:ph idx="16"/>
          </p:nvPr>
        </p:nvSpPr>
        <p:spPr>
          <a:xfrm>
            <a:off x="6203952" y="2019299"/>
            <a:ext cx="5375275" cy="3894137"/>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8" name="Straight Connector 7">
            <a:extLst>
              <a:ext uri="{FF2B5EF4-FFF2-40B4-BE49-F238E27FC236}">
                <a16:creationId xmlns:a16="http://schemas.microsoft.com/office/drawing/2014/main" id="{4E05121D-F212-733A-3E42-044442694C77}"/>
              </a:ext>
            </a:extLst>
          </p:cNvPr>
          <p:cNvCxnSpPr>
            <a:cxnSpLocks/>
          </p:cNvCxnSpPr>
          <p:nvPr userDrawn="1"/>
        </p:nvCxnSpPr>
        <p:spPr>
          <a:xfrm>
            <a:off x="611983" y="2024063"/>
            <a:ext cx="5374800" cy="0"/>
          </a:xfrm>
          <a:prstGeom prst="line">
            <a:avLst/>
          </a:prstGeom>
          <a:ln w="3175">
            <a:solidFill>
              <a:schemeClr val="accent1"/>
            </a:solidFill>
          </a:ln>
        </p:spPr>
        <p:style>
          <a:lnRef idx="2">
            <a:schemeClr val="accent1"/>
          </a:lnRef>
          <a:fillRef idx="0">
            <a:schemeClr val="accent1"/>
          </a:fillRef>
          <a:effectRef idx="1">
            <a:schemeClr val="accent1"/>
          </a:effectRef>
          <a:fontRef idx="minor">
            <a:schemeClr val="tx1"/>
          </a:fontRef>
        </p:style>
      </p:cxnSp>
      <p:sp>
        <p:nvSpPr>
          <p:cNvPr id="14" name="Text Placeholder 18">
            <a:extLst>
              <a:ext uri="{FF2B5EF4-FFF2-40B4-BE49-F238E27FC236}">
                <a16:creationId xmlns:a16="http://schemas.microsoft.com/office/drawing/2014/main" id="{88FF1E2D-3878-FBCE-3D87-1FEEE0D14233}"/>
              </a:ext>
            </a:extLst>
          </p:cNvPr>
          <p:cNvSpPr>
            <a:spLocks noGrp="1" noChangeAspect="1"/>
          </p:cNvSpPr>
          <p:nvPr>
            <p:ph type="body" sz="quarter" idx="22" hasCustomPrompt="1"/>
          </p:nvPr>
        </p:nvSpPr>
        <p:spPr>
          <a:xfrm>
            <a:off x="722599" y="2164781"/>
            <a:ext cx="605120" cy="605120"/>
          </a:xfrm>
          <a:prstGeom prst="ellipse">
            <a:avLst/>
          </a:prstGeom>
          <a:noFill/>
          <a:ln w="3175">
            <a:solidFill>
              <a:schemeClr val="bg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5" name="Text Placeholder 18">
            <a:extLst>
              <a:ext uri="{FF2B5EF4-FFF2-40B4-BE49-F238E27FC236}">
                <a16:creationId xmlns:a16="http://schemas.microsoft.com/office/drawing/2014/main" id="{33D4BFA5-0210-A171-7DBB-A4BCA22BD9A8}"/>
              </a:ext>
            </a:extLst>
          </p:cNvPr>
          <p:cNvSpPr>
            <a:spLocks noGrp="1" noChangeAspect="1"/>
          </p:cNvSpPr>
          <p:nvPr>
            <p:ph type="body" sz="quarter" idx="10" hasCustomPrompt="1"/>
          </p:nvPr>
        </p:nvSpPr>
        <p:spPr>
          <a:xfrm>
            <a:off x="762063" y="2204245"/>
            <a:ext cx="526192" cy="526192"/>
          </a:xfrm>
          <a:prstGeom prst="ellipse">
            <a:avLst/>
          </a:prstGeom>
          <a:solidFill>
            <a:schemeClr val="bg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6" name="Text Placeholder 21">
            <a:extLst>
              <a:ext uri="{FF2B5EF4-FFF2-40B4-BE49-F238E27FC236}">
                <a16:creationId xmlns:a16="http://schemas.microsoft.com/office/drawing/2014/main" id="{956225AF-C21E-0DB4-31A1-8AD6C81F9072}"/>
              </a:ext>
            </a:extLst>
          </p:cNvPr>
          <p:cNvSpPr>
            <a:spLocks noGrp="1"/>
          </p:cNvSpPr>
          <p:nvPr>
            <p:ph type="body" sz="quarter" idx="28" hasCustomPrompt="1"/>
          </p:nvPr>
        </p:nvSpPr>
        <p:spPr>
          <a:xfrm>
            <a:off x="925775" y="2359620"/>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tx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8" name="Text Placeholder 12">
            <a:extLst>
              <a:ext uri="{FF2B5EF4-FFF2-40B4-BE49-F238E27FC236}">
                <a16:creationId xmlns:a16="http://schemas.microsoft.com/office/drawing/2014/main" id="{819B2670-56D5-3262-DFF3-2068FE706DA9}"/>
              </a:ext>
            </a:extLst>
          </p:cNvPr>
          <p:cNvSpPr>
            <a:spLocks noGrp="1"/>
          </p:cNvSpPr>
          <p:nvPr>
            <p:ph type="body" sz="quarter" idx="29"/>
          </p:nvPr>
        </p:nvSpPr>
        <p:spPr>
          <a:xfrm>
            <a:off x="611187" y="3123322"/>
            <a:ext cx="5374800" cy="794660"/>
          </a:xfrm>
          <a:solidFill>
            <a:schemeClr val="accent3">
              <a:lumMod val="60000"/>
              <a:lumOff val="40000"/>
            </a:schemeClr>
          </a:solidFill>
        </p:spPr>
        <p:txBody>
          <a:bodyPr lIns="864000" tIns="144000" bIns="144000" anchor="ctr"/>
          <a:lstStyle>
            <a:lvl1pPr>
              <a:defRPr sz="1200"/>
            </a:lvl1pPr>
            <a:lvl2pPr>
              <a:defRPr sz="1200"/>
            </a:lvl2pPr>
            <a:lvl3pPr>
              <a:defRPr sz="1000"/>
            </a:lvl3pPr>
            <a:lvl4pPr>
              <a:defRPr sz="1100"/>
            </a:lvl4pPr>
            <a:lvl5pPr>
              <a:defRPr sz="1051"/>
            </a:lvl5pPr>
          </a:lstStyle>
          <a:p>
            <a:pPr lvl="0"/>
            <a:r>
              <a:rPr lang="en-US"/>
              <a:t>Click to edit Master text styles</a:t>
            </a:r>
          </a:p>
          <a:p>
            <a:pPr lvl="1"/>
            <a:r>
              <a:rPr lang="en-US"/>
              <a:t>Second level</a:t>
            </a:r>
          </a:p>
        </p:txBody>
      </p:sp>
      <p:sp>
        <p:nvSpPr>
          <p:cNvPr id="20" name="Text Placeholder 12">
            <a:extLst>
              <a:ext uri="{FF2B5EF4-FFF2-40B4-BE49-F238E27FC236}">
                <a16:creationId xmlns:a16="http://schemas.microsoft.com/office/drawing/2014/main" id="{DF139923-7F44-28AB-8781-A5E790B12F9D}"/>
              </a:ext>
            </a:extLst>
          </p:cNvPr>
          <p:cNvSpPr>
            <a:spLocks noGrp="1"/>
          </p:cNvSpPr>
          <p:nvPr>
            <p:ph type="body" sz="quarter" idx="30"/>
          </p:nvPr>
        </p:nvSpPr>
        <p:spPr>
          <a:xfrm>
            <a:off x="611187" y="4121048"/>
            <a:ext cx="5374800" cy="794660"/>
          </a:xfrm>
          <a:solidFill>
            <a:schemeClr val="accent4">
              <a:lumMod val="60000"/>
              <a:lumOff val="40000"/>
            </a:schemeClr>
          </a:solidFill>
        </p:spPr>
        <p:txBody>
          <a:bodyPr lIns="864000" tIns="144000" bIns="144000" anchor="ctr"/>
          <a:lstStyle>
            <a:lvl1pPr>
              <a:defRPr sz="1200"/>
            </a:lvl1pPr>
            <a:lvl2pPr>
              <a:defRPr sz="1200"/>
            </a:lvl2pPr>
            <a:lvl3pPr>
              <a:defRPr sz="1000"/>
            </a:lvl3pPr>
            <a:lvl4pPr>
              <a:defRPr sz="1100"/>
            </a:lvl4pPr>
            <a:lvl5pPr>
              <a:defRPr sz="1051"/>
            </a:lvl5pPr>
          </a:lstStyle>
          <a:p>
            <a:pPr lvl="0"/>
            <a:r>
              <a:rPr lang="en-US"/>
              <a:t>Click to edit Master text styles</a:t>
            </a:r>
          </a:p>
          <a:p>
            <a:pPr lvl="1"/>
            <a:r>
              <a:rPr lang="en-US"/>
              <a:t>Second level</a:t>
            </a:r>
          </a:p>
        </p:txBody>
      </p:sp>
      <p:sp>
        <p:nvSpPr>
          <p:cNvPr id="21" name="Text Placeholder 12">
            <a:extLst>
              <a:ext uri="{FF2B5EF4-FFF2-40B4-BE49-F238E27FC236}">
                <a16:creationId xmlns:a16="http://schemas.microsoft.com/office/drawing/2014/main" id="{E165B01E-2EC4-F216-EB1F-30E003AA7AC8}"/>
              </a:ext>
            </a:extLst>
          </p:cNvPr>
          <p:cNvSpPr>
            <a:spLocks noGrp="1"/>
          </p:cNvSpPr>
          <p:nvPr>
            <p:ph type="body" sz="quarter" idx="31"/>
          </p:nvPr>
        </p:nvSpPr>
        <p:spPr>
          <a:xfrm>
            <a:off x="611187" y="5118776"/>
            <a:ext cx="5374800" cy="794660"/>
          </a:xfrm>
          <a:solidFill>
            <a:schemeClr val="accent6">
              <a:lumMod val="60000"/>
              <a:lumOff val="40000"/>
            </a:schemeClr>
          </a:solidFill>
        </p:spPr>
        <p:txBody>
          <a:bodyPr lIns="864000" tIns="144000" bIns="144000" anchor="ctr"/>
          <a:lstStyle>
            <a:lvl1pPr>
              <a:defRPr sz="1200"/>
            </a:lvl1pPr>
            <a:lvl2pPr>
              <a:defRPr sz="1200"/>
            </a:lvl2pPr>
            <a:lvl3pPr>
              <a:defRPr sz="1000"/>
            </a:lvl3pPr>
            <a:lvl4pPr>
              <a:defRPr sz="1100"/>
            </a:lvl4pPr>
            <a:lvl5pPr>
              <a:defRPr sz="1051"/>
            </a:lvl5pPr>
          </a:lstStyle>
          <a:p>
            <a:pPr lvl="0"/>
            <a:r>
              <a:rPr lang="en-US"/>
              <a:t>Click to edit Master text styles</a:t>
            </a:r>
          </a:p>
          <a:p>
            <a:pPr lvl="1"/>
            <a:r>
              <a:rPr lang="en-US"/>
              <a:t>Second level</a:t>
            </a:r>
          </a:p>
        </p:txBody>
      </p:sp>
      <p:cxnSp>
        <p:nvCxnSpPr>
          <p:cNvPr id="24" name="Straight Connector 23">
            <a:extLst>
              <a:ext uri="{FF2B5EF4-FFF2-40B4-BE49-F238E27FC236}">
                <a16:creationId xmlns:a16="http://schemas.microsoft.com/office/drawing/2014/main" id="{54300FD0-411C-F8B5-98A9-BC62748BB702}"/>
              </a:ext>
            </a:extLst>
          </p:cNvPr>
          <p:cNvCxnSpPr>
            <a:cxnSpLocks/>
          </p:cNvCxnSpPr>
          <p:nvPr userDrawn="1"/>
        </p:nvCxnSpPr>
        <p:spPr>
          <a:xfrm>
            <a:off x="611983" y="3021789"/>
            <a:ext cx="5374800" cy="0"/>
          </a:xfrm>
          <a:prstGeom prst="line">
            <a:avLst/>
          </a:prstGeom>
          <a:ln w="317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3FEDC833-22DF-62CA-58B2-4A8996E20CC8}"/>
              </a:ext>
            </a:extLst>
          </p:cNvPr>
          <p:cNvCxnSpPr>
            <a:cxnSpLocks/>
          </p:cNvCxnSpPr>
          <p:nvPr userDrawn="1"/>
        </p:nvCxnSpPr>
        <p:spPr>
          <a:xfrm>
            <a:off x="611983" y="4019515"/>
            <a:ext cx="5374800" cy="0"/>
          </a:xfrm>
          <a:prstGeom prst="line">
            <a:avLst/>
          </a:prstGeom>
          <a:ln w="317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40101374-05C3-D5C4-C7F9-1DD81E3EED3F}"/>
              </a:ext>
            </a:extLst>
          </p:cNvPr>
          <p:cNvCxnSpPr>
            <a:cxnSpLocks/>
          </p:cNvCxnSpPr>
          <p:nvPr userDrawn="1"/>
        </p:nvCxnSpPr>
        <p:spPr>
          <a:xfrm>
            <a:off x="611983" y="5017241"/>
            <a:ext cx="5374800" cy="0"/>
          </a:xfrm>
          <a:prstGeom prst="line">
            <a:avLst/>
          </a:prstGeom>
          <a:ln w="3175">
            <a:solidFill>
              <a:schemeClr val="accent1"/>
            </a:solidFill>
          </a:ln>
        </p:spPr>
        <p:style>
          <a:lnRef idx="2">
            <a:schemeClr val="accent1"/>
          </a:lnRef>
          <a:fillRef idx="0">
            <a:schemeClr val="accent1"/>
          </a:fillRef>
          <a:effectRef idx="1">
            <a:schemeClr val="accent1"/>
          </a:effectRef>
          <a:fontRef idx="minor">
            <a:schemeClr val="tx1"/>
          </a:fontRef>
        </p:style>
      </p:cxnSp>
      <p:sp>
        <p:nvSpPr>
          <p:cNvPr id="30" name="Text Placeholder 18">
            <a:extLst>
              <a:ext uri="{FF2B5EF4-FFF2-40B4-BE49-F238E27FC236}">
                <a16:creationId xmlns:a16="http://schemas.microsoft.com/office/drawing/2014/main" id="{683363A3-6FA0-3DB4-927A-7D51DC7FCE7A}"/>
              </a:ext>
            </a:extLst>
          </p:cNvPr>
          <p:cNvSpPr>
            <a:spLocks noGrp="1" noChangeAspect="1"/>
          </p:cNvSpPr>
          <p:nvPr>
            <p:ph type="body" sz="quarter" idx="32" hasCustomPrompt="1"/>
          </p:nvPr>
        </p:nvSpPr>
        <p:spPr>
          <a:xfrm>
            <a:off x="722599" y="3218092"/>
            <a:ext cx="605120" cy="605120"/>
          </a:xfrm>
          <a:prstGeom prst="ellipse">
            <a:avLst/>
          </a:prstGeom>
          <a:noFill/>
          <a:ln w="3175">
            <a:solidFill>
              <a:schemeClr val="bg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31" name="Text Placeholder 18">
            <a:extLst>
              <a:ext uri="{FF2B5EF4-FFF2-40B4-BE49-F238E27FC236}">
                <a16:creationId xmlns:a16="http://schemas.microsoft.com/office/drawing/2014/main" id="{7124C7ED-58C0-196D-29F3-589145BE2FF3}"/>
              </a:ext>
            </a:extLst>
          </p:cNvPr>
          <p:cNvSpPr>
            <a:spLocks noGrp="1" noChangeAspect="1"/>
          </p:cNvSpPr>
          <p:nvPr>
            <p:ph type="body" sz="quarter" idx="33" hasCustomPrompt="1"/>
          </p:nvPr>
        </p:nvSpPr>
        <p:spPr>
          <a:xfrm>
            <a:off x="762063" y="3257556"/>
            <a:ext cx="526192" cy="526192"/>
          </a:xfrm>
          <a:prstGeom prst="ellipse">
            <a:avLst/>
          </a:prstGeom>
          <a:solidFill>
            <a:schemeClr val="bg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32" name="Text Placeholder 21">
            <a:extLst>
              <a:ext uri="{FF2B5EF4-FFF2-40B4-BE49-F238E27FC236}">
                <a16:creationId xmlns:a16="http://schemas.microsoft.com/office/drawing/2014/main" id="{BF9387B9-A15F-7B03-597D-074200EBB475}"/>
              </a:ext>
            </a:extLst>
          </p:cNvPr>
          <p:cNvSpPr>
            <a:spLocks noGrp="1"/>
          </p:cNvSpPr>
          <p:nvPr>
            <p:ph type="body" sz="quarter" idx="34" hasCustomPrompt="1"/>
          </p:nvPr>
        </p:nvSpPr>
        <p:spPr>
          <a:xfrm>
            <a:off x="925775" y="3412930"/>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tx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37" name="Text Placeholder 18">
            <a:extLst>
              <a:ext uri="{FF2B5EF4-FFF2-40B4-BE49-F238E27FC236}">
                <a16:creationId xmlns:a16="http://schemas.microsoft.com/office/drawing/2014/main" id="{C354FFCE-BA03-A37B-2158-32DF75D31871}"/>
              </a:ext>
            </a:extLst>
          </p:cNvPr>
          <p:cNvSpPr>
            <a:spLocks noGrp="1" noChangeAspect="1"/>
          </p:cNvSpPr>
          <p:nvPr>
            <p:ph type="body" sz="quarter" idx="35" hasCustomPrompt="1"/>
          </p:nvPr>
        </p:nvSpPr>
        <p:spPr>
          <a:xfrm>
            <a:off x="722599" y="4215818"/>
            <a:ext cx="605120" cy="605120"/>
          </a:xfrm>
          <a:prstGeom prst="ellipse">
            <a:avLst/>
          </a:prstGeom>
          <a:noFill/>
          <a:ln w="3175">
            <a:solidFill>
              <a:schemeClr val="bg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38" name="Text Placeholder 18">
            <a:extLst>
              <a:ext uri="{FF2B5EF4-FFF2-40B4-BE49-F238E27FC236}">
                <a16:creationId xmlns:a16="http://schemas.microsoft.com/office/drawing/2014/main" id="{697AF2DC-7092-2F49-F276-164878E11FBE}"/>
              </a:ext>
            </a:extLst>
          </p:cNvPr>
          <p:cNvSpPr>
            <a:spLocks noGrp="1" noChangeAspect="1"/>
          </p:cNvSpPr>
          <p:nvPr>
            <p:ph type="body" sz="quarter" idx="36" hasCustomPrompt="1"/>
          </p:nvPr>
        </p:nvSpPr>
        <p:spPr>
          <a:xfrm>
            <a:off x="762063" y="4255282"/>
            <a:ext cx="526192" cy="526192"/>
          </a:xfrm>
          <a:prstGeom prst="ellipse">
            <a:avLst/>
          </a:prstGeom>
          <a:solidFill>
            <a:schemeClr val="bg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39" name="Text Placeholder 21">
            <a:extLst>
              <a:ext uri="{FF2B5EF4-FFF2-40B4-BE49-F238E27FC236}">
                <a16:creationId xmlns:a16="http://schemas.microsoft.com/office/drawing/2014/main" id="{B4C5C32B-E0B6-64A5-8304-C96370C6EF2D}"/>
              </a:ext>
            </a:extLst>
          </p:cNvPr>
          <p:cNvSpPr>
            <a:spLocks noGrp="1"/>
          </p:cNvSpPr>
          <p:nvPr>
            <p:ph type="body" sz="quarter" idx="37" hasCustomPrompt="1"/>
          </p:nvPr>
        </p:nvSpPr>
        <p:spPr>
          <a:xfrm>
            <a:off x="925775" y="441065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tx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40" name="Text Placeholder 18">
            <a:extLst>
              <a:ext uri="{FF2B5EF4-FFF2-40B4-BE49-F238E27FC236}">
                <a16:creationId xmlns:a16="http://schemas.microsoft.com/office/drawing/2014/main" id="{29A6AF46-B917-BBA9-5642-774A7212DA30}"/>
              </a:ext>
            </a:extLst>
          </p:cNvPr>
          <p:cNvSpPr>
            <a:spLocks noGrp="1" noChangeAspect="1"/>
          </p:cNvSpPr>
          <p:nvPr>
            <p:ph type="body" sz="quarter" idx="38" hasCustomPrompt="1"/>
          </p:nvPr>
        </p:nvSpPr>
        <p:spPr>
          <a:xfrm>
            <a:off x="722599" y="5213546"/>
            <a:ext cx="605120" cy="605120"/>
          </a:xfrm>
          <a:prstGeom prst="ellipse">
            <a:avLst/>
          </a:prstGeom>
          <a:noFill/>
          <a:ln w="3175">
            <a:solidFill>
              <a:schemeClr val="bg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41" name="Text Placeholder 18">
            <a:extLst>
              <a:ext uri="{FF2B5EF4-FFF2-40B4-BE49-F238E27FC236}">
                <a16:creationId xmlns:a16="http://schemas.microsoft.com/office/drawing/2014/main" id="{ACAA156C-4EA4-4284-E608-66D9AFBC5FEF}"/>
              </a:ext>
            </a:extLst>
          </p:cNvPr>
          <p:cNvSpPr>
            <a:spLocks noGrp="1" noChangeAspect="1"/>
          </p:cNvSpPr>
          <p:nvPr>
            <p:ph type="body" sz="quarter" idx="39" hasCustomPrompt="1"/>
          </p:nvPr>
        </p:nvSpPr>
        <p:spPr>
          <a:xfrm>
            <a:off x="762063" y="5253010"/>
            <a:ext cx="526192" cy="526192"/>
          </a:xfrm>
          <a:prstGeom prst="ellipse">
            <a:avLst/>
          </a:prstGeom>
          <a:solidFill>
            <a:schemeClr val="bg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42" name="Text Placeholder 21">
            <a:extLst>
              <a:ext uri="{FF2B5EF4-FFF2-40B4-BE49-F238E27FC236}">
                <a16:creationId xmlns:a16="http://schemas.microsoft.com/office/drawing/2014/main" id="{469E0E56-3A04-69BB-F03C-F956FF282495}"/>
              </a:ext>
            </a:extLst>
          </p:cNvPr>
          <p:cNvSpPr>
            <a:spLocks noGrp="1"/>
          </p:cNvSpPr>
          <p:nvPr>
            <p:ph type="body" sz="quarter" idx="40" hasCustomPrompt="1"/>
          </p:nvPr>
        </p:nvSpPr>
        <p:spPr>
          <a:xfrm>
            <a:off x="925775" y="5408384"/>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tx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 name="Text Placeholder 21">
            <a:extLst>
              <a:ext uri="{FF2B5EF4-FFF2-40B4-BE49-F238E27FC236}">
                <a16:creationId xmlns:a16="http://schemas.microsoft.com/office/drawing/2014/main" id="{431F036E-3717-5331-ACFB-C78A8760DB17}"/>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3" name="Title 1">
            <a:extLst>
              <a:ext uri="{FF2B5EF4-FFF2-40B4-BE49-F238E27FC236}">
                <a16:creationId xmlns:a16="http://schemas.microsoft.com/office/drawing/2014/main" id="{423DB29F-5418-64F6-2288-2B0720810E22}"/>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5D8976D7-A935-7363-5E3E-B7136579CDC5}"/>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8"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29"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450171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 3 boxes Stats">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A53AFA0E-CB71-82AE-49EF-6093E416397B}"/>
              </a:ext>
            </a:extLst>
          </p:cNvPr>
          <p:cNvSpPr>
            <a:spLocks noGrp="1"/>
          </p:cNvSpPr>
          <p:nvPr>
            <p:ph idx="1"/>
          </p:nvPr>
        </p:nvSpPr>
        <p:spPr>
          <a:xfrm>
            <a:off x="611188" y="2019302"/>
            <a:ext cx="10968037" cy="2156278"/>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8" name="Straight Connector 7">
            <a:extLst>
              <a:ext uri="{FF2B5EF4-FFF2-40B4-BE49-F238E27FC236}">
                <a16:creationId xmlns:a16="http://schemas.microsoft.com/office/drawing/2014/main" id="{9089BCF7-3F03-B468-729C-DF225818E8F9}"/>
              </a:ext>
            </a:extLst>
          </p:cNvPr>
          <p:cNvCxnSpPr>
            <a:cxnSpLocks/>
          </p:cNvCxnSpPr>
          <p:nvPr userDrawn="1"/>
        </p:nvCxnSpPr>
        <p:spPr>
          <a:xfrm>
            <a:off x="611984" y="4319497"/>
            <a:ext cx="10968037" cy="0"/>
          </a:xfrm>
          <a:prstGeom prst="line">
            <a:avLst/>
          </a:prstGeom>
          <a:ln w="3175">
            <a:solidFill>
              <a:schemeClr val="accent1"/>
            </a:solidFill>
          </a:ln>
        </p:spPr>
        <p:style>
          <a:lnRef idx="2">
            <a:schemeClr val="accent1"/>
          </a:lnRef>
          <a:fillRef idx="0">
            <a:schemeClr val="accent1"/>
          </a:fillRef>
          <a:effectRef idx="1">
            <a:schemeClr val="accent1"/>
          </a:effectRef>
          <a:fontRef idx="minor">
            <a:schemeClr val="tx1"/>
          </a:fontRef>
        </p:style>
      </p:cxnSp>
      <p:sp>
        <p:nvSpPr>
          <p:cNvPr id="10" name="Text Placeholder 9">
            <a:extLst>
              <a:ext uri="{FF2B5EF4-FFF2-40B4-BE49-F238E27FC236}">
                <a16:creationId xmlns:a16="http://schemas.microsoft.com/office/drawing/2014/main" id="{13EA5B7E-BB7F-37D3-2B1A-AC55EDD93939}"/>
              </a:ext>
            </a:extLst>
          </p:cNvPr>
          <p:cNvSpPr>
            <a:spLocks noGrp="1"/>
          </p:cNvSpPr>
          <p:nvPr>
            <p:ph type="body" sz="quarter" idx="20" hasCustomPrompt="1"/>
          </p:nvPr>
        </p:nvSpPr>
        <p:spPr>
          <a:xfrm>
            <a:off x="611190" y="4425342"/>
            <a:ext cx="2535239" cy="1479449"/>
          </a:xfrm>
          <a:solidFill>
            <a:schemeClr val="accent1">
              <a:lumMod val="60000"/>
              <a:lumOff val="40000"/>
            </a:schemeClr>
          </a:solidFill>
        </p:spPr>
        <p:txBody>
          <a:bodyPr lIns="72000" tIns="144000" rIns="72000" bIns="144000"/>
          <a:lstStyle>
            <a:lvl1pPr algn="ctr">
              <a:defRPr sz="2400"/>
            </a:lvl1pPr>
            <a:lvl2pPr algn="ctr">
              <a:defRPr sz="1400" b="1"/>
            </a:lvl2pPr>
            <a:lvl3pPr marL="0" indent="0" algn="ctr">
              <a:buNone/>
              <a:defRPr sz="1200"/>
            </a:lvl3pPr>
          </a:lstStyle>
          <a:p>
            <a:pPr lvl="0"/>
            <a:r>
              <a:rPr lang="en-US"/>
              <a:t>####</a:t>
            </a:r>
          </a:p>
          <a:p>
            <a:pPr lvl="1"/>
            <a:r>
              <a:rPr lang="en-US"/>
              <a:t>Second level</a:t>
            </a:r>
          </a:p>
          <a:p>
            <a:pPr lvl="2"/>
            <a:r>
              <a:rPr lang="en-US"/>
              <a:t>Third level</a:t>
            </a:r>
          </a:p>
        </p:txBody>
      </p:sp>
      <p:sp>
        <p:nvSpPr>
          <p:cNvPr id="11" name="Text Placeholder 9">
            <a:extLst>
              <a:ext uri="{FF2B5EF4-FFF2-40B4-BE49-F238E27FC236}">
                <a16:creationId xmlns:a16="http://schemas.microsoft.com/office/drawing/2014/main" id="{E8F49831-C184-1968-F648-91D705D26CE3}"/>
              </a:ext>
            </a:extLst>
          </p:cNvPr>
          <p:cNvSpPr>
            <a:spLocks noGrp="1"/>
          </p:cNvSpPr>
          <p:nvPr>
            <p:ph type="body" sz="quarter" idx="21" hasCustomPrompt="1"/>
          </p:nvPr>
        </p:nvSpPr>
        <p:spPr>
          <a:xfrm>
            <a:off x="3422123" y="4425342"/>
            <a:ext cx="2535239" cy="1479449"/>
          </a:xfrm>
          <a:solidFill>
            <a:schemeClr val="accent3">
              <a:lumMod val="60000"/>
              <a:lumOff val="40000"/>
            </a:schemeClr>
          </a:solidFill>
        </p:spPr>
        <p:txBody>
          <a:bodyPr lIns="72000" tIns="144000" rIns="72000" bIns="144000"/>
          <a:lstStyle>
            <a:lvl1pPr algn="ctr">
              <a:defRPr sz="2400"/>
            </a:lvl1pPr>
            <a:lvl2pPr algn="ctr">
              <a:defRPr sz="1400" b="1"/>
            </a:lvl2pPr>
            <a:lvl3pPr marL="0" indent="0" algn="ctr">
              <a:buNone/>
              <a:defRPr sz="1200"/>
            </a:lvl3pPr>
          </a:lstStyle>
          <a:p>
            <a:pPr lvl="0"/>
            <a:r>
              <a:rPr lang="en-US"/>
              <a:t>####</a:t>
            </a:r>
          </a:p>
          <a:p>
            <a:pPr lvl="1"/>
            <a:r>
              <a:rPr lang="en-US"/>
              <a:t>Second level</a:t>
            </a:r>
          </a:p>
          <a:p>
            <a:pPr lvl="2"/>
            <a:r>
              <a:rPr lang="en-US"/>
              <a:t>Third level</a:t>
            </a:r>
          </a:p>
        </p:txBody>
      </p:sp>
      <p:sp>
        <p:nvSpPr>
          <p:cNvPr id="13" name="Text Placeholder 9">
            <a:extLst>
              <a:ext uri="{FF2B5EF4-FFF2-40B4-BE49-F238E27FC236}">
                <a16:creationId xmlns:a16="http://schemas.microsoft.com/office/drawing/2014/main" id="{24161B36-EF2E-BAB2-2C97-B0A1EEE7FA4D}"/>
              </a:ext>
            </a:extLst>
          </p:cNvPr>
          <p:cNvSpPr>
            <a:spLocks noGrp="1"/>
          </p:cNvSpPr>
          <p:nvPr>
            <p:ph type="body" sz="quarter" idx="22" hasCustomPrompt="1"/>
          </p:nvPr>
        </p:nvSpPr>
        <p:spPr>
          <a:xfrm>
            <a:off x="6233055" y="4425342"/>
            <a:ext cx="2535239" cy="1479449"/>
          </a:xfrm>
          <a:solidFill>
            <a:schemeClr val="accent4">
              <a:lumMod val="60000"/>
              <a:lumOff val="40000"/>
            </a:schemeClr>
          </a:solidFill>
        </p:spPr>
        <p:txBody>
          <a:bodyPr lIns="72000" tIns="144000" rIns="72000" bIns="144000"/>
          <a:lstStyle>
            <a:lvl1pPr algn="ctr">
              <a:defRPr sz="2400"/>
            </a:lvl1pPr>
            <a:lvl2pPr algn="ctr">
              <a:defRPr sz="1400" b="1"/>
            </a:lvl2pPr>
            <a:lvl3pPr marL="0" indent="0" algn="ctr">
              <a:buNone/>
              <a:defRPr sz="1200"/>
            </a:lvl3pPr>
          </a:lstStyle>
          <a:p>
            <a:pPr lvl="0"/>
            <a:r>
              <a:rPr lang="en-US"/>
              <a:t>####</a:t>
            </a:r>
          </a:p>
          <a:p>
            <a:pPr lvl="1"/>
            <a:r>
              <a:rPr lang="en-US"/>
              <a:t>Second level</a:t>
            </a:r>
          </a:p>
          <a:p>
            <a:pPr lvl="2"/>
            <a:r>
              <a:rPr lang="en-US"/>
              <a:t>Third level</a:t>
            </a:r>
          </a:p>
        </p:txBody>
      </p:sp>
      <p:sp>
        <p:nvSpPr>
          <p:cNvPr id="16" name="Text Placeholder 9">
            <a:extLst>
              <a:ext uri="{FF2B5EF4-FFF2-40B4-BE49-F238E27FC236}">
                <a16:creationId xmlns:a16="http://schemas.microsoft.com/office/drawing/2014/main" id="{8FAC1BF2-688F-FE15-24A5-24F6E93E36FF}"/>
              </a:ext>
            </a:extLst>
          </p:cNvPr>
          <p:cNvSpPr>
            <a:spLocks noGrp="1"/>
          </p:cNvSpPr>
          <p:nvPr>
            <p:ph type="body" sz="quarter" idx="23" hasCustomPrompt="1"/>
          </p:nvPr>
        </p:nvSpPr>
        <p:spPr>
          <a:xfrm>
            <a:off x="9043989" y="4425342"/>
            <a:ext cx="2535239" cy="1479449"/>
          </a:xfrm>
          <a:solidFill>
            <a:schemeClr val="accent6">
              <a:lumMod val="60000"/>
              <a:lumOff val="40000"/>
            </a:schemeClr>
          </a:solidFill>
        </p:spPr>
        <p:txBody>
          <a:bodyPr lIns="72000" tIns="144000" rIns="72000" bIns="144000"/>
          <a:lstStyle>
            <a:lvl1pPr algn="ctr">
              <a:defRPr sz="2400"/>
            </a:lvl1pPr>
            <a:lvl2pPr algn="ctr">
              <a:defRPr sz="1400" b="1"/>
            </a:lvl2pPr>
            <a:lvl3pPr marL="0" indent="0" algn="ctr">
              <a:buNone/>
              <a:defRPr sz="1200"/>
            </a:lvl3pPr>
          </a:lstStyle>
          <a:p>
            <a:pPr lvl="0"/>
            <a:r>
              <a:rPr lang="en-US"/>
              <a:t>####</a:t>
            </a:r>
          </a:p>
          <a:p>
            <a:pPr lvl="1"/>
            <a:r>
              <a:rPr lang="en-US"/>
              <a:t>Second level</a:t>
            </a:r>
          </a:p>
          <a:p>
            <a:pPr lvl="2"/>
            <a:r>
              <a:rPr lang="en-US"/>
              <a:t>Third level</a:t>
            </a:r>
          </a:p>
        </p:txBody>
      </p:sp>
      <p:cxnSp>
        <p:nvCxnSpPr>
          <p:cNvPr id="18" name="Straight Connector 17">
            <a:extLst>
              <a:ext uri="{FF2B5EF4-FFF2-40B4-BE49-F238E27FC236}">
                <a16:creationId xmlns:a16="http://schemas.microsoft.com/office/drawing/2014/main" id="{C96F36FE-3543-C57C-AF23-34B869330BE3}"/>
              </a:ext>
            </a:extLst>
          </p:cNvPr>
          <p:cNvCxnSpPr>
            <a:cxnSpLocks/>
          </p:cNvCxnSpPr>
          <p:nvPr userDrawn="1"/>
        </p:nvCxnSpPr>
        <p:spPr>
          <a:xfrm>
            <a:off x="3284273" y="4319497"/>
            <a:ext cx="0" cy="1575026"/>
          </a:xfrm>
          <a:prstGeom prst="line">
            <a:avLst/>
          </a:prstGeom>
          <a:ln w="317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6C548764-FB10-5456-46C4-53EE77697C24}"/>
              </a:ext>
            </a:extLst>
          </p:cNvPr>
          <p:cNvCxnSpPr>
            <a:cxnSpLocks/>
          </p:cNvCxnSpPr>
          <p:nvPr userDrawn="1"/>
        </p:nvCxnSpPr>
        <p:spPr>
          <a:xfrm>
            <a:off x="6095207" y="4319497"/>
            <a:ext cx="0" cy="1575026"/>
          </a:xfrm>
          <a:prstGeom prst="line">
            <a:avLst/>
          </a:prstGeom>
          <a:ln w="317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B9B1BB93-E09C-DF2D-9297-BCBA1D1818A2}"/>
              </a:ext>
            </a:extLst>
          </p:cNvPr>
          <p:cNvCxnSpPr>
            <a:cxnSpLocks/>
          </p:cNvCxnSpPr>
          <p:nvPr userDrawn="1"/>
        </p:nvCxnSpPr>
        <p:spPr>
          <a:xfrm>
            <a:off x="8906139" y="4319497"/>
            <a:ext cx="0" cy="1575026"/>
          </a:xfrm>
          <a:prstGeom prst="line">
            <a:avLst/>
          </a:prstGeom>
          <a:ln w="3175">
            <a:solidFill>
              <a:schemeClr val="accent1"/>
            </a:solidFill>
          </a:ln>
        </p:spPr>
        <p:style>
          <a:lnRef idx="2">
            <a:schemeClr val="accent1"/>
          </a:lnRef>
          <a:fillRef idx="0">
            <a:schemeClr val="accent1"/>
          </a:fillRef>
          <a:effectRef idx="1">
            <a:schemeClr val="accent1"/>
          </a:effectRef>
          <a:fontRef idx="minor">
            <a:schemeClr val="tx1"/>
          </a:fontRef>
        </p:style>
      </p:cxnSp>
      <p:sp>
        <p:nvSpPr>
          <p:cNvPr id="2" name="Text Placeholder 21">
            <a:extLst>
              <a:ext uri="{FF2B5EF4-FFF2-40B4-BE49-F238E27FC236}">
                <a16:creationId xmlns:a16="http://schemas.microsoft.com/office/drawing/2014/main" id="{347A3D86-AD20-9635-6289-169A1E07E169}"/>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3" name="Title 1">
            <a:extLst>
              <a:ext uri="{FF2B5EF4-FFF2-40B4-BE49-F238E27FC236}">
                <a16:creationId xmlns:a16="http://schemas.microsoft.com/office/drawing/2014/main" id="{DA204B5E-E126-5B9E-3ECF-AD7E5C69F010}"/>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9" name="Text Placeholder 11">
            <a:extLst>
              <a:ext uri="{FF2B5EF4-FFF2-40B4-BE49-F238E27FC236}">
                <a16:creationId xmlns:a16="http://schemas.microsoft.com/office/drawing/2014/main" id="{DC70D552-7C87-13DB-9B8C-C6B58CF87631}"/>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7"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9"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382644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8DA0FAA-1A2C-9C24-EECC-7215964C595B}"/>
              </a:ext>
            </a:extLst>
          </p:cNvPr>
          <p:cNvSpPr>
            <a:spLocks noGrp="1"/>
          </p:cNvSpPr>
          <p:nvPr>
            <p:ph type="pic" sz="quarter" idx="17"/>
          </p:nvPr>
        </p:nvSpPr>
        <p:spPr>
          <a:xfrm>
            <a:off x="6203949" y="2019301"/>
            <a:ext cx="5375275" cy="3894137"/>
          </a:xfrm>
          <a:solidFill>
            <a:schemeClr val="bg2"/>
          </a:solidFill>
        </p:spPr>
        <p:txBody>
          <a:bodyPr/>
          <a:lstStyle/>
          <a:p>
            <a:r>
              <a:rPr lang="en-US" dirty="0"/>
              <a:t>Click icon to add picture</a:t>
            </a:r>
            <a:endParaRPr lang="en-GB" dirty="0"/>
          </a:p>
        </p:txBody>
      </p:sp>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89" y="2019299"/>
            <a:ext cx="5375275" cy="3894138"/>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1">
            <a:extLst>
              <a:ext uri="{FF2B5EF4-FFF2-40B4-BE49-F238E27FC236}">
                <a16:creationId xmlns:a16="http://schemas.microsoft.com/office/drawing/2014/main" id="{A7ACC340-633D-3F1E-73A4-16E33D1D0C82}"/>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9" name="Title 1">
            <a:extLst>
              <a:ext uri="{FF2B5EF4-FFF2-40B4-BE49-F238E27FC236}">
                <a16:creationId xmlns:a16="http://schemas.microsoft.com/office/drawing/2014/main" id="{08022E6D-6FC5-9E03-BE27-122D969E621A}"/>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A80503AE-1518-64DB-D6FC-8BC9624685F1}"/>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0"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1"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3608159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mage +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203949" y="2019298"/>
            <a:ext cx="5375275"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C8DA0FAA-1A2C-9C24-EECC-7215964C595B}"/>
              </a:ext>
            </a:extLst>
          </p:cNvPr>
          <p:cNvSpPr>
            <a:spLocks noGrp="1"/>
          </p:cNvSpPr>
          <p:nvPr>
            <p:ph type="pic" sz="quarter" idx="17"/>
          </p:nvPr>
        </p:nvSpPr>
        <p:spPr>
          <a:xfrm>
            <a:off x="611189" y="2019302"/>
            <a:ext cx="5375275" cy="3894138"/>
          </a:xfrm>
          <a:solidFill>
            <a:schemeClr val="bg2"/>
          </a:solidFill>
        </p:spPr>
        <p:txBody>
          <a:bodyPr/>
          <a:lstStyle/>
          <a:p>
            <a:r>
              <a:rPr lang="en-US" dirty="0"/>
              <a:t>Click icon to add picture</a:t>
            </a:r>
            <a:endParaRPr lang="en-GB" dirty="0"/>
          </a:p>
        </p:txBody>
      </p:sp>
      <p:sp>
        <p:nvSpPr>
          <p:cNvPr id="2" name="Text Placeholder 21">
            <a:extLst>
              <a:ext uri="{FF2B5EF4-FFF2-40B4-BE49-F238E27FC236}">
                <a16:creationId xmlns:a16="http://schemas.microsoft.com/office/drawing/2014/main" id="{93840786-40CE-D04C-948E-499264DDC402}"/>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9" name="Title 1">
            <a:extLst>
              <a:ext uri="{FF2B5EF4-FFF2-40B4-BE49-F238E27FC236}">
                <a16:creationId xmlns:a16="http://schemas.microsoft.com/office/drawing/2014/main" id="{A0E05765-2B0C-AC40-686A-50B599D6F36E}"/>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0B75D693-1875-DC52-CD20-2EC0B83BB40C}"/>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0"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1"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1099875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 2x im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8DA0FAA-1A2C-9C24-EECC-7215964C595B}"/>
              </a:ext>
            </a:extLst>
          </p:cNvPr>
          <p:cNvSpPr>
            <a:spLocks noGrp="1"/>
          </p:cNvSpPr>
          <p:nvPr>
            <p:ph type="pic" sz="quarter" idx="17"/>
          </p:nvPr>
        </p:nvSpPr>
        <p:spPr>
          <a:xfrm>
            <a:off x="6203949" y="2019299"/>
            <a:ext cx="5375275" cy="1836000"/>
          </a:xfrm>
          <a:solidFill>
            <a:schemeClr val="bg2"/>
          </a:solidFill>
        </p:spPr>
        <p:txBody>
          <a:bodyPr/>
          <a:lstStyle/>
          <a:p>
            <a:r>
              <a:rPr lang="en-US" dirty="0"/>
              <a:t>Click icon to add picture</a:t>
            </a:r>
            <a:endParaRPr lang="en-GB" dirty="0"/>
          </a:p>
        </p:txBody>
      </p:sp>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89" y="2019298"/>
            <a:ext cx="5375275"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Picture Placeholder 7">
            <a:extLst>
              <a:ext uri="{FF2B5EF4-FFF2-40B4-BE49-F238E27FC236}">
                <a16:creationId xmlns:a16="http://schemas.microsoft.com/office/drawing/2014/main" id="{A9B99F10-7DB5-7397-C23A-D7455A2EE832}"/>
              </a:ext>
            </a:extLst>
          </p:cNvPr>
          <p:cNvSpPr>
            <a:spLocks noGrp="1"/>
          </p:cNvSpPr>
          <p:nvPr>
            <p:ph type="pic" sz="quarter" idx="18"/>
          </p:nvPr>
        </p:nvSpPr>
        <p:spPr>
          <a:xfrm>
            <a:off x="6203949" y="4077437"/>
            <a:ext cx="5375275" cy="1836000"/>
          </a:xfrm>
          <a:solidFill>
            <a:schemeClr val="bg2"/>
          </a:solidFill>
        </p:spPr>
        <p:txBody>
          <a:bodyPr/>
          <a:lstStyle/>
          <a:p>
            <a:r>
              <a:rPr lang="en-US" dirty="0"/>
              <a:t>Click icon to add picture</a:t>
            </a:r>
            <a:endParaRPr lang="en-GB" dirty="0"/>
          </a:p>
        </p:txBody>
      </p:sp>
      <p:sp>
        <p:nvSpPr>
          <p:cNvPr id="2" name="Text Placeholder 21">
            <a:extLst>
              <a:ext uri="{FF2B5EF4-FFF2-40B4-BE49-F238E27FC236}">
                <a16:creationId xmlns:a16="http://schemas.microsoft.com/office/drawing/2014/main" id="{D14F5EE7-E192-4502-FDDD-D31E7CF0E5D6}"/>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5" name="Title 1">
            <a:extLst>
              <a:ext uri="{FF2B5EF4-FFF2-40B4-BE49-F238E27FC236}">
                <a16:creationId xmlns:a16="http://schemas.microsoft.com/office/drawing/2014/main" id="{B4909D36-6A6C-8633-E559-BFB82AAEAB82}"/>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ABBF0441-B67C-756C-929E-BE3FA5E7357E}"/>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0"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1"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2472855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x image +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8DA0FAA-1A2C-9C24-EECC-7215964C595B}"/>
              </a:ext>
            </a:extLst>
          </p:cNvPr>
          <p:cNvSpPr>
            <a:spLocks noGrp="1"/>
          </p:cNvSpPr>
          <p:nvPr>
            <p:ph type="pic" sz="quarter" idx="17"/>
          </p:nvPr>
        </p:nvSpPr>
        <p:spPr>
          <a:xfrm>
            <a:off x="611189" y="2019299"/>
            <a:ext cx="5375275" cy="1836000"/>
          </a:xfrm>
          <a:solidFill>
            <a:schemeClr val="bg2"/>
          </a:solidFill>
        </p:spPr>
        <p:txBody>
          <a:bodyPr/>
          <a:lstStyle/>
          <a:p>
            <a:r>
              <a:rPr lang="en-US" dirty="0"/>
              <a:t>Click icon to add picture</a:t>
            </a:r>
            <a:endParaRPr lang="en-GB" dirty="0"/>
          </a:p>
        </p:txBody>
      </p:sp>
      <p:sp>
        <p:nvSpPr>
          <p:cNvPr id="7" name="Picture Placeholder 7">
            <a:extLst>
              <a:ext uri="{FF2B5EF4-FFF2-40B4-BE49-F238E27FC236}">
                <a16:creationId xmlns:a16="http://schemas.microsoft.com/office/drawing/2014/main" id="{A9B99F10-7DB5-7397-C23A-D7455A2EE832}"/>
              </a:ext>
            </a:extLst>
          </p:cNvPr>
          <p:cNvSpPr>
            <a:spLocks noGrp="1"/>
          </p:cNvSpPr>
          <p:nvPr>
            <p:ph type="pic" sz="quarter" idx="18"/>
          </p:nvPr>
        </p:nvSpPr>
        <p:spPr>
          <a:xfrm>
            <a:off x="611189" y="4077437"/>
            <a:ext cx="5375275" cy="1836000"/>
          </a:xfrm>
          <a:solidFill>
            <a:schemeClr val="bg2"/>
          </a:solidFill>
        </p:spPr>
        <p:txBody>
          <a:bodyPr/>
          <a:lstStyle/>
          <a:p>
            <a:r>
              <a:rPr lang="en-US" dirty="0"/>
              <a:t>Click icon to add picture</a:t>
            </a:r>
            <a:endParaRPr lang="en-GB" dirty="0"/>
          </a:p>
        </p:txBody>
      </p:sp>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203949" y="2019298"/>
            <a:ext cx="5375275"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21">
            <a:extLst>
              <a:ext uri="{FF2B5EF4-FFF2-40B4-BE49-F238E27FC236}">
                <a16:creationId xmlns:a16="http://schemas.microsoft.com/office/drawing/2014/main" id="{6AEBDC97-1E92-6824-8AEF-4882F850EF0D}"/>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3" name="Title 1">
            <a:extLst>
              <a:ext uri="{FF2B5EF4-FFF2-40B4-BE49-F238E27FC236}">
                <a16:creationId xmlns:a16="http://schemas.microsoft.com/office/drawing/2014/main" id="{77B6ABF3-62CE-25B0-373C-51628A2A5B24}"/>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2" name="Text Placeholder 11">
            <a:extLst>
              <a:ext uri="{FF2B5EF4-FFF2-40B4-BE49-F238E27FC236}">
                <a16:creationId xmlns:a16="http://schemas.microsoft.com/office/drawing/2014/main" id="{D364B594-376F-90AB-1228-434D2B881F72}"/>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0"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1"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3723311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x icons + Content">
    <p:spTree>
      <p:nvGrpSpPr>
        <p:cNvPr id="1" name=""/>
        <p:cNvGrpSpPr/>
        <p:nvPr/>
      </p:nvGrpSpPr>
      <p:grpSpPr>
        <a:xfrm>
          <a:off x="0" y="0"/>
          <a:ext cx="0" cy="0"/>
          <a:chOff x="0" y="0"/>
          <a:chExt cx="0" cy="0"/>
        </a:xfrm>
      </p:grpSpPr>
      <p:sp>
        <p:nvSpPr>
          <p:cNvPr id="7" name="Text Placeholder 18">
            <a:extLst>
              <a:ext uri="{FF2B5EF4-FFF2-40B4-BE49-F238E27FC236}">
                <a16:creationId xmlns:a16="http://schemas.microsoft.com/office/drawing/2014/main" id="{66D9405D-42A2-DBC0-23CA-E8C123CF2B24}"/>
              </a:ext>
            </a:extLst>
          </p:cNvPr>
          <p:cNvSpPr>
            <a:spLocks noGrp="1" noChangeAspect="1"/>
          </p:cNvSpPr>
          <p:nvPr>
            <p:ph type="body" sz="quarter" idx="18" hasCustomPrompt="1"/>
          </p:nvPr>
        </p:nvSpPr>
        <p:spPr>
          <a:xfrm>
            <a:off x="611190" y="2027133"/>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8" name="Text Placeholder 18">
            <a:extLst>
              <a:ext uri="{FF2B5EF4-FFF2-40B4-BE49-F238E27FC236}">
                <a16:creationId xmlns:a16="http://schemas.microsoft.com/office/drawing/2014/main" id="{B7B98472-6EEB-9D31-15BD-BE4AEFFC7DCD}"/>
              </a:ext>
            </a:extLst>
          </p:cNvPr>
          <p:cNvSpPr>
            <a:spLocks noGrp="1" noChangeAspect="1"/>
          </p:cNvSpPr>
          <p:nvPr>
            <p:ph type="body" sz="quarter" idx="21"/>
          </p:nvPr>
        </p:nvSpPr>
        <p:spPr>
          <a:xfrm>
            <a:off x="611190" y="3512439"/>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US"/>
              <a:t>Click to edit Master text styles</a:t>
            </a:r>
          </a:p>
        </p:txBody>
      </p:sp>
      <p:sp>
        <p:nvSpPr>
          <p:cNvPr id="23" name="Text Placeholder 18">
            <a:extLst>
              <a:ext uri="{FF2B5EF4-FFF2-40B4-BE49-F238E27FC236}">
                <a16:creationId xmlns:a16="http://schemas.microsoft.com/office/drawing/2014/main" id="{1ABCE9BF-08CF-C362-BED3-C05B6686F2BF}"/>
              </a:ext>
            </a:extLst>
          </p:cNvPr>
          <p:cNvSpPr>
            <a:spLocks noGrp="1" noChangeAspect="1"/>
          </p:cNvSpPr>
          <p:nvPr>
            <p:ph type="body" sz="quarter" idx="24" hasCustomPrompt="1"/>
          </p:nvPr>
        </p:nvSpPr>
        <p:spPr>
          <a:xfrm>
            <a:off x="611190" y="4997744"/>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4" name="Text Placeholder 18">
            <a:extLst>
              <a:ext uri="{FF2B5EF4-FFF2-40B4-BE49-F238E27FC236}">
                <a16:creationId xmlns:a16="http://schemas.microsoft.com/office/drawing/2014/main" id="{E05098E2-2A05-BB9E-FFE7-B1557E3824AD}"/>
              </a:ext>
            </a:extLst>
          </p:cNvPr>
          <p:cNvSpPr>
            <a:spLocks noGrp="1" noChangeAspect="1"/>
          </p:cNvSpPr>
          <p:nvPr>
            <p:ph type="body" sz="quarter" idx="10" hasCustomPrompt="1"/>
          </p:nvPr>
        </p:nvSpPr>
        <p:spPr>
          <a:xfrm>
            <a:off x="666687" y="2082630"/>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9" name="Text Placeholder 21">
            <a:extLst>
              <a:ext uri="{FF2B5EF4-FFF2-40B4-BE49-F238E27FC236}">
                <a16:creationId xmlns:a16="http://schemas.microsoft.com/office/drawing/2014/main" id="{BF9AF2A9-4912-C144-8247-F613614D7745}"/>
              </a:ext>
            </a:extLst>
          </p:cNvPr>
          <p:cNvSpPr>
            <a:spLocks noGrp="1"/>
          </p:cNvSpPr>
          <p:nvPr>
            <p:ph type="body" sz="quarter" idx="19"/>
          </p:nvPr>
        </p:nvSpPr>
        <p:spPr>
          <a:xfrm>
            <a:off x="1690219" y="2215680"/>
            <a:ext cx="429624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17" name="Text Placeholder 18">
            <a:extLst>
              <a:ext uri="{FF2B5EF4-FFF2-40B4-BE49-F238E27FC236}">
                <a16:creationId xmlns:a16="http://schemas.microsoft.com/office/drawing/2014/main" id="{204EB375-9526-AD77-AF98-831AD58E0B4D}"/>
              </a:ext>
            </a:extLst>
          </p:cNvPr>
          <p:cNvSpPr>
            <a:spLocks noGrp="1" noChangeAspect="1"/>
          </p:cNvSpPr>
          <p:nvPr>
            <p:ph type="body" sz="quarter" idx="20" hasCustomPrompt="1"/>
          </p:nvPr>
        </p:nvSpPr>
        <p:spPr>
          <a:xfrm>
            <a:off x="666687" y="3567936"/>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20" name="Text Placeholder 21">
            <a:extLst>
              <a:ext uri="{FF2B5EF4-FFF2-40B4-BE49-F238E27FC236}">
                <a16:creationId xmlns:a16="http://schemas.microsoft.com/office/drawing/2014/main" id="{92588CAE-DBD7-99F7-20AB-1A776B208F80}"/>
              </a:ext>
            </a:extLst>
          </p:cNvPr>
          <p:cNvSpPr>
            <a:spLocks noGrp="1"/>
          </p:cNvSpPr>
          <p:nvPr>
            <p:ph type="body" sz="quarter" idx="22"/>
          </p:nvPr>
        </p:nvSpPr>
        <p:spPr>
          <a:xfrm>
            <a:off x="1690219" y="3700982"/>
            <a:ext cx="429624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21" name="Text Placeholder 18">
            <a:extLst>
              <a:ext uri="{FF2B5EF4-FFF2-40B4-BE49-F238E27FC236}">
                <a16:creationId xmlns:a16="http://schemas.microsoft.com/office/drawing/2014/main" id="{4F97C9CC-713D-23B8-1AA9-85B6EC31155F}"/>
              </a:ext>
            </a:extLst>
          </p:cNvPr>
          <p:cNvSpPr>
            <a:spLocks noGrp="1" noChangeAspect="1"/>
          </p:cNvSpPr>
          <p:nvPr>
            <p:ph type="body" sz="quarter" idx="23" hasCustomPrompt="1"/>
          </p:nvPr>
        </p:nvSpPr>
        <p:spPr>
          <a:xfrm>
            <a:off x="666687" y="5053241"/>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24" name="Text Placeholder 21">
            <a:extLst>
              <a:ext uri="{FF2B5EF4-FFF2-40B4-BE49-F238E27FC236}">
                <a16:creationId xmlns:a16="http://schemas.microsoft.com/office/drawing/2014/main" id="{535406DA-C90E-7CE5-30DB-2F0A836C209E}"/>
              </a:ext>
            </a:extLst>
          </p:cNvPr>
          <p:cNvSpPr>
            <a:spLocks noGrp="1"/>
          </p:cNvSpPr>
          <p:nvPr>
            <p:ph type="body" sz="quarter" idx="25"/>
          </p:nvPr>
        </p:nvSpPr>
        <p:spPr>
          <a:xfrm>
            <a:off x="1690219" y="5186291"/>
            <a:ext cx="429624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5" name="Text Placeholder 21">
            <a:extLst>
              <a:ext uri="{FF2B5EF4-FFF2-40B4-BE49-F238E27FC236}">
                <a16:creationId xmlns:a16="http://schemas.microsoft.com/office/drawing/2014/main" id="{808C90DF-E1D2-A6FD-F57A-D18C57FC7268}"/>
              </a:ext>
            </a:extLst>
          </p:cNvPr>
          <p:cNvSpPr>
            <a:spLocks noGrp="1"/>
          </p:cNvSpPr>
          <p:nvPr>
            <p:ph type="body" sz="quarter" idx="28" hasCustomPrompt="1"/>
          </p:nvPr>
        </p:nvSpPr>
        <p:spPr>
          <a:xfrm>
            <a:off x="969651" y="2377259"/>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0" name="Text Placeholder 21">
            <a:extLst>
              <a:ext uri="{FF2B5EF4-FFF2-40B4-BE49-F238E27FC236}">
                <a16:creationId xmlns:a16="http://schemas.microsoft.com/office/drawing/2014/main" id="{A02170BE-BAD6-5E8D-FAD9-57DCAE9D39E9}"/>
              </a:ext>
            </a:extLst>
          </p:cNvPr>
          <p:cNvSpPr>
            <a:spLocks noGrp="1"/>
          </p:cNvSpPr>
          <p:nvPr>
            <p:ph type="body" sz="quarter" idx="29" hasCustomPrompt="1"/>
          </p:nvPr>
        </p:nvSpPr>
        <p:spPr>
          <a:xfrm>
            <a:off x="969651" y="3862564"/>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1" name="Text Placeholder 21">
            <a:extLst>
              <a:ext uri="{FF2B5EF4-FFF2-40B4-BE49-F238E27FC236}">
                <a16:creationId xmlns:a16="http://schemas.microsoft.com/office/drawing/2014/main" id="{B3881FB7-69B3-70B5-CBE3-8BB6C79AD1B6}"/>
              </a:ext>
            </a:extLst>
          </p:cNvPr>
          <p:cNvSpPr>
            <a:spLocks noGrp="1"/>
          </p:cNvSpPr>
          <p:nvPr>
            <p:ph type="body" sz="quarter" idx="30" hasCustomPrompt="1"/>
          </p:nvPr>
        </p:nvSpPr>
        <p:spPr>
          <a:xfrm>
            <a:off x="969651" y="5347870"/>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3" name="Content Placeholder 2">
            <a:extLst>
              <a:ext uri="{FF2B5EF4-FFF2-40B4-BE49-F238E27FC236}">
                <a16:creationId xmlns:a16="http://schemas.microsoft.com/office/drawing/2014/main" id="{06436E30-977E-F2A1-7683-F3C5FBCAA7E3}"/>
              </a:ext>
            </a:extLst>
          </p:cNvPr>
          <p:cNvSpPr>
            <a:spLocks noGrp="1"/>
          </p:cNvSpPr>
          <p:nvPr>
            <p:ph idx="1"/>
          </p:nvPr>
        </p:nvSpPr>
        <p:spPr>
          <a:xfrm>
            <a:off x="6203949" y="2019298"/>
            <a:ext cx="5375275" cy="389414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1">
            <a:extLst>
              <a:ext uri="{FF2B5EF4-FFF2-40B4-BE49-F238E27FC236}">
                <a16:creationId xmlns:a16="http://schemas.microsoft.com/office/drawing/2014/main" id="{FA020BA3-D7FD-92D9-EED5-4432A482FD66}"/>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6" name="Title 1">
            <a:extLst>
              <a:ext uri="{FF2B5EF4-FFF2-40B4-BE49-F238E27FC236}">
                <a16:creationId xmlns:a16="http://schemas.microsoft.com/office/drawing/2014/main" id="{AAEABE50-7F1D-A1DE-03C9-99C74FFBFAD1}"/>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8" name="Text Placeholder 11">
            <a:extLst>
              <a:ext uri="{FF2B5EF4-FFF2-40B4-BE49-F238E27FC236}">
                <a16:creationId xmlns:a16="http://schemas.microsoft.com/office/drawing/2014/main" id="{16487B0A-B5EF-C765-2F46-1C39744F42FB}"/>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2"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25"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3379569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x icons + Content">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06436E30-977E-F2A1-7683-F3C5FBCAA7E3}"/>
              </a:ext>
            </a:extLst>
          </p:cNvPr>
          <p:cNvSpPr>
            <a:spLocks noGrp="1"/>
          </p:cNvSpPr>
          <p:nvPr>
            <p:ph idx="1"/>
          </p:nvPr>
        </p:nvSpPr>
        <p:spPr>
          <a:xfrm>
            <a:off x="6203949" y="2019298"/>
            <a:ext cx="5375275"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8">
            <a:extLst>
              <a:ext uri="{FF2B5EF4-FFF2-40B4-BE49-F238E27FC236}">
                <a16:creationId xmlns:a16="http://schemas.microsoft.com/office/drawing/2014/main" id="{8EA3229F-4049-7864-12C4-C37903692443}"/>
              </a:ext>
            </a:extLst>
          </p:cNvPr>
          <p:cNvSpPr>
            <a:spLocks noGrp="1" noChangeAspect="1"/>
          </p:cNvSpPr>
          <p:nvPr>
            <p:ph type="body" sz="quarter" idx="18" hasCustomPrompt="1"/>
          </p:nvPr>
        </p:nvSpPr>
        <p:spPr>
          <a:xfrm>
            <a:off x="611190" y="2034940"/>
            <a:ext cx="764452" cy="764452"/>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5" name="Text Placeholder 18">
            <a:extLst>
              <a:ext uri="{FF2B5EF4-FFF2-40B4-BE49-F238E27FC236}">
                <a16:creationId xmlns:a16="http://schemas.microsoft.com/office/drawing/2014/main" id="{C57AC57E-88B2-63C0-3A93-22694F05E1DA}"/>
              </a:ext>
            </a:extLst>
          </p:cNvPr>
          <p:cNvSpPr>
            <a:spLocks noGrp="1" noChangeAspect="1"/>
          </p:cNvSpPr>
          <p:nvPr>
            <p:ph type="body" sz="quarter" idx="21"/>
          </p:nvPr>
        </p:nvSpPr>
        <p:spPr>
          <a:xfrm>
            <a:off x="611190" y="3070072"/>
            <a:ext cx="764452" cy="764452"/>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US"/>
              <a:t>Click to edit Master text styles</a:t>
            </a:r>
          </a:p>
        </p:txBody>
      </p:sp>
      <p:sp>
        <p:nvSpPr>
          <p:cNvPr id="16" name="Text Placeholder 18">
            <a:extLst>
              <a:ext uri="{FF2B5EF4-FFF2-40B4-BE49-F238E27FC236}">
                <a16:creationId xmlns:a16="http://schemas.microsoft.com/office/drawing/2014/main" id="{00B73BCB-7F6F-AE77-E24C-CF049327A4A0}"/>
              </a:ext>
            </a:extLst>
          </p:cNvPr>
          <p:cNvSpPr>
            <a:spLocks noGrp="1" noChangeAspect="1"/>
          </p:cNvSpPr>
          <p:nvPr>
            <p:ph type="body" sz="quarter" idx="24" hasCustomPrompt="1"/>
          </p:nvPr>
        </p:nvSpPr>
        <p:spPr>
          <a:xfrm>
            <a:off x="611190" y="4105204"/>
            <a:ext cx="764452" cy="764452"/>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25" name="Text Placeholder 18">
            <a:extLst>
              <a:ext uri="{FF2B5EF4-FFF2-40B4-BE49-F238E27FC236}">
                <a16:creationId xmlns:a16="http://schemas.microsoft.com/office/drawing/2014/main" id="{AD704551-6BCC-6F52-A94D-6C7C4EB47B57}"/>
              </a:ext>
            </a:extLst>
          </p:cNvPr>
          <p:cNvSpPr>
            <a:spLocks noGrp="1" noChangeAspect="1"/>
          </p:cNvSpPr>
          <p:nvPr>
            <p:ph type="body" sz="quarter" idx="10" hasCustomPrompt="1"/>
          </p:nvPr>
        </p:nvSpPr>
        <p:spPr>
          <a:xfrm>
            <a:off x="661045" y="2084795"/>
            <a:ext cx="664743" cy="664742"/>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27" name="Text Placeholder 21">
            <a:extLst>
              <a:ext uri="{FF2B5EF4-FFF2-40B4-BE49-F238E27FC236}">
                <a16:creationId xmlns:a16="http://schemas.microsoft.com/office/drawing/2014/main" id="{8A11AEDD-04D6-6682-12E9-5B80917F3B6E}"/>
              </a:ext>
            </a:extLst>
          </p:cNvPr>
          <p:cNvSpPr>
            <a:spLocks noGrp="1"/>
          </p:cNvSpPr>
          <p:nvPr>
            <p:ph type="body" sz="quarter" idx="19"/>
          </p:nvPr>
        </p:nvSpPr>
        <p:spPr>
          <a:xfrm>
            <a:off x="1558771" y="2147866"/>
            <a:ext cx="4340000"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28" name="Text Placeholder 18">
            <a:extLst>
              <a:ext uri="{FF2B5EF4-FFF2-40B4-BE49-F238E27FC236}">
                <a16:creationId xmlns:a16="http://schemas.microsoft.com/office/drawing/2014/main" id="{B14207E4-47E1-B066-8E8D-63EAFC899675}"/>
              </a:ext>
            </a:extLst>
          </p:cNvPr>
          <p:cNvSpPr>
            <a:spLocks noGrp="1" noChangeAspect="1"/>
          </p:cNvSpPr>
          <p:nvPr>
            <p:ph type="body" sz="quarter" idx="20" hasCustomPrompt="1"/>
          </p:nvPr>
        </p:nvSpPr>
        <p:spPr>
          <a:xfrm>
            <a:off x="661045" y="3119927"/>
            <a:ext cx="664743" cy="664742"/>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30" name="Text Placeholder 21">
            <a:extLst>
              <a:ext uri="{FF2B5EF4-FFF2-40B4-BE49-F238E27FC236}">
                <a16:creationId xmlns:a16="http://schemas.microsoft.com/office/drawing/2014/main" id="{46A059E3-9100-A28F-DCC1-9FAB72460CE9}"/>
              </a:ext>
            </a:extLst>
          </p:cNvPr>
          <p:cNvSpPr>
            <a:spLocks noGrp="1"/>
          </p:cNvSpPr>
          <p:nvPr>
            <p:ph type="body" sz="quarter" idx="22"/>
          </p:nvPr>
        </p:nvSpPr>
        <p:spPr>
          <a:xfrm>
            <a:off x="1558771" y="3182994"/>
            <a:ext cx="4340000"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31" name="Text Placeholder 18">
            <a:extLst>
              <a:ext uri="{FF2B5EF4-FFF2-40B4-BE49-F238E27FC236}">
                <a16:creationId xmlns:a16="http://schemas.microsoft.com/office/drawing/2014/main" id="{50718FC8-4C68-8F19-BC4C-7825A426AE8C}"/>
              </a:ext>
            </a:extLst>
          </p:cNvPr>
          <p:cNvSpPr>
            <a:spLocks noGrp="1" noChangeAspect="1"/>
          </p:cNvSpPr>
          <p:nvPr>
            <p:ph type="body" sz="quarter" idx="23" hasCustomPrompt="1"/>
          </p:nvPr>
        </p:nvSpPr>
        <p:spPr>
          <a:xfrm>
            <a:off x="661045" y="4155059"/>
            <a:ext cx="664743" cy="664742"/>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32" name="Text Placeholder 21">
            <a:extLst>
              <a:ext uri="{FF2B5EF4-FFF2-40B4-BE49-F238E27FC236}">
                <a16:creationId xmlns:a16="http://schemas.microsoft.com/office/drawing/2014/main" id="{1D767A1B-25EC-0941-8E8B-F19EAC055B78}"/>
              </a:ext>
            </a:extLst>
          </p:cNvPr>
          <p:cNvSpPr>
            <a:spLocks noGrp="1"/>
          </p:cNvSpPr>
          <p:nvPr>
            <p:ph type="body" sz="quarter" idx="25"/>
          </p:nvPr>
        </p:nvSpPr>
        <p:spPr>
          <a:xfrm>
            <a:off x="1558771" y="4218126"/>
            <a:ext cx="4340000"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33" name="Text Placeholder 21">
            <a:extLst>
              <a:ext uri="{FF2B5EF4-FFF2-40B4-BE49-F238E27FC236}">
                <a16:creationId xmlns:a16="http://schemas.microsoft.com/office/drawing/2014/main" id="{1EC0A98F-5928-FE20-4EC1-1F4D4FB1B756}"/>
              </a:ext>
            </a:extLst>
          </p:cNvPr>
          <p:cNvSpPr>
            <a:spLocks noGrp="1"/>
          </p:cNvSpPr>
          <p:nvPr>
            <p:ph type="body" sz="quarter" idx="28" hasCustomPrompt="1"/>
          </p:nvPr>
        </p:nvSpPr>
        <p:spPr>
          <a:xfrm>
            <a:off x="894028" y="2309445"/>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34" name="Text Placeholder 21">
            <a:extLst>
              <a:ext uri="{FF2B5EF4-FFF2-40B4-BE49-F238E27FC236}">
                <a16:creationId xmlns:a16="http://schemas.microsoft.com/office/drawing/2014/main" id="{CEBCA5CC-8B34-0D37-D8F5-C481F15488CE}"/>
              </a:ext>
            </a:extLst>
          </p:cNvPr>
          <p:cNvSpPr>
            <a:spLocks noGrp="1"/>
          </p:cNvSpPr>
          <p:nvPr>
            <p:ph type="body" sz="quarter" idx="29" hasCustomPrompt="1"/>
          </p:nvPr>
        </p:nvSpPr>
        <p:spPr>
          <a:xfrm>
            <a:off x="894028" y="334457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35" name="Text Placeholder 21">
            <a:extLst>
              <a:ext uri="{FF2B5EF4-FFF2-40B4-BE49-F238E27FC236}">
                <a16:creationId xmlns:a16="http://schemas.microsoft.com/office/drawing/2014/main" id="{2BDF22E4-8FD9-E183-145B-0173D3AF5F5D}"/>
              </a:ext>
            </a:extLst>
          </p:cNvPr>
          <p:cNvSpPr>
            <a:spLocks noGrp="1"/>
          </p:cNvSpPr>
          <p:nvPr>
            <p:ph type="body" sz="quarter" idx="30" hasCustomPrompt="1"/>
          </p:nvPr>
        </p:nvSpPr>
        <p:spPr>
          <a:xfrm>
            <a:off x="894028" y="4379708"/>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36" name="Text Placeholder 18">
            <a:extLst>
              <a:ext uri="{FF2B5EF4-FFF2-40B4-BE49-F238E27FC236}">
                <a16:creationId xmlns:a16="http://schemas.microsoft.com/office/drawing/2014/main" id="{E16B0F5B-BA4A-05F6-D941-56459C7A741B}"/>
              </a:ext>
            </a:extLst>
          </p:cNvPr>
          <p:cNvSpPr>
            <a:spLocks noGrp="1" noChangeAspect="1"/>
          </p:cNvSpPr>
          <p:nvPr>
            <p:ph type="body" sz="quarter" idx="31" hasCustomPrompt="1"/>
          </p:nvPr>
        </p:nvSpPr>
        <p:spPr>
          <a:xfrm>
            <a:off x="611190" y="5140335"/>
            <a:ext cx="764452" cy="764452"/>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37" name="Text Placeholder 18">
            <a:extLst>
              <a:ext uri="{FF2B5EF4-FFF2-40B4-BE49-F238E27FC236}">
                <a16:creationId xmlns:a16="http://schemas.microsoft.com/office/drawing/2014/main" id="{D672FF60-7B3A-CB2E-5650-A92D8FA4865A}"/>
              </a:ext>
            </a:extLst>
          </p:cNvPr>
          <p:cNvSpPr>
            <a:spLocks noGrp="1" noChangeAspect="1"/>
          </p:cNvSpPr>
          <p:nvPr>
            <p:ph type="body" sz="quarter" idx="32" hasCustomPrompt="1"/>
          </p:nvPr>
        </p:nvSpPr>
        <p:spPr>
          <a:xfrm>
            <a:off x="661045" y="5190190"/>
            <a:ext cx="664743" cy="664742"/>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38" name="Text Placeholder 21">
            <a:extLst>
              <a:ext uri="{FF2B5EF4-FFF2-40B4-BE49-F238E27FC236}">
                <a16:creationId xmlns:a16="http://schemas.microsoft.com/office/drawing/2014/main" id="{6560AF33-395B-A0AA-ED3E-8F333AE25351}"/>
              </a:ext>
            </a:extLst>
          </p:cNvPr>
          <p:cNvSpPr>
            <a:spLocks noGrp="1"/>
          </p:cNvSpPr>
          <p:nvPr>
            <p:ph type="body" sz="quarter" idx="33"/>
          </p:nvPr>
        </p:nvSpPr>
        <p:spPr>
          <a:xfrm>
            <a:off x="1558771" y="5253261"/>
            <a:ext cx="4340000"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39" name="Text Placeholder 21">
            <a:extLst>
              <a:ext uri="{FF2B5EF4-FFF2-40B4-BE49-F238E27FC236}">
                <a16:creationId xmlns:a16="http://schemas.microsoft.com/office/drawing/2014/main" id="{977C2B3F-2D57-C185-EA3C-913851629635}"/>
              </a:ext>
            </a:extLst>
          </p:cNvPr>
          <p:cNvSpPr>
            <a:spLocks noGrp="1"/>
          </p:cNvSpPr>
          <p:nvPr>
            <p:ph type="body" sz="quarter" idx="34" hasCustomPrompt="1"/>
          </p:nvPr>
        </p:nvSpPr>
        <p:spPr>
          <a:xfrm>
            <a:off x="894028" y="5414840"/>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 name="Text Placeholder 21">
            <a:extLst>
              <a:ext uri="{FF2B5EF4-FFF2-40B4-BE49-F238E27FC236}">
                <a16:creationId xmlns:a16="http://schemas.microsoft.com/office/drawing/2014/main" id="{6FA8423C-A183-C7C0-45C8-7FF247888725}"/>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6" name="Title 1">
            <a:extLst>
              <a:ext uri="{FF2B5EF4-FFF2-40B4-BE49-F238E27FC236}">
                <a16:creationId xmlns:a16="http://schemas.microsoft.com/office/drawing/2014/main" id="{44639F06-3313-C223-7B6F-B57015BF7DA0}"/>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4" name="Text Placeholder 11">
            <a:extLst>
              <a:ext uri="{FF2B5EF4-FFF2-40B4-BE49-F238E27FC236}">
                <a16:creationId xmlns:a16="http://schemas.microsoft.com/office/drawing/2014/main" id="{8C16F4A4-74C0-56C5-10C6-8BE154F5FF5D}"/>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4"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26"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685083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x icons + Content">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06436E30-977E-F2A1-7683-F3C5FBCAA7E3}"/>
              </a:ext>
            </a:extLst>
          </p:cNvPr>
          <p:cNvSpPr>
            <a:spLocks noGrp="1"/>
          </p:cNvSpPr>
          <p:nvPr>
            <p:ph idx="1"/>
          </p:nvPr>
        </p:nvSpPr>
        <p:spPr>
          <a:xfrm>
            <a:off x="6203949" y="2019298"/>
            <a:ext cx="5375275"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18">
            <a:extLst>
              <a:ext uri="{FF2B5EF4-FFF2-40B4-BE49-F238E27FC236}">
                <a16:creationId xmlns:a16="http://schemas.microsoft.com/office/drawing/2014/main" id="{0E6ACB24-6D83-3878-50CB-78A394CBCAD0}"/>
              </a:ext>
            </a:extLst>
          </p:cNvPr>
          <p:cNvSpPr>
            <a:spLocks noGrp="1" noChangeAspect="1"/>
          </p:cNvSpPr>
          <p:nvPr>
            <p:ph type="body" sz="quarter" idx="18" hasCustomPrompt="1"/>
          </p:nvPr>
        </p:nvSpPr>
        <p:spPr>
          <a:xfrm>
            <a:off x="611190" y="2033118"/>
            <a:ext cx="640055" cy="64005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5" name="Text Placeholder 18">
            <a:extLst>
              <a:ext uri="{FF2B5EF4-FFF2-40B4-BE49-F238E27FC236}">
                <a16:creationId xmlns:a16="http://schemas.microsoft.com/office/drawing/2014/main" id="{3E16E043-0BE1-2455-8599-616154ABA216}"/>
              </a:ext>
            </a:extLst>
          </p:cNvPr>
          <p:cNvSpPr>
            <a:spLocks noGrp="1" noChangeAspect="1"/>
          </p:cNvSpPr>
          <p:nvPr>
            <p:ph type="body" sz="quarter" idx="21"/>
          </p:nvPr>
        </p:nvSpPr>
        <p:spPr>
          <a:xfrm>
            <a:off x="611190" y="2846179"/>
            <a:ext cx="640055" cy="64005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US"/>
              <a:t>Click to edit Master text styles</a:t>
            </a:r>
          </a:p>
        </p:txBody>
      </p:sp>
      <p:sp>
        <p:nvSpPr>
          <p:cNvPr id="6" name="Text Placeholder 18">
            <a:extLst>
              <a:ext uri="{FF2B5EF4-FFF2-40B4-BE49-F238E27FC236}">
                <a16:creationId xmlns:a16="http://schemas.microsoft.com/office/drawing/2014/main" id="{4ED47F2A-FC86-A953-C869-A56362E8F453}"/>
              </a:ext>
            </a:extLst>
          </p:cNvPr>
          <p:cNvSpPr>
            <a:spLocks noGrp="1" noChangeAspect="1"/>
          </p:cNvSpPr>
          <p:nvPr>
            <p:ph type="body" sz="quarter" idx="24" hasCustomPrompt="1"/>
          </p:nvPr>
        </p:nvSpPr>
        <p:spPr>
          <a:xfrm>
            <a:off x="611190" y="3659240"/>
            <a:ext cx="640055" cy="64005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7" name="Text Placeholder 18">
            <a:extLst>
              <a:ext uri="{FF2B5EF4-FFF2-40B4-BE49-F238E27FC236}">
                <a16:creationId xmlns:a16="http://schemas.microsoft.com/office/drawing/2014/main" id="{46898F16-494B-BB93-D6B6-2EBCF371F2A7}"/>
              </a:ext>
            </a:extLst>
          </p:cNvPr>
          <p:cNvSpPr>
            <a:spLocks noGrp="1" noChangeAspect="1"/>
          </p:cNvSpPr>
          <p:nvPr>
            <p:ph type="body" sz="quarter" idx="10" hasCustomPrompt="1"/>
          </p:nvPr>
        </p:nvSpPr>
        <p:spPr>
          <a:xfrm>
            <a:off x="653299" y="2075227"/>
            <a:ext cx="555836" cy="555836"/>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8" name="Text Placeholder 21">
            <a:extLst>
              <a:ext uri="{FF2B5EF4-FFF2-40B4-BE49-F238E27FC236}">
                <a16:creationId xmlns:a16="http://schemas.microsoft.com/office/drawing/2014/main" id="{BC7BC7EB-3638-FCDC-C268-97CD7A0AF0BE}"/>
              </a:ext>
            </a:extLst>
          </p:cNvPr>
          <p:cNvSpPr>
            <a:spLocks noGrp="1"/>
          </p:cNvSpPr>
          <p:nvPr>
            <p:ph type="body" sz="quarter" idx="19"/>
          </p:nvPr>
        </p:nvSpPr>
        <p:spPr>
          <a:xfrm>
            <a:off x="1387665" y="2095417"/>
            <a:ext cx="441302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9" name="Text Placeholder 18">
            <a:extLst>
              <a:ext uri="{FF2B5EF4-FFF2-40B4-BE49-F238E27FC236}">
                <a16:creationId xmlns:a16="http://schemas.microsoft.com/office/drawing/2014/main" id="{784F4230-D053-4F44-25A3-2C7F63FA57FE}"/>
              </a:ext>
            </a:extLst>
          </p:cNvPr>
          <p:cNvSpPr>
            <a:spLocks noGrp="1" noChangeAspect="1"/>
          </p:cNvSpPr>
          <p:nvPr>
            <p:ph type="body" sz="quarter" idx="20" hasCustomPrompt="1"/>
          </p:nvPr>
        </p:nvSpPr>
        <p:spPr>
          <a:xfrm>
            <a:off x="653299" y="2888288"/>
            <a:ext cx="555836" cy="555836"/>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0" name="Text Placeholder 21">
            <a:extLst>
              <a:ext uri="{FF2B5EF4-FFF2-40B4-BE49-F238E27FC236}">
                <a16:creationId xmlns:a16="http://schemas.microsoft.com/office/drawing/2014/main" id="{FB7AE7AA-0F81-3530-7ED1-F48CDABEA7CC}"/>
              </a:ext>
            </a:extLst>
          </p:cNvPr>
          <p:cNvSpPr>
            <a:spLocks noGrp="1"/>
          </p:cNvSpPr>
          <p:nvPr>
            <p:ph type="body" sz="quarter" idx="22"/>
          </p:nvPr>
        </p:nvSpPr>
        <p:spPr>
          <a:xfrm>
            <a:off x="1387665" y="2896902"/>
            <a:ext cx="441302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11" name="Text Placeholder 18">
            <a:extLst>
              <a:ext uri="{FF2B5EF4-FFF2-40B4-BE49-F238E27FC236}">
                <a16:creationId xmlns:a16="http://schemas.microsoft.com/office/drawing/2014/main" id="{4F68DB96-78DE-FC4D-5FD7-E0B6EF92EDB0}"/>
              </a:ext>
            </a:extLst>
          </p:cNvPr>
          <p:cNvSpPr>
            <a:spLocks noGrp="1" noChangeAspect="1"/>
          </p:cNvSpPr>
          <p:nvPr>
            <p:ph type="body" sz="quarter" idx="23" hasCustomPrompt="1"/>
          </p:nvPr>
        </p:nvSpPr>
        <p:spPr>
          <a:xfrm>
            <a:off x="653299" y="3701349"/>
            <a:ext cx="555836" cy="555836"/>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7" name="Text Placeholder 21">
            <a:extLst>
              <a:ext uri="{FF2B5EF4-FFF2-40B4-BE49-F238E27FC236}">
                <a16:creationId xmlns:a16="http://schemas.microsoft.com/office/drawing/2014/main" id="{F64EEBF1-9B33-41BC-97D4-3111F7BB97E9}"/>
              </a:ext>
            </a:extLst>
          </p:cNvPr>
          <p:cNvSpPr>
            <a:spLocks noGrp="1"/>
          </p:cNvSpPr>
          <p:nvPr>
            <p:ph type="body" sz="quarter" idx="25"/>
          </p:nvPr>
        </p:nvSpPr>
        <p:spPr>
          <a:xfrm>
            <a:off x="1387665" y="3709963"/>
            <a:ext cx="441302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18" name="Text Placeholder 21">
            <a:extLst>
              <a:ext uri="{FF2B5EF4-FFF2-40B4-BE49-F238E27FC236}">
                <a16:creationId xmlns:a16="http://schemas.microsoft.com/office/drawing/2014/main" id="{F52BA7CC-FF70-DFA7-0005-9D379EB2D771}"/>
              </a:ext>
            </a:extLst>
          </p:cNvPr>
          <p:cNvSpPr>
            <a:spLocks noGrp="1"/>
          </p:cNvSpPr>
          <p:nvPr>
            <p:ph type="body" sz="quarter" idx="28" hasCustomPrompt="1"/>
          </p:nvPr>
        </p:nvSpPr>
        <p:spPr>
          <a:xfrm>
            <a:off x="831831" y="2245424"/>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0" name="Text Placeholder 21">
            <a:extLst>
              <a:ext uri="{FF2B5EF4-FFF2-40B4-BE49-F238E27FC236}">
                <a16:creationId xmlns:a16="http://schemas.microsoft.com/office/drawing/2014/main" id="{4C0089EF-8EBE-4A22-6D49-09F3628FD448}"/>
              </a:ext>
            </a:extLst>
          </p:cNvPr>
          <p:cNvSpPr>
            <a:spLocks noGrp="1"/>
          </p:cNvSpPr>
          <p:nvPr>
            <p:ph type="body" sz="quarter" idx="29" hasCustomPrompt="1"/>
          </p:nvPr>
        </p:nvSpPr>
        <p:spPr>
          <a:xfrm>
            <a:off x="831831" y="3058484"/>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1" name="Text Placeholder 21">
            <a:extLst>
              <a:ext uri="{FF2B5EF4-FFF2-40B4-BE49-F238E27FC236}">
                <a16:creationId xmlns:a16="http://schemas.microsoft.com/office/drawing/2014/main" id="{CB871FAA-5292-25DA-FFB4-EF74D679B4E9}"/>
              </a:ext>
            </a:extLst>
          </p:cNvPr>
          <p:cNvSpPr>
            <a:spLocks noGrp="1"/>
          </p:cNvSpPr>
          <p:nvPr>
            <p:ph type="body" sz="quarter" idx="30" hasCustomPrompt="1"/>
          </p:nvPr>
        </p:nvSpPr>
        <p:spPr>
          <a:xfrm>
            <a:off x="831831" y="3871545"/>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3" name="Text Placeholder 18">
            <a:extLst>
              <a:ext uri="{FF2B5EF4-FFF2-40B4-BE49-F238E27FC236}">
                <a16:creationId xmlns:a16="http://schemas.microsoft.com/office/drawing/2014/main" id="{BC53249F-FBA6-E464-7367-0CACC6C9CEAA}"/>
              </a:ext>
            </a:extLst>
          </p:cNvPr>
          <p:cNvSpPr>
            <a:spLocks noGrp="1" noChangeAspect="1"/>
          </p:cNvSpPr>
          <p:nvPr>
            <p:ph type="body" sz="quarter" idx="31" hasCustomPrompt="1"/>
          </p:nvPr>
        </p:nvSpPr>
        <p:spPr>
          <a:xfrm>
            <a:off x="611190" y="4472301"/>
            <a:ext cx="640055" cy="64005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24" name="Text Placeholder 18">
            <a:extLst>
              <a:ext uri="{FF2B5EF4-FFF2-40B4-BE49-F238E27FC236}">
                <a16:creationId xmlns:a16="http://schemas.microsoft.com/office/drawing/2014/main" id="{5552E22E-4B24-4BB5-035A-3DC95447595F}"/>
              </a:ext>
            </a:extLst>
          </p:cNvPr>
          <p:cNvSpPr>
            <a:spLocks noGrp="1" noChangeAspect="1"/>
          </p:cNvSpPr>
          <p:nvPr>
            <p:ph type="body" sz="quarter" idx="32" hasCustomPrompt="1"/>
          </p:nvPr>
        </p:nvSpPr>
        <p:spPr>
          <a:xfrm>
            <a:off x="653299" y="4514410"/>
            <a:ext cx="555836" cy="555836"/>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40" name="Text Placeholder 21">
            <a:extLst>
              <a:ext uri="{FF2B5EF4-FFF2-40B4-BE49-F238E27FC236}">
                <a16:creationId xmlns:a16="http://schemas.microsoft.com/office/drawing/2014/main" id="{54761BFA-C80D-6380-1CCE-C3CC5A753308}"/>
              </a:ext>
            </a:extLst>
          </p:cNvPr>
          <p:cNvSpPr>
            <a:spLocks noGrp="1"/>
          </p:cNvSpPr>
          <p:nvPr>
            <p:ph type="body" sz="quarter" idx="33"/>
          </p:nvPr>
        </p:nvSpPr>
        <p:spPr>
          <a:xfrm>
            <a:off x="1387665" y="4523024"/>
            <a:ext cx="441302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41" name="Text Placeholder 21">
            <a:extLst>
              <a:ext uri="{FF2B5EF4-FFF2-40B4-BE49-F238E27FC236}">
                <a16:creationId xmlns:a16="http://schemas.microsoft.com/office/drawing/2014/main" id="{76C2616B-497E-B6C0-6986-94E2E7BB7436}"/>
              </a:ext>
            </a:extLst>
          </p:cNvPr>
          <p:cNvSpPr>
            <a:spLocks noGrp="1"/>
          </p:cNvSpPr>
          <p:nvPr>
            <p:ph type="body" sz="quarter" idx="34" hasCustomPrompt="1"/>
          </p:nvPr>
        </p:nvSpPr>
        <p:spPr>
          <a:xfrm>
            <a:off x="831831" y="468460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42" name="Text Placeholder 21">
            <a:extLst>
              <a:ext uri="{FF2B5EF4-FFF2-40B4-BE49-F238E27FC236}">
                <a16:creationId xmlns:a16="http://schemas.microsoft.com/office/drawing/2014/main" id="{BC68B372-6E77-B3A8-CFB9-3275FB8E735E}"/>
              </a:ext>
            </a:extLst>
          </p:cNvPr>
          <p:cNvSpPr>
            <a:spLocks noGrp="1"/>
          </p:cNvSpPr>
          <p:nvPr>
            <p:ph type="body" sz="quarter" idx="35"/>
          </p:nvPr>
        </p:nvSpPr>
        <p:spPr>
          <a:xfrm>
            <a:off x="1387665" y="5336089"/>
            <a:ext cx="441302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43" name="Text Placeholder 18">
            <a:extLst>
              <a:ext uri="{FF2B5EF4-FFF2-40B4-BE49-F238E27FC236}">
                <a16:creationId xmlns:a16="http://schemas.microsoft.com/office/drawing/2014/main" id="{96CC507B-CE52-0FE6-C4AF-8EDF1A077709}"/>
              </a:ext>
            </a:extLst>
          </p:cNvPr>
          <p:cNvSpPr>
            <a:spLocks noGrp="1" noChangeAspect="1"/>
          </p:cNvSpPr>
          <p:nvPr>
            <p:ph type="body" sz="quarter" idx="36" hasCustomPrompt="1"/>
          </p:nvPr>
        </p:nvSpPr>
        <p:spPr>
          <a:xfrm>
            <a:off x="611190" y="5285362"/>
            <a:ext cx="640055" cy="64005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44" name="Text Placeholder 18">
            <a:extLst>
              <a:ext uri="{FF2B5EF4-FFF2-40B4-BE49-F238E27FC236}">
                <a16:creationId xmlns:a16="http://schemas.microsoft.com/office/drawing/2014/main" id="{2E784E27-A90F-A629-6AA6-F2ECD9EAE5B3}"/>
              </a:ext>
            </a:extLst>
          </p:cNvPr>
          <p:cNvSpPr>
            <a:spLocks noGrp="1" noChangeAspect="1"/>
          </p:cNvSpPr>
          <p:nvPr>
            <p:ph type="body" sz="quarter" idx="37" hasCustomPrompt="1"/>
          </p:nvPr>
        </p:nvSpPr>
        <p:spPr>
          <a:xfrm>
            <a:off x="653299" y="5327471"/>
            <a:ext cx="555836" cy="555836"/>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45" name="Text Placeholder 21">
            <a:extLst>
              <a:ext uri="{FF2B5EF4-FFF2-40B4-BE49-F238E27FC236}">
                <a16:creationId xmlns:a16="http://schemas.microsoft.com/office/drawing/2014/main" id="{9B9B41F3-C3AE-263A-060F-F69426208C80}"/>
              </a:ext>
            </a:extLst>
          </p:cNvPr>
          <p:cNvSpPr>
            <a:spLocks noGrp="1"/>
          </p:cNvSpPr>
          <p:nvPr>
            <p:ph type="body" sz="quarter" idx="38" hasCustomPrompt="1"/>
          </p:nvPr>
        </p:nvSpPr>
        <p:spPr>
          <a:xfrm>
            <a:off x="831831" y="5497668"/>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 name="Text Placeholder 21">
            <a:extLst>
              <a:ext uri="{FF2B5EF4-FFF2-40B4-BE49-F238E27FC236}">
                <a16:creationId xmlns:a16="http://schemas.microsoft.com/office/drawing/2014/main" id="{F81324A8-D238-D9E0-81BE-D28054E71014}"/>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2" name="Title 1">
            <a:extLst>
              <a:ext uri="{FF2B5EF4-FFF2-40B4-BE49-F238E27FC236}">
                <a16:creationId xmlns:a16="http://schemas.microsoft.com/office/drawing/2014/main" id="{B802B5D0-32D1-62A8-F180-67C056BEBFF2}"/>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14" name="Text Placeholder 11">
            <a:extLst>
              <a:ext uri="{FF2B5EF4-FFF2-40B4-BE49-F238E27FC236}">
                <a16:creationId xmlns:a16="http://schemas.microsoft.com/office/drawing/2014/main" id="{E401DF9E-F6E1-FA11-9DB6-9FE4C25CFCD9}"/>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8"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29"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1373000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genda x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ext Placeholder 12">
            <a:extLst>
              <a:ext uri="{FF2B5EF4-FFF2-40B4-BE49-F238E27FC236}">
                <a16:creationId xmlns:a16="http://schemas.microsoft.com/office/drawing/2014/main" id="{E873D4B1-9359-8781-9DC4-7901B5FCADB6}"/>
              </a:ext>
            </a:extLst>
          </p:cNvPr>
          <p:cNvSpPr>
            <a:spLocks noGrp="1"/>
          </p:cNvSpPr>
          <p:nvPr>
            <p:ph type="body" sz="quarter" idx="14" hasCustomPrompt="1"/>
          </p:nvPr>
        </p:nvSpPr>
        <p:spPr>
          <a:xfrm>
            <a:off x="1302302" y="1685929"/>
            <a:ext cx="2820439" cy="2500225"/>
          </a:xfrm>
          <a:solidFill>
            <a:schemeClr val="accent1"/>
          </a:solidFill>
        </p:spPr>
        <p:txBody>
          <a:bodyPr lIns="72000" tIns="108000" rIns="72000" bIns="144000">
            <a:noAutofit/>
          </a:bodyPr>
          <a:lstStyle>
            <a:lvl1pPr algn="ctr">
              <a:defRPr sz="7200" b="1">
                <a:solidFill>
                  <a:schemeClr val="bg1"/>
                </a:solidFill>
              </a:defRPr>
            </a:lvl1pPr>
            <a:lvl2pPr marL="0" indent="0" algn="ctr">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a:t>
            </a:r>
          </a:p>
        </p:txBody>
      </p:sp>
      <p:sp>
        <p:nvSpPr>
          <p:cNvPr id="2" name="Title 1">
            <a:extLst>
              <a:ext uri="{FF2B5EF4-FFF2-40B4-BE49-F238E27FC236}">
                <a16:creationId xmlns:a16="http://schemas.microsoft.com/office/drawing/2014/main" id="{E5FD8BB7-554F-2B34-4C04-D8BD1EF639A3}"/>
              </a:ext>
            </a:extLst>
          </p:cNvPr>
          <p:cNvSpPr>
            <a:spLocks noGrp="1"/>
          </p:cNvSpPr>
          <p:nvPr>
            <p:ph type="title" hasCustomPrompt="1"/>
          </p:nvPr>
        </p:nvSpPr>
        <p:spPr>
          <a:xfrm>
            <a:off x="612776" y="616489"/>
            <a:ext cx="10966451" cy="766861"/>
          </a:xfrm>
        </p:spPr>
        <p:txBody>
          <a:bodyPr>
            <a:normAutofit/>
          </a:bodyPr>
          <a:lstStyle>
            <a:lvl1pPr algn="ctr">
              <a:defRPr sz="3600"/>
            </a:lvl1pPr>
          </a:lstStyle>
          <a:p>
            <a:r>
              <a:rPr lang="en-US"/>
              <a:t>Click to add title</a:t>
            </a:r>
            <a:endParaRPr lang="en-GB"/>
          </a:p>
        </p:txBody>
      </p:sp>
      <p:sp>
        <p:nvSpPr>
          <p:cNvPr id="13" name="Text Placeholder 12">
            <a:extLst>
              <a:ext uri="{FF2B5EF4-FFF2-40B4-BE49-F238E27FC236}">
                <a16:creationId xmlns:a16="http://schemas.microsoft.com/office/drawing/2014/main" id="{97915199-4601-D052-2351-CFF384D288E2}"/>
              </a:ext>
            </a:extLst>
          </p:cNvPr>
          <p:cNvSpPr>
            <a:spLocks noGrp="1"/>
          </p:cNvSpPr>
          <p:nvPr>
            <p:ph type="body" sz="quarter" idx="13" hasCustomPrompt="1"/>
          </p:nvPr>
        </p:nvSpPr>
        <p:spPr>
          <a:xfrm>
            <a:off x="1435166" y="2781300"/>
            <a:ext cx="2554711" cy="1315212"/>
          </a:xfrm>
          <a:noFill/>
        </p:spPr>
        <p:txBody>
          <a:bodyPr lIns="72000" tIns="144000" rIns="72000" bIns="144000"/>
          <a:lstStyle>
            <a:lvl1pPr algn="ctr">
              <a:defRPr sz="2000" b="1">
                <a:solidFill>
                  <a:schemeClr val="bg1"/>
                </a:solidFill>
              </a:defRPr>
            </a:lvl1pPr>
            <a:lvl2pPr marL="0" indent="0" algn="ctr">
              <a:lnSpc>
                <a:spcPct val="100000"/>
              </a:lnSpc>
              <a:buFont typeface="Arial" panose="020B0604020202020204" pitchFamily="34" charset="0"/>
              <a:buNone/>
              <a:defRPr sz="1400">
                <a:solidFill>
                  <a:schemeClr val="bg1"/>
                </a:solidFill>
              </a:defRPr>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Click to add text</a:t>
            </a:r>
          </a:p>
          <a:p>
            <a:pPr lvl="1"/>
            <a:r>
              <a:rPr lang="en-US"/>
              <a:t>Second level</a:t>
            </a:r>
          </a:p>
        </p:txBody>
      </p:sp>
      <p:sp>
        <p:nvSpPr>
          <p:cNvPr id="15" name="Text Placeholder 12">
            <a:extLst>
              <a:ext uri="{FF2B5EF4-FFF2-40B4-BE49-F238E27FC236}">
                <a16:creationId xmlns:a16="http://schemas.microsoft.com/office/drawing/2014/main" id="{C3AFB7C2-B5B6-C090-2EC2-E6F993FCA7BB}"/>
              </a:ext>
            </a:extLst>
          </p:cNvPr>
          <p:cNvSpPr>
            <a:spLocks noGrp="1"/>
          </p:cNvSpPr>
          <p:nvPr>
            <p:ph type="body" sz="quarter" idx="15" hasCustomPrompt="1"/>
          </p:nvPr>
        </p:nvSpPr>
        <p:spPr>
          <a:xfrm>
            <a:off x="4685783" y="1685929"/>
            <a:ext cx="2820439" cy="2500225"/>
          </a:xfrm>
          <a:solidFill>
            <a:schemeClr val="accent1"/>
          </a:solidFill>
        </p:spPr>
        <p:txBody>
          <a:bodyPr lIns="72000" tIns="108000" rIns="72000" bIns="144000">
            <a:noAutofit/>
          </a:bodyPr>
          <a:lstStyle>
            <a:lvl1pPr algn="ctr">
              <a:defRPr sz="7200" b="1">
                <a:solidFill>
                  <a:schemeClr val="bg1"/>
                </a:solidFill>
              </a:defRPr>
            </a:lvl1pPr>
            <a:lvl2pPr marL="0" indent="0" algn="ctr">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a:t>
            </a:r>
          </a:p>
        </p:txBody>
      </p:sp>
      <p:sp>
        <p:nvSpPr>
          <p:cNvPr id="16" name="Text Placeholder 12">
            <a:extLst>
              <a:ext uri="{FF2B5EF4-FFF2-40B4-BE49-F238E27FC236}">
                <a16:creationId xmlns:a16="http://schemas.microsoft.com/office/drawing/2014/main" id="{C5EA91DD-E5D2-113E-1A49-93708574D7C8}"/>
              </a:ext>
            </a:extLst>
          </p:cNvPr>
          <p:cNvSpPr>
            <a:spLocks noGrp="1"/>
          </p:cNvSpPr>
          <p:nvPr>
            <p:ph type="body" sz="quarter" idx="16" hasCustomPrompt="1"/>
          </p:nvPr>
        </p:nvSpPr>
        <p:spPr>
          <a:xfrm>
            <a:off x="4818647" y="2781300"/>
            <a:ext cx="2554711" cy="1315212"/>
          </a:xfrm>
          <a:noFill/>
        </p:spPr>
        <p:txBody>
          <a:bodyPr lIns="72000" tIns="144000" rIns="72000" bIns="144000"/>
          <a:lstStyle>
            <a:lvl1pPr algn="ctr">
              <a:defRPr sz="2000" b="1">
                <a:solidFill>
                  <a:schemeClr val="bg1"/>
                </a:solidFill>
              </a:defRPr>
            </a:lvl1pPr>
            <a:lvl2pPr marL="0" indent="0" algn="ctr">
              <a:lnSpc>
                <a:spcPct val="100000"/>
              </a:lnSpc>
              <a:buFont typeface="Arial" panose="020B0604020202020204" pitchFamily="34" charset="0"/>
              <a:buNone/>
              <a:defRPr sz="1400">
                <a:solidFill>
                  <a:schemeClr val="bg1"/>
                </a:solidFill>
              </a:defRPr>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Click to add text</a:t>
            </a:r>
          </a:p>
          <a:p>
            <a:pPr lvl="1"/>
            <a:r>
              <a:rPr lang="en-US"/>
              <a:t>Second level</a:t>
            </a:r>
          </a:p>
        </p:txBody>
      </p:sp>
      <p:sp>
        <p:nvSpPr>
          <p:cNvPr id="17" name="Text Placeholder 12">
            <a:extLst>
              <a:ext uri="{FF2B5EF4-FFF2-40B4-BE49-F238E27FC236}">
                <a16:creationId xmlns:a16="http://schemas.microsoft.com/office/drawing/2014/main" id="{EB8BED9D-DF8F-4256-E62F-BFD15100DA49}"/>
              </a:ext>
            </a:extLst>
          </p:cNvPr>
          <p:cNvSpPr>
            <a:spLocks noGrp="1"/>
          </p:cNvSpPr>
          <p:nvPr>
            <p:ph type="body" sz="quarter" idx="17" hasCustomPrompt="1"/>
          </p:nvPr>
        </p:nvSpPr>
        <p:spPr>
          <a:xfrm>
            <a:off x="8069266" y="1685929"/>
            <a:ext cx="2820439" cy="2500225"/>
          </a:xfrm>
          <a:solidFill>
            <a:schemeClr val="accent1"/>
          </a:solidFill>
        </p:spPr>
        <p:txBody>
          <a:bodyPr lIns="72000" tIns="108000" rIns="72000" bIns="144000">
            <a:noAutofit/>
          </a:bodyPr>
          <a:lstStyle>
            <a:lvl1pPr algn="ctr">
              <a:defRPr sz="7200" b="1">
                <a:solidFill>
                  <a:schemeClr val="bg1"/>
                </a:solidFill>
              </a:defRPr>
            </a:lvl1pPr>
            <a:lvl2pPr marL="0" indent="0" algn="ctr">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a:t>
            </a:r>
          </a:p>
        </p:txBody>
      </p:sp>
      <p:sp>
        <p:nvSpPr>
          <p:cNvPr id="18" name="Text Placeholder 12">
            <a:extLst>
              <a:ext uri="{FF2B5EF4-FFF2-40B4-BE49-F238E27FC236}">
                <a16:creationId xmlns:a16="http://schemas.microsoft.com/office/drawing/2014/main" id="{C01EF3ED-1AAF-721E-EF5A-34B2F691A657}"/>
              </a:ext>
            </a:extLst>
          </p:cNvPr>
          <p:cNvSpPr>
            <a:spLocks noGrp="1"/>
          </p:cNvSpPr>
          <p:nvPr>
            <p:ph type="body" sz="quarter" idx="18" hasCustomPrompt="1"/>
          </p:nvPr>
        </p:nvSpPr>
        <p:spPr>
          <a:xfrm>
            <a:off x="8202130" y="2781300"/>
            <a:ext cx="2554711" cy="1315212"/>
          </a:xfrm>
          <a:noFill/>
        </p:spPr>
        <p:txBody>
          <a:bodyPr lIns="72000" tIns="144000" rIns="72000" bIns="144000"/>
          <a:lstStyle>
            <a:lvl1pPr algn="ctr">
              <a:defRPr sz="2000" b="1">
                <a:solidFill>
                  <a:schemeClr val="bg1"/>
                </a:solidFill>
              </a:defRPr>
            </a:lvl1pPr>
            <a:lvl2pPr marL="0" indent="0" algn="ctr">
              <a:lnSpc>
                <a:spcPct val="100000"/>
              </a:lnSpc>
              <a:buFont typeface="Arial" panose="020B0604020202020204" pitchFamily="34" charset="0"/>
              <a:buNone/>
              <a:defRPr sz="1400">
                <a:solidFill>
                  <a:schemeClr val="bg1"/>
                </a:solidFill>
              </a:defRPr>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Click to add text</a:t>
            </a:r>
          </a:p>
          <a:p>
            <a:pPr lvl="1"/>
            <a:r>
              <a:rPr lang="en-US"/>
              <a:t>Second level</a:t>
            </a:r>
          </a:p>
        </p:txBody>
      </p:sp>
      <p:cxnSp>
        <p:nvCxnSpPr>
          <p:cNvPr id="31" name="Straight Connector 30">
            <a:extLst>
              <a:ext uri="{FF2B5EF4-FFF2-40B4-BE49-F238E27FC236}">
                <a16:creationId xmlns:a16="http://schemas.microsoft.com/office/drawing/2014/main" id="{B225B88B-2432-254D-C38F-BC572F14FA08}"/>
              </a:ext>
            </a:extLst>
          </p:cNvPr>
          <p:cNvCxnSpPr>
            <a:cxnSpLocks/>
          </p:cNvCxnSpPr>
          <p:nvPr userDrawn="1"/>
        </p:nvCxnSpPr>
        <p:spPr>
          <a:xfrm>
            <a:off x="11267021" y="6379179"/>
            <a:ext cx="0" cy="182562"/>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pic>
        <p:nvPicPr>
          <p:cNvPr id="3" name="Picture 2"/>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56728" y="6115673"/>
            <a:ext cx="1862960" cy="573886"/>
          </a:xfrm>
          <a:prstGeom prst="rect">
            <a:avLst/>
          </a:prstGeom>
        </p:spPr>
      </p:pic>
      <p:sp>
        <p:nvSpPr>
          <p:cNvPr id="1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9284702" y="6408905"/>
            <a:ext cx="1838645" cy="123111"/>
          </a:xfrm>
          <a:prstGeom prst="rect">
            <a:avLst/>
          </a:prstGeom>
        </p:spPr>
        <p:txBody>
          <a:bodyPr vert="horz" wrap="none" lIns="0" tIns="0" rIns="0" bIns="0" rtlCol="0" anchor="ctr">
            <a:spAutoFit/>
          </a:bodyPr>
          <a:lstStyle>
            <a:lvl1pPr algn="r">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20"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85822"/>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2169136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 3x icons">
    <p:spTree>
      <p:nvGrpSpPr>
        <p:cNvPr id="1" name=""/>
        <p:cNvGrpSpPr/>
        <p:nvPr/>
      </p:nvGrpSpPr>
      <p:grpSpPr>
        <a:xfrm>
          <a:off x="0" y="0"/>
          <a:ext cx="0" cy="0"/>
          <a:chOff x="0" y="0"/>
          <a:chExt cx="0" cy="0"/>
        </a:xfrm>
      </p:grpSpPr>
      <p:sp>
        <p:nvSpPr>
          <p:cNvPr id="31" name="Text Placeholder 21">
            <a:extLst>
              <a:ext uri="{FF2B5EF4-FFF2-40B4-BE49-F238E27FC236}">
                <a16:creationId xmlns:a16="http://schemas.microsoft.com/office/drawing/2014/main" id="{50BB8224-C0D0-CB2F-F544-738DA97E8444}"/>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32" name="Title 1">
            <a:extLst>
              <a:ext uri="{FF2B5EF4-FFF2-40B4-BE49-F238E27FC236}">
                <a16:creationId xmlns:a16="http://schemas.microsoft.com/office/drawing/2014/main" id="{67862BDC-04A1-6507-6260-A0BA332CC1AA}"/>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4" name="Text Placeholder 11">
            <a:extLst>
              <a:ext uri="{FF2B5EF4-FFF2-40B4-BE49-F238E27FC236}">
                <a16:creationId xmlns:a16="http://schemas.microsoft.com/office/drawing/2014/main" id="{61F9B48A-925E-4251-A122-CC429EFFE946}"/>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5" name="Content Placeholder 2">
            <a:extLst>
              <a:ext uri="{FF2B5EF4-FFF2-40B4-BE49-F238E27FC236}">
                <a16:creationId xmlns:a16="http://schemas.microsoft.com/office/drawing/2014/main" id="{B2B062C0-1609-DF75-267B-823E01D60BE9}"/>
              </a:ext>
            </a:extLst>
          </p:cNvPr>
          <p:cNvSpPr>
            <a:spLocks noGrp="1"/>
          </p:cNvSpPr>
          <p:nvPr>
            <p:ph idx="1"/>
          </p:nvPr>
        </p:nvSpPr>
        <p:spPr>
          <a:xfrm>
            <a:off x="611189" y="2019298"/>
            <a:ext cx="5375275"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18">
            <a:extLst>
              <a:ext uri="{FF2B5EF4-FFF2-40B4-BE49-F238E27FC236}">
                <a16:creationId xmlns:a16="http://schemas.microsoft.com/office/drawing/2014/main" id="{D2BC8095-5C57-9EFA-4ACE-A1074799D62C}"/>
              </a:ext>
            </a:extLst>
          </p:cNvPr>
          <p:cNvSpPr>
            <a:spLocks noGrp="1" noChangeAspect="1"/>
          </p:cNvSpPr>
          <p:nvPr>
            <p:ph type="body" sz="quarter" idx="18" hasCustomPrompt="1"/>
          </p:nvPr>
        </p:nvSpPr>
        <p:spPr>
          <a:xfrm>
            <a:off x="6203950" y="2027133"/>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7" name="Text Placeholder 18">
            <a:extLst>
              <a:ext uri="{FF2B5EF4-FFF2-40B4-BE49-F238E27FC236}">
                <a16:creationId xmlns:a16="http://schemas.microsoft.com/office/drawing/2014/main" id="{5267582F-AC49-BED0-F8D0-FC579F00D1D1}"/>
              </a:ext>
            </a:extLst>
          </p:cNvPr>
          <p:cNvSpPr>
            <a:spLocks noGrp="1" noChangeAspect="1"/>
          </p:cNvSpPr>
          <p:nvPr>
            <p:ph type="body" sz="quarter" idx="21"/>
          </p:nvPr>
        </p:nvSpPr>
        <p:spPr>
          <a:xfrm>
            <a:off x="6203950" y="3512439"/>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US"/>
              <a:t>Click to edit Master text styles</a:t>
            </a:r>
          </a:p>
        </p:txBody>
      </p:sp>
      <p:sp>
        <p:nvSpPr>
          <p:cNvPr id="8" name="Text Placeholder 18">
            <a:extLst>
              <a:ext uri="{FF2B5EF4-FFF2-40B4-BE49-F238E27FC236}">
                <a16:creationId xmlns:a16="http://schemas.microsoft.com/office/drawing/2014/main" id="{94C032DC-4A97-8936-9E55-13E34B7C47F0}"/>
              </a:ext>
            </a:extLst>
          </p:cNvPr>
          <p:cNvSpPr>
            <a:spLocks noGrp="1" noChangeAspect="1"/>
          </p:cNvSpPr>
          <p:nvPr>
            <p:ph type="body" sz="quarter" idx="24" hasCustomPrompt="1"/>
          </p:nvPr>
        </p:nvSpPr>
        <p:spPr>
          <a:xfrm>
            <a:off x="6203950" y="4997744"/>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9" name="Text Placeholder 18">
            <a:extLst>
              <a:ext uri="{FF2B5EF4-FFF2-40B4-BE49-F238E27FC236}">
                <a16:creationId xmlns:a16="http://schemas.microsoft.com/office/drawing/2014/main" id="{FE5D2F21-C1F0-547A-92ED-31882AD46104}"/>
              </a:ext>
            </a:extLst>
          </p:cNvPr>
          <p:cNvSpPr>
            <a:spLocks noGrp="1" noChangeAspect="1"/>
          </p:cNvSpPr>
          <p:nvPr>
            <p:ph type="body" sz="quarter" idx="10" hasCustomPrompt="1"/>
          </p:nvPr>
        </p:nvSpPr>
        <p:spPr>
          <a:xfrm>
            <a:off x="6259447" y="2082630"/>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0" name="Text Placeholder 21">
            <a:extLst>
              <a:ext uri="{FF2B5EF4-FFF2-40B4-BE49-F238E27FC236}">
                <a16:creationId xmlns:a16="http://schemas.microsoft.com/office/drawing/2014/main" id="{CF4B9017-CA90-931E-2701-AEA3D1A42E41}"/>
              </a:ext>
            </a:extLst>
          </p:cNvPr>
          <p:cNvSpPr>
            <a:spLocks noGrp="1"/>
          </p:cNvSpPr>
          <p:nvPr>
            <p:ph type="body" sz="quarter" idx="19"/>
          </p:nvPr>
        </p:nvSpPr>
        <p:spPr>
          <a:xfrm>
            <a:off x="7282979" y="2215680"/>
            <a:ext cx="429624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11" name="Text Placeholder 18">
            <a:extLst>
              <a:ext uri="{FF2B5EF4-FFF2-40B4-BE49-F238E27FC236}">
                <a16:creationId xmlns:a16="http://schemas.microsoft.com/office/drawing/2014/main" id="{41AF6F5C-4352-A47C-DD55-5CD559586655}"/>
              </a:ext>
            </a:extLst>
          </p:cNvPr>
          <p:cNvSpPr>
            <a:spLocks noGrp="1" noChangeAspect="1"/>
          </p:cNvSpPr>
          <p:nvPr>
            <p:ph type="body" sz="quarter" idx="20" hasCustomPrompt="1"/>
          </p:nvPr>
        </p:nvSpPr>
        <p:spPr>
          <a:xfrm>
            <a:off x="6259447" y="3567936"/>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2" name="Text Placeholder 21">
            <a:extLst>
              <a:ext uri="{FF2B5EF4-FFF2-40B4-BE49-F238E27FC236}">
                <a16:creationId xmlns:a16="http://schemas.microsoft.com/office/drawing/2014/main" id="{70B2E562-D56E-D29D-C09B-8C88B854AE25}"/>
              </a:ext>
            </a:extLst>
          </p:cNvPr>
          <p:cNvSpPr>
            <a:spLocks noGrp="1"/>
          </p:cNvSpPr>
          <p:nvPr>
            <p:ph type="body" sz="quarter" idx="22"/>
          </p:nvPr>
        </p:nvSpPr>
        <p:spPr>
          <a:xfrm>
            <a:off x="7282979" y="3700982"/>
            <a:ext cx="429624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17" name="Text Placeholder 18">
            <a:extLst>
              <a:ext uri="{FF2B5EF4-FFF2-40B4-BE49-F238E27FC236}">
                <a16:creationId xmlns:a16="http://schemas.microsoft.com/office/drawing/2014/main" id="{2F19D818-8658-FC2B-6EBC-4D402EF038DB}"/>
              </a:ext>
            </a:extLst>
          </p:cNvPr>
          <p:cNvSpPr>
            <a:spLocks noGrp="1" noChangeAspect="1"/>
          </p:cNvSpPr>
          <p:nvPr>
            <p:ph type="body" sz="quarter" idx="23" hasCustomPrompt="1"/>
          </p:nvPr>
        </p:nvSpPr>
        <p:spPr>
          <a:xfrm>
            <a:off x="6259447" y="5053241"/>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8" name="Text Placeholder 21">
            <a:extLst>
              <a:ext uri="{FF2B5EF4-FFF2-40B4-BE49-F238E27FC236}">
                <a16:creationId xmlns:a16="http://schemas.microsoft.com/office/drawing/2014/main" id="{BF463DAA-2456-FF9B-444E-38186A29137B}"/>
              </a:ext>
            </a:extLst>
          </p:cNvPr>
          <p:cNvSpPr>
            <a:spLocks noGrp="1"/>
          </p:cNvSpPr>
          <p:nvPr>
            <p:ph type="body" sz="quarter" idx="25"/>
          </p:nvPr>
        </p:nvSpPr>
        <p:spPr>
          <a:xfrm>
            <a:off x="7282979" y="5186291"/>
            <a:ext cx="429624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20" name="Text Placeholder 21">
            <a:extLst>
              <a:ext uri="{FF2B5EF4-FFF2-40B4-BE49-F238E27FC236}">
                <a16:creationId xmlns:a16="http://schemas.microsoft.com/office/drawing/2014/main" id="{ED2D6E01-8A9F-728C-E5B8-7EF18638D7CF}"/>
              </a:ext>
            </a:extLst>
          </p:cNvPr>
          <p:cNvSpPr>
            <a:spLocks noGrp="1"/>
          </p:cNvSpPr>
          <p:nvPr>
            <p:ph type="body" sz="quarter" idx="28" hasCustomPrompt="1"/>
          </p:nvPr>
        </p:nvSpPr>
        <p:spPr>
          <a:xfrm>
            <a:off x="6562411" y="2377259"/>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1" name="Text Placeholder 21">
            <a:extLst>
              <a:ext uri="{FF2B5EF4-FFF2-40B4-BE49-F238E27FC236}">
                <a16:creationId xmlns:a16="http://schemas.microsoft.com/office/drawing/2014/main" id="{061D24D7-0E73-7055-421A-CE4761611216}"/>
              </a:ext>
            </a:extLst>
          </p:cNvPr>
          <p:cNvSpPr>
            <a:spLocks noGrp="1"/>
          </p:cNvSpPr>
          <p:nvPr>
            <p:ph type="body" sz="quarter" idx="29" hasCustomPrompt="1"/>
          </p:nvPr>
        </p:nvSpPr>
        <p:spPr>
          <a:xfrm>
            <a:off x="6562411" y="3862564"/>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3" name="Text Placeholder 21">
            <a:extLst>
              <a:ext uri="{FF2B5EF4-FFF2-40B4-BE49-F238E27FC236}">
                <a16:creationId xmlns:a16="http://schemas.microsoft.com/office/drawing/2014/main" id="{2CC26718-210E-C8C7-E5FC-5D2E21105AD2}"/>
              </a:ext>
            </a:extLst>
          </p:cNvPr>
          <p:cNvSpPr>
            <a:spLocks noGrp="1"/>
          </p:cNvSpPr>
          <p:nvPr>
            <p:ph type="body" sz="quarter" idx="30" hasCustomPrompt="1"/>
          </p:nvPr>
        </p:nvSpPr>
        <p:spPr>
          <a:xfrm>
            <a:off x="6562411" y="5347870"/>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2"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24"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2771258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 4x icons">
    <p:spTree>
      <p:nvGrpSpPr>
        <p:cNvPr id="1" name=""/>
        <p:cNvGrpSpPr/>
        <p:nvPr/>
      </p:nvGrpSpPr>
      <p:grpSpPr>
        <a:xfrm>
          <a:off x="0" y="0"/>
          <a:ext cx="0" cy="0"/>
          <a:chOff x="0" y="0"/>
          <a:chExt cx="0" cy="0"/>
        </a:xfrm>
      </p:grpSpPr>
      <p:sp>
        <p:nvSpPr>
          <p:cNvPr id="59" name="Text Placeholder 21">
            <a:extLst>
              <a:ext uri="{FF2B5EF4-FFF2-40B4-BE49-F238E27FC236}">
                <a16:creationId xmlns:a16="http://schemas.microsoft.com/office/drawing/2014/main" id="{A5F6DAA6-F1DD-9668-C53B-84B7060BEF04}"/>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60" name="Title 1">
            <a:extLst>
              <a:ext uri="{FF2B5EF4-FFF2-40B4-BE49-F238E27FC236}">
                <a16:creationId xmlns:a16="http://schemas.microsoft.com/office/drawing/2014/main" id="{FE650685-6594-8C6A-0AA7-A4D77E0999FA}"/>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2" name="Text Placeholder 11">
            <a:extLst>
              <a:ext uri="{FF2B5EF4-FFF2-40B4-BE49-F238E27FC236}">
                <a16:creationId xmlns:a16="http://schemas.microsoft.com/office/drawing/2014/main" id="{7634AA85-69CE-10D0-3F41-F634B3B7F0B4}"/>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4" name="Content Placeholder 2">
            <a:extLst>
              <a:ext uri="{FF2B5EF4-FFF2-40B4-BE49-F238E27FC236}">
                <a16:creationId xmlns:a16="http://schemas.microsoft.com/office/drawing/2014/main" id="{B18D9CA0-3407-BC5A-F6C3-2E4D8900FF3F}"/>
              </a:ext>
            </a:extLst>
          </p:cNvPr>
          <p:cNvSpPr>
            <a:spLocks noGrp="1"/>
          </p:cNvSpPr>
          <p:nvPr>
            <p:ph idx="1"/>
          </p:nvPr>
        </p:nvSpPr>
        <p:spPr>
          <a:xfrm>
            <a:off x="611189" y="2019298"/>
            <a:ext cx="5375275"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18">
            <a:extLst>
              <a:ext uri="{FF2B5EF4-FFF2-40B4-BE49-F238E27FC236}">
                <a16:creationId xmlns:a16="http://schemas.microsoft.com/office/drawing/2014/main" id="{2E9612BC-1CC7-B2DD-1F48-46F247780C2E}"/>
              </a:ext>
            </a:extLst>
          </p:cNvPr>
          <p:cNvSpPr>
            <a:spLocks noGrp="1" noChangeAspect="1"/>
          </p:cNvSpPr>
          <p:nvPr>
            <p:ph type="body" sz="quarter" idx="18" hasCustomPrompt="1"/>
          </p:nvPr>
        </p:nvSpPr>
        <p:spPr>
          <a:xfrm>
            <a:off x="6282120" y="2034940"/>
            <a:ext cx="764452" cy="764452"/>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6" name="Text Placeholder 18">
            <a:extLst>
              <a:ext uri="{FF2B5EF4-FFF2-40B4-BE49-F238E27FC236}">
                <a16:creationId xmlns:a16="http://schemas.microsoft.com/office/drawing/2014/main" id="{CAAD284F-A169-D9BE-A2E6-2FDE62FE6701}"/>
              </a:ext>
            </a:extLst>
          </p:cNvPr>
          <p:cNvSpPr>
            <a:spLocks noGrp="1" noChangeAspect="1"/>
          </p:cNvSpPr>
          <p:nvPr>
            <p:ph type="body" sz="quarter" idx="21"/>
          </p:nvPr>
        </p:nvSpPr>
        <p:spPr>
          <a:xfrm>
            <a:off x="6282120" y="3070072"/>
            <a:ext cx="764452" cy="764452"/>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US"/>
              <a:t>Click to edit Master text styles</a:t>
            </a:r>
          </a:p>
        </p:txBody>
      </p:sp>
      <p:sp>
        <p:nvSpPr>
          <p:cNvPr id="7" name="Text Placeholder 18">
            <a:extLst>
              <a:ext uri="{FF2B5EF4-FFF2-40B4-BE49-F238E27FC236}">
                <a16:creationId xmlns:a16="http://schemas.microsoft.com/office/drawing/2014/main" id="{7AE07F3F-A8A7-8429-51F0-3427A488D577}"/>
              </a:ext>
            </a:extLst>
          </p:cNvPr>
          <p:cNvSpPr>
            <a:spLocks noGrp="1" noChangeAspect="1"/>
          </p:cNvSpPr>
          <p:nvPr>
            <p:ph type="body" sz="quarter" idx="24" hasCustomPrompt="1"/>
          </p:nvPr>
        </p:nvSpPr>
        <p:spPr>
          <a:xfrm>
            <a:off x="6282120" y="4105204"/>
            <a:ext cx="764452" cy="764452"/>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8" name="Text Placeholder 18">
            <a:extLst>
              <a:ext uri="{FF2B5EF4-FFF2-40B4-BE49-F238E27FC236}">
                <a16:creationId xmlns:a16="http://schemas.microsoft.com/office/drawing/2014/main" id="{B831ED8F-35F9-67B8-71F8-D7C8DFFA5D24}"/>
              </a:ext>
            </a:extLst>
          </p:cNvPr>
          <p:cNvSpPr>
            <a:spLocks noGrp="1" noChangeAspect="1"/>
          </p:cNvSpPr>
          <p:nvPr>
            <p:ph type="body" sz="quarter" idx="10" hasCustomPrompt="1"/>
          </p:nvPr>
        </p:nvSpPr>
        <p:spPr>
          <a:xfrm>
            <a:off x="6331975" y="2084795"/>
            <a:ext cx="664743" cy="664742"/>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9" name="Text Placeholder 21">
            <a:extLst>
              <a:ext uri="{FF2B5EF4-FFF2-40B4-BE49-F238E27FC236}">
                <a16:creationId xmlns:a16="http://schemas.microsoft.com/office/drawing/2014/main" id="{5752B07B-D107-DDC1-982C-1F719D565E38}"/>
              </a:ext>
            </a:extLst>
          </p:cNvPr>
          <p:cNvSpPr>
            <a:spLocks noGrp="1"/>
          </p:cNvSpPr>
          <p:nvPr>
            <p:ph type="body" sz="quarter" idx="19"/>
          </p:nvPr>
        </p:nvSpPr>
        <p:spPr>
          <a:xfrm>
            <a:off x="7229701" y="2147866"/>
            <a:ext cx="4340000"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10" name="Text Placeholder 18">
            <a:extLst>
              <a:ext uri="{FF2B5EF4-FFF2-40B4-BE49-F238E27FC236}">
                <a16:creationId xmlns:a16="http://schemas.microsoft.com/office/drawing/2014/main" id="{FFEF2819-36E7-A703-DC48-49AD00F9273D}"/>
              </a:ext>
            </a:extLst>
          </p:cNvPr>
          <p:cNvSpPr>
            <a:spLocks noGrp="1" noChangeAspect="1"/>
          </p:cNvSpPr>
          <p:nvPr>
            <p:ph type="body" sz="quarter" idx="20" hasCustomPrompt="1"/>
          </p:nvPr>
        </p:nvSpPr>
        <p:spPr>
          <a:xfrm>
            <a:off x="6331975" y="3119927"/>
            <a:ext cx="664743" cy="664742"/>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1" name="Text Placeholder 21">
            <a:extLst>
              <a:ext uri="{FF2B5EF4-FFF2-40B4-BE49-F238E27FC236}">
                <a16:creationId xmlns:a16="http://schemas.microsoft.com/office/drawing/2014/main" id="{9669593B-20BC-F892-C393-E7B8738C556B}"/>
              </a:ext>
            </a:extLst>
          </p:cNvPr>
          <p:cNvSpPr>
            <a:spLocks noGrp="1"/>
          </p:cNvSpPr>
          <p:nvPr>
            <p:ph type="body" sz="quarter" idx="22"/>
          </p:nvPr>
        </p:nvSpPr>
        <p:spPr>
          <a:xfrm>
            <a:off x="7229701" y="3182994"/>
            <a:ext cx="4340000"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12" name="Text Placeholder 18">
            <a:extLst>
              <a:ext uri="{FF2B5EF4-FFF2-40B4-BE49-F238E27FC236}">
                <a16:creationId xmlns:a16="http://schemas.microsoft.com/office/drawing/2014/main" id="{F0F7DA92-3AA2-81A6-3C28-92D94672004C}"/>
              </a:ext>
            </a:extLst>
          </p:cNvPr>
          <p:cNvSpPr>
            <a:spLocks noGrp="1" noChangeAspect="1"/>
          </p:cNvSpPr>
          <p:nvPr>
            <p:ph type="body" sz="quarter" idx="23" hasCustomPrompt="1"/>
          </p:nvPr>
        </p:nvSpPr>
        <p:spPr>
          <a:xfrm>
            <a:off x="6331975" y="4155059"/>
            <a:ext cx="664743" cy="664742"/>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3" name="Text Placeholder 21">
            <a:extLst>
              <a:ext uri="{FF2B5EF4-FFF2-40B4-BE49-F238E27FC236}">
                <a16:creationId xmlns:a16="http://schemas.microsoft.com/office/drawing/2014/main" id="{D58F7D22-523E-9E7D-72A9-DE28A1DD2879}"/>
              </a:ext>
            </a:extLst>
          </p:cNvPr>
          <p:cNvSpPr>
            <a:spLocks noGrp="1"/>
          </p:cNvSpPr>
          <p:nvPr>
            <p:ph type="body" sz="quarter" idx="25"/>
          </p:nvPr>
        </p:nvSpPr>
        <p:spPr>
          <a:xfrm>
            <a:off x="7229701" y="4218126"/>
            <a:ext cx="4340000"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14" name="Text Placeholder 21">
            <a:extLst>
              <a:ext uri="{FF2B5EF4-FFF2-40B4-BE49-F238E27FC236}">
                <a16:creationId xmlns:a16="http://schemas.microsoft.com/office/drawing/2014/main" id="{84E26415-7A2A-BA2A-68D7-114EB0973D5B}"/>
              </a:ext>
            </a:extLst>
          </p:cNvPr>
          <p:cNvSpPr>
            <a:spLocks noGrp="1"/>
          </p:cNvSpPr>
          <p:nvPr>
            <p:ph type="body" sz="quarter" idx="28" hasCustomPrompt="1"/>
          </p:nvPr>
        </p:nvSpPr>
        <p:spPr>
          <a:xfrm>
            <a:off x="6564958" y="2309445"/>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5" name="Text Placeholder 21">
            <a:extLst>
              <a:ext uri="{FF2B5EF4-FFF2-40B4-BE49-F238E27FC236}">
                <a16:creationId xmlns:a16="http://schemas.microsoft.com/office/drawing/2014/main" id="{FDC8ABED-C403-13F4-1643-FE9430B68C12}"/>
              </a:ext>
            </a:extLst>
          </p:cNvPr>
          <p:cNvSpPr>
            <a:spLocks noGrp="1"/>
          </p:cNvSpPr>
          <p:nvPr>
            <p:ph type="body" sz="quarter" idx="29" hasCustomPrompt="1"/>
          </p:nvPr>
        </p:nvSpPr>
        <p:spPr>
          <a:xfrm>
            <a:off x="6564958" y="334457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6" name="Text Placeholder 21">
            <a:extLst>
              <a:ext uri="{FF2B5EF4-FFF2-40B4-BE49-F238E27FC236}">
                <a16:creationId xmlns:a16="http://schemas.microsoft.com/office/drawing/2014/main" id="{A7A72105-238A-DF90-635C-736AEE66997D}"/>
              </a:ext>
            </a:extLst>
          </p:cNvPr>
          <p:cNvSpPr>
            <a:spLocks noGrp="1"/>
          </p:cNvSpPr>
          <p:nvPr>
            <p:ph type="body" sz="quarter" idx="30" hasCustomPrompt="1"/>
          </p:nvPr>
        </p:nvSpPr>
        <p:spPr>
          <a:xfrm>
            <a:off x="6564958" y="4379708"/>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7" name="Text Placeholder 18">
            <a:extLst>
              <a:ext uri="{FF2B5EF4-FFF2-40B4-BE49-F238E27FC236}">
                <a16:creationId xmlns:a16="http://schemas.microsoft.com/office/drawing/2014/main" id="{4826DCD8-CFB3-4BDA-5CFB-EE703FEC2254}"/>
              </a:ext>
            </a:extLst>
          </p:cNvPr>
          <p:cNvSpPr>
            <a:spLocks noGrp="1" noChangeAspect="1"/>
          </p:cNvSpPr>
          <p:nvPr>
            <p:ph type="body" sz="quarter" idx="31" hasCustomPrompt="1"/>
          </p:nvPr>
        </p:nvSpPr>
        <p:spPr>
          <a:xfrm>
            <a:off x="6282120" y="5140335"/>
            <a:ext cx="764452" cy="764452"/>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8" name="Text Placeholder 18">
            <a:extLst>
              <a:ext uri="{FF2B5EF4-FFF2-40B4-BE49-F238E27FC236}">
                <a16:creationId xmlns:a16="http://schemas.microsoft.com/office/drawing/2014/main" id="{4B1B5ADE-9CE5-5585-058A-331702ACCE44}"/>
              </a:ext>
            </a:extLst>
          </p:cNvPr>
          <p:cNvSpPr>
            <a:spLocks noGrp="1" noChangeAspect="1"/>
          </p:cNvSpPr>
          <p:nvPr>
            <p:ph type="body" sz="quarter" idx="32" hasCustomPrompt="1"/>
          </p:nvPr>
        </p:nvSpPr>
        <p:spPr>
          <a:xfrm>
            <a:off x="6331975" y="5190190"/>
            <a:ext cx="664743" cy="664742"/>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9" name="Text Placeholder 21">
            <a:extLst>
              <a:ext uri="{FF2B5EF4-FFF2-40B4-BE49-F238E27FC236}">
                <a16:creationId xmlns:a16="http://schemas.microsoft.com/office/drawing/2014/main" id="{948B43CC-7A7D-5772-68F8-25CCBC0CCB39}"/>
              </a:ext>
            </a:extLst>
          </p:cNvPr>
          <p:cNvSpPr>
            <a:spLocks noGrp="1"/>
          </p:cNvSpPr>
          <p:nvPr>
            <p:ph type="body" sz="quarter" idx="33"/>
          </p:nvPr>
        </p:nvSpPr>
        <p:spPr>
          <a:xfrm>
            <a:off x="7229701" y="5253261"/>
            <a:ext cx="4340000"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20" name="Text Placeholder 21">
            <a:extLst>
              <a:ext uri="{FF2B5EF4-FFF2-40B4-BE49-F238E27FC236}">
                <a16:creationId xmlns:a16="http://schemas.microsoft.com/office/drawing/2014/main" id="{BC41D1B7-8F0B-304E-DBF0-40B03A42C074}"/>
              </a:ext>
            </a:extLst>
          </p:cNvPr>
          <p:cNvSpPr>
            <a:spLocks noGrp="1"/>
          </p:cNvSpPr>
          <p:nvPr>
            <p:ph type="body" sz="quarter" idx="34" hasCustomPrompt="1"/>
          </p:nvPr>
        </p:nvSpPr>
        <p:spPr>
          <a:xfrm>
            <a:off x="6564958" y="5414840"/>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4"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25"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55894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 5x icons">
    <p:spTree>
      <p:nvGrpSpPr>
        <p:cNvPr id="1" name=""/>
        <p:cNvGrpSpPr/>
        <p:nvPr/>
      </p:nvGrpSpPr>
      <p:grpSpPr>
        <a:xfrm>
          <a:off x="0" y="0"/>
          <a:ext cx="0" cy="0"/>
          <a:chOff x="0" y="0"/>
          <a:chExt cx="0" cy="0"/>
        </a:xfrm>
      </p:grpSpPr>
      <p:sp>
        <p:nvSpPr>
          <p:cNvPr id="47" name="Text Placeholder 21">
            <a:extLst>
              <a:ext uri="{FF2B5EF4-FFF2-40B4-BE49-F238E27FC236}">
                <a16:creationId xmlns:a16="http://schemas.microsoft.com/office/drawing/2014/main" id="{F1C988B1-8A26-F4D1-FE21-C2C30387C482}"/>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48" name="Title 1">
            <a:extLst>
              <a:ext uri="{FF2B5EF4-FFF2-40B4-BE49-F238E27FC236}">
                <a16:creationId xmlns:a16="http://schemas.microsoft.com/office/drawing/2014/main" id="{2D98121E-E4AF-41AF-1320-C867AB2CED0A}"/>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50" name="Content Placeholder 2">
            <a:extLst>
              <a:ext uri="{FF2B5EF4-FFF2-40B4-BE49-F238E27FC236}">
                <a16:creationId xmlns:a16="http://schemas.microsoft.com/office/drawing/2014/main" id="{F2FA3F0A-E56F-2D62-6928-E35A761EBFF2}"/>
              </a:ext>
            </a:extLst>
          </p:cNvPr>
          <p:cNvSpPr>
            <a:spLocks noGrp="1"/>
          </p:cNvSpPr>
          <p:nvPr>
            <p:ph idx="1"/>
          </p:nvPr>
        </p:nvSpPr>
        <p:spPr>
          <a:xfrm>
            <a:off x="611189" y="2019298"/>
            <a:ext cx="5375275"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11">
            <a:extLst>
              <a:ext uri="{FF2B5EF4-FFF2-40B4-BE49-F238E27FC236}">
                <a16:creationId xmlns:a16="http://schemas.microsoft.com/office/drawing/2014/main" id="{C0C88944-C2F6-AC36-7C7C-896737055681}"/>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5" name="Text Placeholder 18">
            <a:extLst>
              <a:ext uri="{FF2B5EF4-FFF2-40B4-BE49-F238E27FC236}">
                <a16:creationId xmlns:a16="http://schemas.microsoft.com/office/drawing/2014/main" id="{58F64010-7307-A3F1-BCD3-9CE2D8E3AE17}"/>
              </a:ext>
            </a:extLst>
          </p:cNvPr>
          <p:cNvSpPr>
            <a:spLocks noGrp="1" noChangeAspect="1"/>
          </p:cNvSpPr>
          <p:nvPr>
            <p:ph type="body" sz="quarter" idx="18" hasCustomPrompt="1"/>
          </p:nvPr>
        </p:nvSpPr>
        <p:spPr>
          <a:xfrm>
            <a:off x="6380199" y="2033118"/>
            <a:ext cx="640055" cy="64005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6" name="Text Placeholder 18">
            <a:extLst>
              <a:ext uri="{FF2B5EF4-FFF2-40B4-BE49-F238E27FC236}">
                <a16:creationId xmlns:a16="http://schemas.microsoft.com/office/drawing/2014/main" id="{A0D8E090-6C24-5251-AD28-94EEE8124437}"/>
              </a:ext>
            </a:extLst>
          </p:cNvPr>
          <p:cNvSpPr>
            <a:spLocks noGrp="1" noChangeAspect="1"/>
          </p:cNvSpPr>
          <p:nvPr>
            <p:ph type="body" sz="quarter" idx="21"/>
          </p:nvPr>
        </p:nvSpPr>
        <p:spPr>
          <a:xfrm>
            <a:off x="6380199" y="2846179"/>
            <a:ext cx="640055" cy="64005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US"/>
              <a:t>Click to edit Master text styles</a:t>
            </a:r>
          </a:p>
        </p:txBody>
      </p:sp>
      <p:sp>
        <p:nvSpPr>
          <p:cNvPr id="7" name="Text Placeholder 18">
            <a:extLst>
              <a:ext uri="{FF2B5EF4-FFF2-40B4-BE49-F238E27FC236}">
                <a16:creationId xmlns:a16="http://schemas.microsoft.com/office/drawing/2014/main" id="{8BDB2EAD-4E12-F423-9F57-34AC01B923B2}"/>
              </a:ext>
            </a:extLst>
          </p:cNvPr>
          <p:cNvSpPr>
            <a:spLocks noGrp="1" noChangeAspect="1"/>
          </p:cNvSpPr>
          <p:nvPr>
            <p:ph type="body" sz="quarter" idx="24" hasCustomPrompt="1"/>
          </p:nvPr>
        </p:nvSpPr>
        <p:spPr>
          <a:xfrm>
            <a:off x="6380199" y="3659240"/>
            <a:ext cx="640055" cy="64005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8" name="Text Placeholder 18">
            <a:extLst>
              <a:ext uri="{FF2B5EF4-FFF2-40B4-BE49-F238E27FC236}">
                <a16:creationId xmlns:a16="http://schemas.microsoft.com/office/drawing/2014/main" id="{A4444092-87C2-2820-8467-AB25315B2A61}"/>
              </a:ext>
            </a:extLst>
          </p:cNvPr>
          <p:cNvSpPr>
            <a:spLocks noGrp="1" noChangeAspect="1"/>
          </p:cNvSpPr>
          <p:nvPr>
            <p:ph type="body" sz="quarter" idx="10" hasCustomPrompt="1"/>
          </p:nvPr>
        </p:nvSpPr>
        <p:spPr>
          <a:xfrm>
            <a:off x="6422308" y="2075227"/>
            <a:ext cx="555836" cy="555836"/>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9" name="Text Placeholder 21">
            <a:extLst>
              <a:ext uri="{FF2B5EF4-FFF2-40B4-BE49-F238E27FC236}">
                <a16:creationId xmlns:a16="http://schemas.microsoft.com/office/drawing/2014/main" id="{45C618DE-840C-F01F-5288-60D1BFA9A1BE}"/>
              </a:ext>
            </a:extLst>
          </p:cNvPr>
          <p:cNvSpPr>
            <a:spLocks noGrp="1"/>
          </p:cNvSpPr>
          <p:nvPr>
            <p:ph type="body" sz="quarter" idx="19"/>
          </p:nvPr>
        </p:nvSpPr>
        <p:spPr>
          <a:xfrm>
            <a:off x="7156674" y="2095417"/>
            <a:ext cx="441302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10" name="Text Placeholder 18">
            <a:extLst>
              <a:ext uri="{FF2B5EF4-FFF2-40B4-BE49-F238E27FC236}">
                <a16:creationId xmlns:a16="http://schemas.microsoft.com/office/drawing/2014/main" id="{41DC91A1-F0AB-5C7F-C2CB-FBB6E9D01351}"/>
              </a:ext>
            </a:extLst>
          </p:cNvPr>
          <p:cNvSpPr>
            <a:spLocks noGrp="1" noChangeAspect="1"/>
          </p:cNvSpPr>
          <p:nvPr>
            <p:ph type="body" sz="quarter" idx="20" hasCustomPrompt="1"/>
          </p:nvPr>
        </p:nvSpPr>
        <p:spPr>
          <a:xfrm>
            <a:off x="6422308" y="2888288"/>
            <a:ext cx="555836" cy="555836"/>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1" name="Text Placeholder 21">
            <a:extLst>
              <a:ext uri="{FF2B5EF4-FFF2-40B4-BE49-F238E27FC236}">
                <a16:creationId xmlns:a16="http://schemas.microsoft.com/office/drawing/2014/main" id="{A77A98D5-8F2B-7E48-F37C-EC98484BCDFA}"/>
              </a:ext>
            </a:extLst>
          </p:cNvPr>
          <p:cNvSpPr>
            <a:spLocks noGrp="1"/>
          </p:cNvSpPr>
          <p:nvPr>
            <p:ph type="body" sz="quarter" idx="22"/>
          </p:nvPr>
        </p:nvSpPr>
        <p:spPr>
          <a:xfrm>
            <a:off x="7156674" y="2896902"/>
            <a:ext cx="441302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12" name="Text Placeholder 18">
            <a:extLst>
              <a:ext uri="{FF2B5EF4-FFF2-40B4-BE49-F238E27FC236}">
                <a16:creationId xmlns:a16="http://schemas.microsoft.com/office/drawing/2014/main" id="{C1B46677-A38D-41C6-A485-E835D0A628B4}"/>
              </a:ext>
            </a:extLst>
          </p:cNvPr>
          <p:cNvSpPr>
            <a:spLocks noGrp="1" noChangeAspect="1"/>
          </p:cNvSpPr>
          <p:nvPr>
            <p:ph type="body" sz="quarter" idx="23" hasCustomPrompt="1"/>
          </p:nvPr>
        </p:nvSpPr>
        <p:spPr>
          <a:xfrm>
            <a:off x="6422308" y="3701349"/>
            <a:ext cx="555836" cy="555836"/>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4" name="Text Placeholder 21">
            <a:extLst>
              <a:ext uri="{FF2B5EF4-FFF2-40B4-BE49-F238E27FC236}">
                <a16:creationId xmlns:a16="http://schemas.microsoft.com/office/drawing/2014/main" id="{0BA84E6F-4D5C-7775-0EBD-C86F960C7FC1}"/>
              </a:ext>
            </a:extLst>
          </p:cNvPr>
          <p:cNvSpPr>
            <a:spLocks noGrp="1"/>
          </p:cNvSpPr>
          <p:nvPr>
            <p:ph type="body" sz="quarter" idx="25"/>
          </p:nvPr>
        </p:nvSpPr>
        <p:spPr>
          <a:xfrm>
            <a:off x="7156674" y="3709963"/>
            <a:ext cx="441302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15" name="Text Placeholder 21">
            <a:extLst>
              <a:ext uri="{FF2B5EF4-FFF2-40B4-BE49-F238E27FC236}">
                <a16:creationId xmlns:a16="http://schemas.microsoft.com/office/drawing/2014/main" id="{AAB0ABE6-978B-FB22-E199-392022BFF2E5}"/>
              </a:ext>
            </a:extLst>
          </p:cNvPr>
          <p:cNvSpPr>
            <a:spLocks noGrp="1"/>
          </p:cNvSpPr>
          <p:nvPr>
            <p:ph type="body" sz="quarter" idx="28" hasCustomPrompt="1"/>
          </p:nvPr>
        </p:nvSpPr>
        <p:spPr>
          <a:xfrm>
            <a:off x="6600840" y="2245424"/>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6" name="Text Placeholder 21">
            <a:extLst>
              <a:ext uri="{FF2B5EF4-FFF2-40B4-BE49-F238E27FC236}">
                <a16:creationId xmlns:a16="http://schemas.microsoft.com/office/drawing/2014/main" id="{C92E7F13-F7D7-3550-C09E-A33999EE97FF}"/>
              </a:ext>
            </a:extLst>
          </p:cNvPr>
          <p:cNvSpPr>
            <a:spLocks noGrp="1"/>
          </p:cNvSpPr>
          <p:nvPr>
            <p:ph type="body" sz="quarter" idx="29" hasCustomPrompt="1"/>
          </p:nvPr>
        </p:nvSpPr>
        <p:spPr>
          <a:xfrm>
            <a:off x="6600840" y="3058484"/>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7" name="Text Placeholder 21">
            <a:extLst>
              <a:ext uri="{FF2B5EF4-FFF2-40B4-BE49-F238E27FC236}">
                <a16:creationId xmlns:a16="http://schemas.microsoft.com/office/drawing/2014/main" id="{A19F8F22-63B1-A0DA-344A-6639011F0F62}"/>
              </a:ext>
            </a:extLst>
          </p:cNvPr>
          <p:cNvSpPr>
            <a:spLocks noGrp="1"/>
          </p:cNvSpPr>
          <p:nvPr>
            <p:ph type="body" sz="quarter" idx="30" hasCustomPrompt="1"/>
          </p:nvPr>
        </p:nvSpPr>
        <p:spPr>
          <a:xfrm>
            <a:off x="6600840" y="3871545"/>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8" name="Text Placeholder 18">
            <a:extLst>
              <a:ext uri="{FF2B5EF4-FFF2-40B4-BE49-F238E27FC236}">
                <a16:creationId xmlns:a16="http://schemas.microsoft.com/office/drawing/2014/main" id="{3EDBD08C-5B5E-38D3-D2A2-950CB713EBE5}"/>
              </a:ext>
            </a:extLst>
          </p:cNvPr>
          <p:cNvSpPr>
            <a:spLocks noGrp="1" noChangeAspect="1"/>
          </p:cNvSpPr>
          <p:nvPr>
            <p:ph type="body" sz="quarter" idx="31" hasCustomPrompt="1"/>
          </p:nvPr>
        </p:nvSpPr>
        <p:spPr>
          <a:xfrm>
            <a:off x="6380199" y="4472301"/>
            <a:ext cx="640055" cy="64005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20" name="Text Placeholder 18">
            <a:extLst>
              <a:ext uri="{FF2B5EF4-FFF2-40B4-BE49-F238E27FC236}">
                <a16:creationId xmlns:a16="http://schemas.microsoft.com/office/drawing/2014/main" id="{87172892-3786-960B-FDC2-270A54D5B5E9}"/>
              </a:ext>
            </a:extLst>
          </p:cNvPr>
          <p:cNvSpPr>
            <a:spLocks noGrp="1" noChangeAspect="1"/>
          </p:cNvSpPr>
          <p:nvPr>
            <p:ph type="body" sz="quarter" idx="32" hasCustomPrompt="1"/>
          </p:nvPr>
        </p:nvSpPr>
        <p:spPr>
          <a:xfrm>
            <a:off x="6422308" y="4514410"/>
            <a:ext cx="555836" cy="555836"/>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21" name="Text Placeholder 21">
            <a:extLst>
              <a:ext uri="{FF2B5EF4-FFF2-40B4-BE49-F238E27FC236}">
                <a16:creationId xmlns:a16="http://schemas.microsoft.com/office/drawing/2014/main" id="{EB21973C-5F1F-195E-D4A7-0205F3D3B389}"/>
              </a:ext>
            </a:extLst>
          </p:cNvPr>
          <p:cNvSpPr>
            <a:spLocks noGrp="1"/>
          </p:cNvSpPr>
          <p:nvPr>
            <p:ph type="body" sz="quarter" idx="33"/>
          </p:nvPr>
        </p:nvSpPr>
        <p:spPr>
          <a:xfrm>
            <a:off x="7156674" y="4523024"/>
            <a:ext cx="441302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23" name="Text Placeholder 21">
            <a:extLst>
              <a:ext uri="{FF2B5EF4-FFF2-40B4-BE49-F238E27FC236}">
                <a16:creationId xmlns:a16="http://schemas.microsoft.com/office/drawing/2014/main" id="{B2D9B650-7203-2010-775A-D5EF6DE1F0BC}"/>
              </a:ext>
            </a:extLst>
          </p:cNvPr>
          <p:cNvSpPr>
            <a:spLocks noGrp="1"/>
          </p:cNvSpPr>
          <p:nvPr>
            <p:ph type="body" sz="quarter" idx="34" hasCustomPrompt="1"/>
          </p:nvPr>
        </p:nvSpPr>
        <p:spPr>
          <a:xfrm>
            <a:off x="6600840" y="468460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4" name="Text Placeholder 21">
            <a:extLst>
              <a:ext uri="{FF2B5EF4-FFF2-40B4-BE49-F238E27FC236}">
                <a16:creationId xmlns:a16="http://schemas.microsoft.com/office/drawing/2014/main" id="{069B0D5E-F853-157D-BE7F-1095599D2AAB}"/>
              </a:ext>
            </a:extLst>
          </p:cNvPr>
          <p:cNvSpPr>
            <a:spLocks noGrp="1"/>
          </p:cNvSpPr>
          <p:nvPr>
            <p:ph type="body" sz="quarter" idx="35"/>
          </p:nvPr>
        </p:nvSpPr>
        <p:spPr>
          <a:xfrm>
            <a:off x="7156674" y="5336089"/>
            <a:ext cx="4413027" cy="538609"/>
          </a:xfrm>
        </p:spPr>
        <p:txBody>
          <a:bodyPr wrap="square" anchor="ctr">
            <a:spAutoFit/>
          </a:bodyPr>
          <a:lstStyle>
            <a:lvl1pPr>
              <a:lnSpc>
                <a:spcPct val="100000"/>
              </a:lnSpc>
              <a:defRPr sz="1600" b="1"/>
            </a:lvl1pPr>
            <a:lvl2pPr marL="0" indent="0">
              <a:lnSpc>
                <a:spcPct val="100000"/>
              </a:lnSpc>
              <a:buNone/>
              <a:defRPr sz="1400"/>
            </a:lvl2pPr>
          </a:lstStyle>
          <a:p>
            <a:pPr lvl="0"/>
            <a:r>
              <a:rPr lang="en-US"/>
              <a:t>Click to edit Master text styles</a:t>
            </a:r>
          </a:p>
          <a:p>
            <a:pPr lvl="1"/>
            <a:r>
              <a:rPr lang="en-US"/>
              <a:t>Second level</a:t>
            </a:r>
          </a:p>
        </p:txBody>
      </p:sp>
      <p:sp>
        <p:nvSpPr>
          <p:cNvPr id="25" name="Text Placeholder 18">
            <a:extLst>
              <a:ext uri="{FF2B5EF4-FFF2-40B4-BE49-F238E27FC236}">
                <a16:creationId xmlns:a16="http://schemas.microsoft.com/office/drawing/2014/main" id="{CBF75F1F-8559-5B6C-CDA1-4F4E37E4DE06}"/>
              </a:ext>
            </a:extLst>
          </p:cNvPr>
          <p:cNvSpPr>
            <a:spLocks noGrp="1" noChangeAspect="1"/>
          </p:cNvSpPr>
          <p:nvPr>
            <p:ph type="body" sz="quarter" idx="36" hasCustomPrompt="1"/>
          </p:nvPr>
        </p:nvSpPr>
        <p:spPr>
          <a:xfrm>
            <a:off x="6380199" y="5285362"/>
            <a:ext cx="640055" cy="64005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27" name="Text Placeholder 18">
            <a:extLst>
              <a:ext uri="{FF2B5EF4-FFF2-40B4-BE49-F238E27FC236}">
                <a16:creationId xmlns:a16="http://schemas.microsoft.com/office/drawing/2014/main" id="{1F8CDA35-8CB6-903E-3A7D-0C7A484E9782}"/>
              </a:ext>
            </a:extLst>
          </p:cNvPr>
          <p:cNvSpPr>
            <a:spLocks noGrp="1" noChangeAspect="1"/>
          </p:cNvSpPr>
          <p:nvPr>
            <p:ph type="body" sz="quarter" idx="37" hasCustomPrompt="1"/>
          </p:nvPr>
        </p:nvSpPr>
        <p:spPr>
          <a:xfrm>
            <a:off x="6422308" y="5327471"/>
            <a:ext cx="555836" cy="555836"/>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28" name="Text Placeholder 21">
            <a:extLst>
              <a:ext uri="{FF2B5EF4-FFF2-40B4-BE49-F238E27FC236}">
                <a16:creationId xmlns:a16="http://schemas.microsoft.com/office/drawing/2014/main" id="{B546CA23-B963-11F5-9A33-31632ED83C91}"/>
              </a:ext>
            </a:extLst>
          </p:cNvPr>
          <p:cNvSpPr>
            <a:spLocks noGrp="1"/>
          </p:cNvSpPr>
          <p:nvPr>
            <p:ph type="body" sz="quarter" idx="38" hasCustomPrompt="1"/>
          </p:nvPr>
        </p:nvSpPr>
        <p:spPr>
          <a:xfrm>
            <a:off x="6600840" y="5497668"/>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30"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1087698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x ico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89" y="3157204"/>
            <a:ext cx="5375275" cy="2756234"/>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a:extLst>
              <a:ext uri="{FF2B5EF4-FFF2-40B4-BE49-F238E27FC236}">
                <a16:creationId xmlns:a16="http://schemas.microsoft.com/office/drawing/2014/main" id="{3CE22646-B5C0-BE14-FE9C-679028AD323A}"/>
              </a:ext>
            </a:extLst>
          </p:cNvPr>
          <p:cNvSpPr>
            <a:spLocks noGrp="1"/>
          </p:cNvSpPr>
          <p:nvPr>
            <p:ph idx="16"/>
          </p:nvPr>
        </p:nvSpPr>
        <p:spPr>
          <a:xfrm>
            <a:off x="6203952" y="3157204"/>
            <a:ext cx="5375275" cy="2756234"/>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18">
            <a:extLst>
              <a:ext uri="{FF2B5EF4-FFF2-40B4-BE49-F238E27FC236}">
                <a16:creationId xmlns:a16="http://schemas.microsoft.com/office/drawing/2014/main" id="{8CEC9B93-ABE1-7C81-04F3-18812626C528}"/>
              </a:ext>
            </a:extLst>
          </p:cNvPr>
          <p:cNvSpPr>
            <a:spLocks noGrp="1" noChangeAspect="1"/>
          </p:cNvSpPr>
          <p:nvPr>
            <p:ph type="body" sz="quarter" idx="20" hasCustomPrompt="1"/>
          </p:nvPr>
        </p:nvSpPr>
        <p:spPr>
          <a:xfrm>
            <a:off x="611190"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8" name="Text Placeholder 18">
            <a:extLst>
              <a:ext uri="{FF2B5EF4-FFF2-40B4-BE49-F238E27FC236}">
                <a16:creationId xmlns:a16="http://schemas.microsoft.com/office/drawing/2014/main" id="{2A721E3A-7147-0C6B-B85D-119D3B3C9C60}"/>
              </a:ext>
            </a:extLst>
          </p:cNvPr>
          <p:cNvSpPr>
            <a:spLocks noGrp="1" noChangeAspect="1"/>
          </p:cNvSpPr>
          <p:nvPr>
            <p:ph type="body" sz="quarter" idx="10" hasCustomPrompt="1"/>
          </p:nvPr>
        </p:nvSpPr>
        <p:spPr>
          <a:xfrm>
            <a:off x="666687"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9" name="Text Placeholder 18">
            <a:extLst>
              <a:ext uri="{FF2B5EF4-FFF2-40B4-BE49-F238E27FC236}">
                <a16:creationId xmlns:a16="http://schemas.microsoft.com/office/drawing/2014/main" id="{66A04704-CED3-D0A6-88E2-1D8BA56C2CA5}"/>
              </a:ext>
            </a:extLst>
          </p:cNvPr>
          <p:cNvSpPr>
            <a:spLocks noGrp="1" noChangeAspect="1"/>
          </p:cNvSpPr>
          <p:nvPr>
            <p:ph type="body" sz="quarter" idx="21" hasCustomPrompt="1"/>
          </p:nvPr>
        </p:nvSpPr>
        <p:spPr>
          <a:xfrm>
            <a:off x="6203951"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0" name="Text Placeholder 18">
            <a:extLst>
              <a:ext uri="{FF2B5EF4-FFF2-40B4-BE49-F238E27FC236}">
                <a16:creationId xmlns:a16="http://schemas.microsoft.com/office/drawing/2014/main" id="{F621A233-B8C6-257A-E57E-45FBFD0EC047}"/>
              </a:ext>
            </a:extLst>
          </p:cNvPr>
          <p:cNvSpPr>
            <a:spLocks noGrp="1" noChangeAspect="1"/>
          </p:cNvSpPr>
          <p:nvPr>
            <p:ph type="body" sz="quarter" idx="22" hasCustomPrompt="1"/>
          </p:nvPr>
        </p:nvSpPr>
        <p:spPr>
          <a:xfrm>
            <a:off x="6259447"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3" name="Text Placeholder 21">
            <a:extLst>
              <a:ext uri="{FF2B5EF4-FFF2-40B4-BE49-F238E27FC236}">
                <a16:creationId xmlns:a16="http://schemas.microsoft.com/office/drawing/2014/main" id="{F9037B03-EA5E-0CFB-45E7-E95955DFC7A1}"/>
              </a:ext>
            </a:extLst>
          </p:cNvPr>
          <p:cNvSpPr>
            <a:spLocks noGrp="1"/>
          </p:cNvSpPr>
          <p:nvPr>
            <p:ph type="body" sz="quarter" idx="26" hasCustomPrompt="1"/>
          </p:nvPr>
        </p:nvSpPr>
        <p:spPr>
          <a:xfrm>
            <a:off x="969651"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4" name="Text Placeholder 21">
            <a:extLst>
              <a:ext uri="{FF2B5EF4-FFF2-40B4-BE49-F238E27FC236}">
                <a16:creationId xmlns:a16="http://schemas.microsoft.com/office/drawing/2014/main" id="{8D1BA93D-2564-9C1F-EEF7-06E3290CC86F}"/>
              </a:ext>
            </a:extLst>
          </p:cNvPr>
          <p:cNvSpPr>
            <a:spLocks noGrp="1"/>
          </p:cNvSpPr>
          <p:nvPr>
            <p:ph type="body" sz="quarter" idx="27" hasCustomPrompt="1"/>
          </p:nvPr>
        </p:nvSpPr>
        <p:spPr>
          <a:xfrm>
            <a:off x="6562411"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37" name="Text Placeholder 21">
            <a:extLst>
              <a:ext uri="{FF2B5EF4-FFF2-40B4-BE49-F238E27FC236}">
                <a16:creationId xmlns:a16="http://schemas.microsoft.com/office/drawing/2014/main" id="{49ED8B75-3874-3C70-9291-08D74BB66200}"/>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38" name="Title 1">
            <a:extLst>
              <a:ext uri="{FF2B5EF4-FFF2-40B4-BE49-F238E27FC236}">
                <a16:creationId xmlns:a16="http://schemas.microsoft.com/office/drawing/2014/main" id="{C03592F1-ADED-2DA2-FEC1-89A9059BDCEE}"/>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2" name="Text Placeholder 11">
            <a:extLst>
              <a:ext uri="{FF2B5EF4-FFF2-40B4-BE49-F238E27FC236}">
                <a16:creationId xmlns:a16="http://schemas.microsoft.com/office/drawing/2014/main" id="{FA8ED2F3-4BF2-DD26-78E0-32EA6417BE82}"/>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5"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6"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4016972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x ico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91" y="3156898"/>
            <a:ext cx="3511551" cy="27565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2">
            <a:extLst>
              <a:ext uri="{FF2B5EF4-FFF2-40B4-BE49-F238E27FC236}">
                <a16:creationId xmlns:a16="http://schemas.microsoft.com/office/drawing/2014/main" id="{34875613-C50B-5EEE-8BF3-1D30F1038301}"/>
              </a:ext>
            </a:extLst>
          </p:cNvPr>
          <p:cNvSpPr>
            <a:spLocks noGrp="1"/>
          </p:cNvSpPr>
          <p:nvPr>
            <p:ph idx="16"/>
          </p:nvPr>
        </p:nvSpPr>
        <p:spPr>
          <a:xfrm>
            <a:off x="4340227" y="3156898"/>
            <a:ext cx="3511551" cy="27565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2">
            <a:extLst>
              <a:ext uri="{FF2B5EF4-FFF2-40B4-BE49-F238E27FC236}">
                <a16:creationId xmlns:a16="http://schemas.microsoft.com/office/drawing/2014/main" id="{E455F5A0-5EE1-8789-58F5-2C93C84682F2}"/>
              </a:ext>
            </a:extLst>
          </p:cNvPr>
          <p:cNvSpPr>
            <a:spLocks noGrp="1"/>
          </p:cNvSpPr>
          <p:nvPr>
            <p:ph idx="17"/>
          </p:nvPr>
        </p:nvSpPr>
        <p:spPr>
          <a:xfrm>
            <a:off x="8067677" y="3156898"/>
            <a:ext cx="3511551" cy="27565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 Placeholder 18">
            <a:extLst>
              <a:ext uri="{FF2B5EF4-FFF2-40B4-BE49-F238E27FC236}">
                <a16:creationId xmlns:a16="http://schemas.microsoft.com/office/drawing/2014/main" id="{DD0B520E-D38A-9939-869A-78F5F3CBBAFF}"/>
              </a:ext>
            </a:extLst>
          </p:cNvPr>
          <p:cNvSpPr>
            <a:spLocks noGrp="1" noChangeAspect="1"/>
          </p:cNvSpPr>
          <p:nvPr>
            <p:ph type="body" sz="quarter" idx="20" hasCustomPrompt="1"/>
          </p:nvPr>
        </p:nvSpPr>
        <p:spPr>
          <a:xfrm>
            <a:off x="611190"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8" name="Text Placeholder 18">
            <a:extLst>
              <a:ext uri="{FF2B5EF4-FFF2-40B4-BE49-F238E27FC236}">
                <a16:creationId xmlns:a16="http://schemas.microsoft.com/office/drawing/2014/main" id="{064701BA-33EE-296C-0D5A-BA667A08BE52}"/>
              </a:ext>
            </a:extLst>
          </p:cNvPr>
          <p:cNvSpPr>
            <a:spLocks noGrp="1" noChangeAspect="1"/>
          </p:cNvSpPr>
          <p:nvPr>
            <p:ph type="body" sz="quarter" idx="10" hasCustomPrompt="1"/>
          </p:nvPr>
        </p:nvSpPr>
        <p:spPr>
          <a:xfrm>
            <a:off x="666687"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GB"/>
              <a:t>.</a:t>
            </a:r>
          </a:p>
        </p:txBody>
      </p:sp>
      <p:sp>
        <p:nvSpPr>
          <p:cNvPr id="9" name="Text Placeholder 18">
            <a:extLst>
              <a:ext uri="{FF2B5EF4-FFF2-40B4-BE49-F238E27FC236}">
                <a16:creationId xmlns:a16="http://schemas.microsoft.com/office/drawing/2014/main" id="{A5EA2489-9CD6-6F75-F1C6-129899D3A520}"/>
              </a:ext>
            </a:extLst>
          </p:cNvPr>
          <p:cNvSpPr>
            <a:spLocks noGrp="1" noChangeAspect="1"/>
          </p:cNvSpPr>
          <p:nvPr>
            <p:ph type="body" sz="quarter" idx="21" hasCustomPrompt="1"/>
          </p:nvPr>
        </p:nvSpPr>
        <p:spPr>
          <a:xfrm>
            <a:off x="4340227"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0" name="Text Placeholder 18">
            <a:extLst>
              <a:ext uri="{FF2B5EF4-FFF2-40B4-BE49-F238E27FC236}">
                <a16:creationId xmlns:a16="http://schemas.microsoft.com/office/drawing/2014/main" id="{57201372-FCB7-9ED3-D88E-C83EEA811B58}"/>
              </a:ext>
            </a:extLst>
          </p:cNvPr>
          <p:cNvSpPr>
            <a:spLocks noGrp="1" noChangeAspect="1"/>
          </p:cNvSpPr>
          <p:nvPr>
            <p:ph type="body" sz="quarter" idx="22" hasCustomPrompt="1"/>
          </p:nvPr>
        </p:nvSpPr>
        <p:spPr>
          <a:xfrm>
            <a:off x="4395723"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GB"/>
              <a:t>.</a:t>
            </a:r>
          </a:p>
        </p:txBody>
      </p:sp>
      <p:sp>
        <p:nvSpPr>
          <p:cNvPr id="11" name="Text Placeholder 18">
            <a:extLst>
              <a:ext uri="{FF2B5EF4-FFF2-40B4-BE49-F238E27FC236}">
                <a16:creationId xmlns:a16="http://schemas.microsoft.com/office/drawing/2014/main" id="{FD30C3A9-27F5-CA1B-1D3A-5D3DDA08BB80}"/>
              </a:ext>
            </a:extLst>
          </p:cNvPr>
          <p:cNvSpPr>
            <a:spLocks noGrp="1" noChangeAspect="1"/>
          </p:cNvSpPr>
          <p:nvPr>
            <p:ph type="body" sz="quarter" idx="23" hasCustomPrompt="1"/>
          </p:nvPr>
        </p:nvSpPr>
        <p:spPr>
          <a:xfrm>
            <a:off x="8067677"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3" name="Text Placeholder 18">
            <a:extLst>
              <a:ext uri="{FF2B5EF4-FFF2-40B4-BE49-F238E27FC236}">
                <a16:creationId xmlns:a16="http://schemas.microsoft.com/office/drawing/2014/main" id="{FAD20332-06C6-B31E-991A-C3E66B0FA35C}"/>
              </a:ext>
            </a:extLst>
          </p:cNvPr>
          <p:cNvSpPr>
            <a:spLocks noGrp="1" noChangeAspect="1"/>
          </p:cNvSpPr>
          <p:nvPr>
            <p:ph type="body" sz="quarter" idx="24" hasCustomPrompt="1"/>
          </p:nvPr>
        </p:nvSpPr>
        <p:spPr>
          <a:xfrm>
            <a:off x="8123174"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6" name="Text Placeholder 21">
            <a:extLst>
              <a:ext uri="{FF2B5EF4-FFF2-40B4-BE49-F238E27FC236}">
                <a16:creationId xmlns:a16="http://schemas.microsoft.com/office/drawing/2014/main" id="{7D344604-4492-3C4A-F978-ECB5F8560EFA}"/>
              </a:ext>
            </a:extLst>
          </p:cNvPr>
          <p:cNvSpPr>
            <a:spLocks noGrp="1"/>
          </p:cNvSpPr>
          <p:nvPr>
            <p:ph type="body" sz="quarter" idx="26" hasCustomPrompt="1"/>
          </p:nvPr>
        </p:nvSpPr>
        <p:spPr>
          <a:xfrm>
            <a:off x="969651"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7" name="Text Placeholder 21">
            <a:extLst>
              <a:ext uri="{FF2B5EF4-FFF2-40B4-BE49-F238E27FC236}">
                <a16:creationId xmlns:a16="http://schemas.microsoft.com/office/drawing/2014/main" id="{355DABBE-503D-A7D9-D5AD-7B18C7678E55}"/>
              </a:ext>
            </a:extLst>
          </p:cNvPr>
          <p:cNvSpPr>
            <a:spLocks noGrp="1"/>
          </p:cNvSpPr>
          <p:nvPr>
            <p:ph type="body" sz="quarter" idx="27" hasCustomPrompt="1"/>
          </p:nvPr>
        </p:nvSpPr>
        <p:spPr>
          <a:xfrm>
            <a:off x="4698687"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8" name="Text Placeholder 21">
            <a:extLst>
              <a:ext uri="{FF2B5EF4-FFF2-40B4-BE49-F238E27FC236}">
                <a16:creationId xmlns:a16="http://schemas.microsoft.com/office/drawing/2014/main" id="{ACAB5700-46B8-6C46-85D6-DBF1E51E4061}"/>
              </a:ext>
            </a:extLst>
          </p:cNvPr>
          <p:cNvSpPr>
            <a:spLocks noGrp="1"/>
          </p:cNvSpPr>
          <p:nvPr>
            <p:ph type="body" sz="quarter" idx="28" hasCustomPrompt="1"/>
          </p:nvPr>
        </p:nvSpPr>
        <p:spPr>
          <a:xfrm>
            <a:off x="8426136"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 name="Text Placeholder 21">
            <a:extLst>
              <a:ext uri="{FF2B5EF4-FFF2-40B4-BE49-F238E27FC236}">
                <a16:creationId xmlns:a16="http://schemas.microsoft.com/office/drawing/2014/main" id="{2531FDB8-CC27-AACE-EAF7-032D04174315}"/>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2" name="Title 1">
            <a:extLst>
              <a:ext uri="{FF2B5EF4-FFF2-40B4-BE49-F238E27FC236}">
                <a16:creationId xmlns:a16="http://schemas.microsoft.com/office/drawing/2014/main" id="{ACCCE4E9-E96B-D39C-E984-BB5976DE29FE}"/>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F9DD2F32-201B-E485-00B8-3ABD4804825C}"/>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20"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3623440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x ico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91" y="3156956"/>
            <a:ext cx="2579687" cy="2756482"/>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2">
            <a:extLst>
              <a:ext uri="{FF2B5EF4-FFF2-40B4-BE49-F238E27FC236}">
                <a16:creationId xmlns:a16="http://schemas.microsoft.com/office/drawing/2014/main" id="{34875613-C50B-5EEE-8BF3-1D30F1038301}"/>
              </a:ext>
            </a:extLst>
          </p:cNvPr>
          <p:cNvSpPr>
            <a:spLocks noGrp="1"/>
          </p:cNvSpPr>
          <p:nvPr>
            <p:ph idx="16"/>
          </p:nvPr>
        </p:nvSpPr>
        <p:spPr>
          <a:xfrm>
            <a:off x="3407307" y="3156956"/>
            <a:ext cx="2579687" cy="2756482"/>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2">
            <a:extLst>
              <a:ext uri="{FF2B5EF4-FFF2-40B4-BE49-F238E27FC236}">
                <a16:creationId xmlns:a16="http://schemas.microsoft.com/office/drawing/2014/main" id="{E455F5A0-5EE1-8789-58F5-2C93C84682F2}"/>
              </a:ext>
            </a:extLst>
          </p:cNvPr>
          <p:cNvSpPr>
            <a:spLocks noGrp="1"/>
          </p:cNvSpPr>
          <p:nvPr>
            <p:ph idx="17"/>
          </p:nvPr>
        </p:nvSpPr>
        <p:spPr>
          <a:xfrm>
            <a:off x="6203423" y="3156956"/>
            <a:ext cx="2579687" cy="2756482"/>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a:extLst>
              <a:ext uri="{FF2B5EF4-FFF2-40B4-BE49-F238E27FC236}">
                <a16:creationId xmlns:a16="http://schemas.microsoft.com/office/drawing/2014/main" id="{76FC6977-82A3-F234-E419-C1A193DA8F54}"/>
              </a:ext>
            </a:extLst>
          </p:cNvPr>
          <p:cNvSpPr>
            <a:spLocks noGrp="1"/>
          </p:cNvSpPr>
          <p:nvPr>
            <p:ph idx="18"/>
          </p:nvPr>
        </p:nvSpPr>
        <p:spPr>
          <a:xfrm>
            <a:off x="8999539" y="3156956"/>
            <a:ext cx="2579687" cy="2756482"/>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18">
            <a:extLst>
              <a:ext uri="{FF2B5EF4-FFF2-40B4-BE49-F238E27FC236}">
                <a16:creationId xmlns:a16="http://schemas.microsoft.com/office/drawing/2014/main" id="{9E656608-352A-0FAC-9FE9-763E663986C2}"/>
              </a:ext>
            </a:extLst>
          </p:cNvPr>
          <p:cNvSpPr>
            <a:spLocks noGrp="1" noChangeAspect="1"/>
          </p:cNvSpPr>
          <p:nvPr>
            <p:ph type="body" sz="quarter" idx="20" hasCustomPrompt="1"/>
          </p:nvPr>
        </p:nvSpPr>
        <p:spPr>
          <a:xfrm>
            <a:off x="611190"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8" name="Text Placeholder 18">
            <a:extLst>
              <a:ext uri="{FF2B5EF4-FFF2-40B4-BE49-F238E27FC236}">
                <a16:creationId xmlns:a16="http://schemas.microsoft.com/office/drawing/2014/main" id="{9EC0EF50-5705-13FB-89DE-1350726827DC}"/>
              </a:ext>
            </a:extLst>
          </p:cNvPr>
          <p:cNvSpPr>
            <a:spLocks noGrp="1" noChangeAspect="1"/>
          </p:cNvSpPr>
          <p:nvPr>
            <p:ph type="body" sz="quarter" idx="10" hasCustomPrompt="1"/>
          </p:nvPr>
        </p:nvSpPr>
        <p:spPr>
          <a:xfrm>
            <a:off x="666687"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9" name="Text Placeholder 18">
            <a:extLst>
              <a:ext uri="{FF2B5EF4-FFF2-40B4-BE49-F238E27FC236}">
                <a16:creationId xmlns:a16="http://schemas.microsoft.com/office/drawing/2014/main" id="{EEE1D869-1E3C-12B2-8525-E4D81E508D70}"/>
              </a:ext>
            </a:extLst>
          </p:cNvPr>
          <p:cNvSpPr>
            <a:spLocks noGrp="1" noChangeAspect="1"/>
          </p:cNvSpPr>
          <p:nvPr>
            <p:ph type="body" sz="quarter" idx="21" hasCustomPrompt="1"/>
          </p:nvPr>
        </p:nvSpPr>
        <p:spPr>
          <a:xfrm>
            <a:off x="3406776"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0" name="Text Placeholder 18">
            <a:extLst>
              <a:ext uri="{FF2B5EF4-FFF2-40B4-BE49-F238E27FC236}">
                <a16:creationId xmlns:a16="http://schemas.microsoft.com/office/drawing/2014/main" id="{1FCCB59D-A520-5E4A-C6DF-DB2AB56D9FC6}"/>
              </a:ext>
            </a:extLst>
          </p:cNvPr>
          <p:cNvSpPr>
            <a:spLocks noGrp="1" noChangeAspect="1"/>
          </p:cNvSpPr>
          <p:nvPr>
            <p:ph type="body" sz="quarter" idx="22" hasCustomPrompt="1"/>
          </p:nvPr>
        </p:nvSpPr>
        <p:spPr>
          <a:xfrm>
            <a:off x="3462274"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1" name="Text Placeholder 18">
            <a:extLst>
              <a:ext uri="{FF2B5EF4-FFF2-40B4-BE49-F238E27FC236}">
                <a16:creationId xmlns:a16="http://schemas.microsoft.com/office/drawing/2014/main" id="{3A48AA0F-9BA3-6BC3-D4DE-1F6BBBE273C2}"/>
              </a:ext>
            </a:extLst>
          </p:cNvPr>
          <p:cNvSpPr>
            <a:spLocks noGrp="1" noChangeAspect="1"/>
          </p:cNvSpPr>
          <p:nvPr>
            <p:ph type="body" sz="quarter" idx="23" hasCustomPrompt="1"/>
          </p:nvPr>
        </p:nvSpPr>
        <p:spPr>
          <a:xfrm>
            <a:off x="6202363"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3" name="Text Placeholder 18">
            <a:extLst>
              <a:ext uri="{FF2B5EF4-FFF2-40B4-BE49-F238E27FC236}">
                <a16:creationId xmlns:a16="http://schemas.microsoft.com/office/drawing/2014/main" id="{FD966C12-D64B-FFAC-5BEB-16C89436B194}"/>
              </a:ext>
            </a:extLst>
          </p:cNvPr>
          <p:cNvSpPr>
            <a:spLocks noGrp="1" noChangeAspect="1"/>
          </p:cNvSpPr>
          <p:nvPr>
            <p:ph type="body" sz="quarter" idx="24" hasCustomPrompt="1"/>
          </p:nvPr>
        </p:nvSpPr>
        <p:spPr>
          <a:xfrm>
            <a:off x="6257859"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6" name="Text Placeholder 18">
            <a:extLst>
              <a:ext uri="{FF2B5EF4-FFF2-40B4-BE49-F238E27FC236}">
                <a16:creationId xmlns:a16="http://schemas.microsoft.com/office/drawing/2014/main" id="{D1DF09A4-5236-556B-0AFC-6D47A2E54045}"/>
              </a:ext>
            </a:extLst>
          </p:cNvPr>
          <p:cNvSpPr>
            <a:spLocks noGrp="1" noChangeAspect="1"/>
          </p:cNvSpPr>
          <p:nvPr>
            <p:ph type="body" sz="quarter" idx="25" hasCustomPrompt="1"/>
          </p:nvPr>
        </p:nvSpPr>
        <p:spPr>
          <a:xfrm>
            <a:off x="8999539"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7" name="Text Placeholder 18">
            <a:extLst>
              <a:ext uri="{FF2B5EF4-FFF2-40B4-BE49-F238E27FC236}">
                <a16:creationId xmlns:a16="http://schemas.microsoft.com/office/drawing/2014/main" id="{D8F96C36-780A-4E06-3EA3-169C41CCF096}"/>
              </a:ext>
            </a:extLst>
          </p:cNvPr>
          <p:cNvSpPr>
            <a:spLocks noGrp="1" noChangeAspect="1"/>
          </p:cNvSpPr>
          <p:nvPr>
            <p:ph type="body" sz="quarter" idx="26" hasCustomPrompt="1"/>
          </p:nvPr>
        </p:nvSpPr>
        <p:spPr>
          <a:xfrm>
            <a:off x="9055035"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20" name="Text Placeholder 21">
            <a:extLst>
              <a:ext uri="{FF2B5EF4-FFF2-40B4-BE49-F238E27FC236}">
                <a16:creationId xmlns:a16="http://schemas.microsoft.com/office/drawing/2014/main" id="{D4A646A6-1343-F800-C39A-C6C04B69FCF2}"/>
              </a:ext>
            </a:extLst>
          </p:cNvPr>
          <p:cNvSpPr>
            <a:spLocks noGrp="1"/>
          </p:cNvSpPr>
          <p:nvPr>
            <p:ph type="body" sz="quarter" idx="28" hasCustomPrompt="1"/>
          </p:nvPr>
        </p:nvSpPr>
        <p:spPr>
          <a:xfrm>
            <a:off x="969651"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1" name="Text Placeholder 21">
            <a:extLst>
              <a:ext uri="{FF2B5EF4-FFF2-40B4-BE49-F238E27FC236}">
                <a16:creationId xmlns:a16="http://schemas.microsoft.com/office/drawing/2014/main" id="{27CF7F04-245B-C88E-7574-8EEBAAB4E767}"/>
              </a:ext>
            </a:extLst>
          </p:cNvPr>
          <p:cNvSpPr>
            <a:spLocks noGrp="1"/>
          </p:cNvSpPr>
          <p:nvPr>
            <p:ph type="body" sz="quarter" idx="29" hasCustomPrompt="1"/>
          </p:nvPr>
        </p:nvSpPr>
        <p:spPr>
          <a:xfrm>
            <a:off x="3765236"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3" name="Text Placeholder 21">
            <a:extLst>
              <a:ext uri="{FF2B5EF4-FFF2-40B4-BE49-F238E27FC236}">
                <a16:creationId xmlns:a16="http://schemas.microsoft.com/office/drawing/2014/main" id="{66BDF3DA-B11B-F3D9-97FC-2BA1DDB7A182}"/>
              </a:ext>
            </a:extLst>
          </p:cNvPr>
          <p:cNvSpPr>
            <a:spLocks noGrp="1"/>
          </p:cNvSpPr>
          <p:nvPr>
            <p:ph type="body" sz="quarter" idx="30" hasCustomPrompt="1"/>
          </p:nvPr>
        </p:nvSpPr>
        <p:spPr>
          <a:xfrm>
            <a:off x="6560823"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4" name="Text Placeholder 21">
            <a:extLst>
              <a:ext uri="{FF2B5EF4-FFF2-40B4-BE49-F238E27FC236}">
                <a16:creationId xmlns:a16="http://schemas.microsoft.com/office/drawing/2014/main" id="{1B598AA3-0E49-C520-44F3-E6A3DBC73972}"/>
              </a:ext>
            </a:extLst>
          </p:cNvPr>
          <p:cNvSpPr>
            <a:spLocks noGrp="1"/>
          </p:cNvSpPr>
          <p:nvPr>
            <p:ph type="body" sz="quarter" idx="31" hasCustomPrompt="1"/>
          </p:nvPr>
        </p:nvSpPr>
        <p:spPr>
          <a:xfrm>
            <a:off x="9357999"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 name="Text Placeholder 21">
            <a:extLst>
              <a:ext uri="{FF2B5EF4-FFF2-40B4-BE49-F238E27FC236}">
                <a16:creationId xmlns:a16="http://schemas.microsoft.com/office/drawing/2014/main" id="{69C7B843-CC15-4197-340B-4F617D4B304C}"/>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2" name="Title 1">
            <a:extLst>
              <a:ext uri="{FF2B5EF4-FFF2-40B4-BE49-F238E27FC236}">
                <a16:creationId xmlns:a16="http://schemas.microsoft.com/office/drawing/2014/main" id="{3D784B0D-38D1-4208-691F-B50C60E81475}"/>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4D257372-D3DA-5CC4-B68D-F06A2282D2B2}"/>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5"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26"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625359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x ico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91" y="3156956"/>
            <a:ext cx="2020887" cy="275760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2">
            <a:extLst>
              <a:ext uri="{FF2B5EF4-FFF2-40B4-BE49-F238E27FC236}">
                <a16:creationId xmlns:a16="http://schemas.microsoft.com/office/drawing/2014/main" id="{34875613-C50B-5EEE-8BF3-1D30F1038301}"/>
              </a:ext>
            </a:extLst>
          </p:cNvPr>
          <p:cNvSpPr>
            <a:spLocks noGrp="1"/>
          </p:cNvSpPr>
          <p:nvPr>
            <p:ph idx="16"/>
          </p:nvPr>
        </p:nvSpPr>
        <p:spPr>
          <a:xfrm>
            <a:off x="2854446" y="3156956"/>
            <a:ext cx="2020887" cy="275760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2">
            <a:extLst>
              <a:ext uri="{FF2B5EF4-FFF2-40B4-BE49-F238E27FC236}">
                <a16:creationId xmlns:a16="http://schemas.microsoft.com/office/drawing/2014/main" id="{E455F5A0-5EE1-8789-58F5-2C93C84682F2}"/>
              </a:ext>
            </a:extLst>
          </p:cNvPr>
          <p:cNvSpPr>
            <a:spLocks noGrp="1"/>
          </p:cNvSpPr>
          <p:nvPr>
            <p:ph idx="17"/>
          </p:nvPr>
        </p:nvSpPr>
        <p:spPr>
          <a:xfrm>
            <a:off x="5097701" y="3156956"/>
            <a:ext cx="2020887" cy="275760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a:extLst>
              <a:ext uri="{FF2B5EF4-FFF2-40B4-BE49-F238E27FC236}">
                <a16:creationId xmlns:a16="http://schemas.microsoft.com/office/drawing/2014/main" id="{76FC6977-82A3-F234-E419-C1A193DA8F54}"/>
              </a:ext>
            </a:extLst>
          </p:cNvPr>
          <p:cNvSpPr>
            <a:spLocks noGrp="1"/>
          </p:cNvSpPr>
          <p:nvPr>
            <p:ph idx="18"/>
          </p:nvPr>
        </p:nvSpPr>
        <p:spPr>
          <a:xfrm>
            <a:off x="7339367" y="3156956"/>
            <a:ext cx="2020887" cy="275760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18">
            <a:extLst>
              <a:ext uri="{FF2B5EF4-FFF2-40B4-BE49-F238E27FC236}">
                <a16:creationId xmlns:a16="http://schemas.microsoft.com/office/drawing/2014/main" id="{9E656608-352A-0FAC-9FE9-763E663986C2}"/>
              </a:ext>
            </a:extLst>
          </p:cNvPr>
          <p:cNvSpPr>
            <a:spLocks noGrp="1" noChangeAspect="1"/>
          </p:cNvSpPr>
          <p:nvPr>
            <p:ph type="body" sz="quarter" idx="20" hasCustomPrompt="1"/>
          </p:nvPr>
        </p:nvSpPr>
        <p:spPr>
          <a:xfrm>
            <a:off x="611190"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8" name="Text Placeholder 18">
            <a:extLst>
              <a:ext uri="{FF2B5EF4-FFF2-40B4-BE49-F238E27FC236}">
                <a16:creationId xmlns:a16="http://schemas.microsoft.com/office/drawing/2014/main" id="{9EC0EF50-5705-13FB-89DE-1350726827DC}"/>
              </a:ext>
            </a:extLst>
          </p:cNvPr>
          <p:cNvSpPr>
            <a:spLocks noGrp="1" noChangeAspect="1"/>
          </p:cNvSpPr>
          <p:nvPr>
            <p:ph type="body" sz="quarter" idx="10" hasCustomPrompt="1"/>
          </p:nvPr>
        </p:nvSpPr>
        <p:spPr>
          <a:xfrm>
            <a:off x="666687"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9" name="Text Placeholder 18">
            <a:extLst>
              <a:ext uri="{FF2B5EF4-FFF2-40B4-BE49-F238E27FC236}">
                <a16:creationId xmlns:a16="http://schemas.microsoft.com/office/drawing/2014/main" id="{EEE1D869-1E3C-12B2-8525-E4D81E508D70}"/>
              </a:ext>
            </a:extLst>
          </p:cNvPr>
          <p:cNvSpPr>
            <a:spLocks noGrp="1" noChangeAspect="1"/>
          </p:cNvSpPr>
          <p:nvPr>
            <p:ph type="body" sz="quarter" idx="21" hasCustomPrompt="1"/>
          </p:nvPr>
        </p:nvSpPr>
        <p:spPr>
          <a:xfrm>
            <a:off x="2853915"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0" name="Text Placeholder 18">
            <a:extLst>
              <a:ext uri="{FF2B5EF4-FFF2-40B4-BE49-F238E27FC236}">
                <a16:creationId xmlns:a16="http://schemas.microsoft.com/office/drawing/2014/main" id="{1FCCB59D-A520-5E4A-C6DF-DB2AB56D9FC6}"/>
              </a:ext>
            </a:extLst>
          </p:cNvPr>
          <p:cNvSpPr>
            <a:spLocks noGrp="1" noChangeAspect="1"/>
          </p:cNvSpPr>
          <p:nvPr>
            <p:ph type="body" sz="quarter" idx="22" hasCustomPrompt="1"/>
          </p:nvPr>
        </p:nvSpPr>
        <p:spPr>
          <a:xfrm>
            <a:off x="2909411"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1" name="Text Placeholder 18">
            <a:extLst>
              <a:ext uri="{FF2B5EF4-FFF2-40B4-BE49-F238E27FC236}">
                <a16:creationId xmlns:a16="http://schemas.microsoft.com/office/drawing/2014/main" id="{3A48AA0F-9BA3-6BC3-D4DE-1F6BBBE273C2}"/>
              </a:ext>
            </a:extLst>
          </p:cNvPr>
          <p:cNvSpPr>
            <a:spLocks noGrp="1" noChangeAspect="1"/>
          </p:cNvSpPr>
          <p:nvPr>
            <p:ph type="body" sz="quarter" idx="23" hasCustomPrompt="1"/>
          </p:nvPr>
        </p:nvSpPr>
        <p:spPr>
          <a:xfrm>
            <a:off x="5096642"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3" name="Text Placeholder 18">
            <a:extLst>
              <a:ext uri="{FF2B5EF4-FFF2-40B4-BE49-F238E27FC236}">
                <a16:creationId xmlns:a16="http://schemas.microsoft.com/office/drawing/2014/main" id="{FD966C12-D64B-FFAC-5BEB-16C89436B194}"/>
              </a:ext>
            </a:extLst>
          </p:cNvPr>
          <p:cNvSpPr>
            <a:spLocks noGrp="1" noChangeAspect="1"/>
          </p:cNvSpPr>
          <p:nvPr>
            <p:ph type="body" sz="quarter" idx="24" hasCustomPrompt="1"/>
          </p:nvPr>
        </p:nvSpPr>
        <p:spPr>
          <a:xfrm>
            <a:off x="5152139"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6" name="Text Placeholder 18">
            <a:extLst>
              <a:ext uri="{FF2B5EF4-FFF2-40B4-BE49-F238E27FC236}">
                <a16:creationId xmlns:a16="http://schemas.microsoft.com/office/drawing/2014/main" id="{D1DF09A4-5236-556B-0AFC-6D47A2E54045}"/>
              </a:ext>
            </a:extLst>
          </p:cNvPr>
          <p:cNvSpPr>
            <a:spLocks noGrp="1" noChangeAspect="1"/>
          </p:cNvSpPr>
          <p:nvPr>
            <p:ph type="body" sz="quarter" idx="25" hasCustomPrompt="1"/>
          </p:nvPr>
        </p:nvSpPr>
        <p:spPr>
          <a:xfrm>
            <a:off x="7339367"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7" name="Text Placeholder 18">
            <a:extLst>
              <a:ext uri="{FF2B5EF4-FFF2-40B4-BE49-F238E27FC236}">
                <a16:creationId xmlns:a16="http://schemas.microsoft.com/office/drawing/2014/main" id="{D8F96C36-780A-4E06-3EA3-169C41CCF096}"/>
              </a:ext>
            </a:extLst>
          </p:cNvPr>
          <p:cNvSpPr>
            <a:spLocks noGrp="1" noChangeAspect="1"/>
          </p:cNvSpPr>
          <p:nvPr>
            <p:ph type="body" sz="quarter" idx="26" hasCustomPrompt="1"/>
          </p:nvPr>
        </p:nvSpPr>
        <p:spPr>
          <a:xfrm>
            <a:off x="7394863"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8" name="Content Placeholder 2">
            <a:extLst>
              <a:ext uri="{FF2B5EF4-FFF2-40B4-BE49-F238E27FC236}">
                <a16:creationId xmlns:a16="http://schemas.microsoft.com/office/drawing/2014/main" id="{A87213A6-C1D4-DEC5-3BAE-D9720DACE687}"/>
              </a:ext>
            </a:extLst>
          </p:cNvPr>
          <p:cNvSpPr>
            <a:spLocks noGrp="1"/>
          </p:cNvSpPr>
          <p:nvPr>
            <p:ph idx="27"/>
          </p:nvPr>
        </p:nvSpPr>
        <p:spPr>
          <a:xfrm>
            <a:off x="9558341" y="3156956"/>
            <a:ext cx="2020887" cy="2757600"/>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8">
            <a:extLst>
              <a:ext uri="{FF2B5EF4-FFF2-40B4-BE49-F238E27FC236}">
                <a16:creationId xmlns:a16="http://schemas.microsoft.com/office/drawing/2014/main" id="{A8317468-27AA-BF4E-8B05-4D8DEA765BE9}"/>
              </a:ext>
            </a:extLst>
          </p:cNvPr>
          <p:cNvSpPr>
            <a:spLocks noGrp="1" noChangeAspect="1"/>
          </p:cNvSpPr>
          <p:nvPr>
            <p:ph type="body" sz="quarter" idx="28" hasCustomPrompt="1"/>
          </p:nvPr>
        </p:nvSpPr>
        <p:spPr>
          <a:xfrm>
            <a:off x="9558341" y="2019300"/>
            <a:ext cx="915695" cy="915694"/>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21" name="Text Placeholder 18">
            <a:extLst>
              <a:ext uri="{FF2B5EF4-FFF2-40B4-BE49-F238E27FC236}">
                <a16:creationId xmlns:a16="http://schemas.microsoft.com/office/drawing/2014/main" id="{E5F30823-A9EF-E948-D642-B97DB9E13E0E}"/>
              </a:ext>
            </a:extLst>
          </p:cNvPr>
          <p:cNvSpPr>
            <a:spLocks noGrp="1" noChangeAspect="1"/>
          </p:cNvSpPr>
          <p:nvPr>
            <p:ph type="body" sz="quarter" idx="29" hasCustomPrompt="1"/>
          </p:nvPr>
        </p:nvSpPr>
        <p:spPr>
          <a:xfrm>
            <a:off x="9613838" y="2074797"/>
            <a:ext cx="804700" cy="8047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24" name="Text Placeholder 21">
            <a:extLst>
              <a:ext uri="{FF2B5EF4-FFF2-40B4-BE49-F238E27FC236}">
                <a16:creationId xmlns:a16="http://schemas.microsoft.com/office/drawing/2014/main" id="{34C616F1-58D7-9F52-2EA6-6A6E99936C26}"/>
              </a:ext>
            </a:extLst>
          </p:cNvPr>
          <p:cNvSpPr>
            <a:spLocks noGrp="1"/>
          </p:cNvSpPr>
          <p:nvPr>
            <p:ph type="body" sz="quarter" idx="31" hasCustomPrompt="1"/>
          </p:nvPr>
        </p:nvSpPr>
        <p:spPr>
          <a:xfrm>
            <a:off x="969651"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5" name="Text Placeholder 21">
            <a:extLst>
              <a:ext uri="{FF2B5EF4-FFF2-40B4-BE49-F238E27FC236}">
                <a16:creationId xmlns:a16="http://schemas.microsoft.com/office/drawing/2014/main" id="{087AEC80-A098-AFFC-3B28-B2A8B8E0896D}"/>
              </a:ext>
            </a:extLst>
          </p:cNvPr>
          <p:cNvSpPr>
            <a:spLocks noGrp="1"/>
          </p:cNvSpPr>
          <p:nvPr>
            <p:ph type="body" sz="quarter" idx="32" hasCustomPrompt="1"/>
          </p:nvPr>
        </p:nvSpPr>
        <p:spPr>
          <a:xfrm>
            <a:off x="3212375"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6" name="Text Placeholder 21">
            <a:extLst>
              <a:ext uri="{FF2B5EF4-FFF2-40B4-BE49-F238E27FC236}">
                <a16:creationId xmlns:a16="http://schemas.microsoft.com/office/drawing/2014/main" id="{1604E2A7-E1F5-9557-4F21-D17ED8D8F4DF}"/>
              </a:ext>
            </a:extLst>
          </p:cNvPr>
          <p:cNvSpPr>
            <a:spLocks noGrp="1"/>
          </p:cNvSpPr>
          <p:nvPr>
            <p:ph type="body" sz="quarter" idx="33" hasCustomPrompt="1"/>
          </p:nvPr>
        </p:nvSpPr>
        <p:spPr>
          <a:xfrm>
            <a:off x="5455103"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7" name="Text Placeholder 21">
            <a:extLst>
              <a:ext uri="{FF2B5EF4-FFF2-40B4-BE49-F238E27FC236}">
                <a16:creationId xmlns:a16="http://schemas.microsoft.com/office/drawing/2014/main" id="{FF956D91-FE65-8814-B92F-F494B6DE542E}"/>
              </a:ext>
            </a:extLst>
          </p:cNvPr>
          <p:cNvSpPr>
            <a:spLocks noGrp="1"/>
          </p:cNvSpPr>
          <p:nvPr>
            <p:ph type="body" sz="quarter" idx="34" hasCustomPrompt="1"/>
          </p:nvPr>
        </p:nvSpPr>
        <p:spPr>
          <a:xfrm>
            <a:off x="7697827"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8" name="Text Placeholder 21">
            <a:extLst>
              <a:ext uri="{FF2B5EF4-FFF2-40B4-BE49-F238E27FC236}">
                <a16:creationId xmlns:a16="http://schemas.microsoft.com/office/drawing/2014/main" id="{8FF4F8A1-0250-57C0-CF24-05EA0C73E183}"/>
              </a:ext>
            </a:extLst>
          </p:cNvPr>
          <p:cNvSpPr>
            <a:spLocks noGrp="1"/>
          </p:cNvSpPr>
          <p:nvPr>
            <p:ph type="body" sz="quarter" idx="35" hasCustomPrompt="1"/>
          </p:nvPr>
        </p:nvSpPr>
        <p:spPr>
          <a:xfrm>
            <a:off x="9916800" y="2369426"/>
            <a:ext cx="198772"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 name="Text Placeholder 21">
            <a:extLst>
              <a:ext uri="{FF2B5EF4-FFF2-40B4-BE49-F238E27FC236}">
                <a16:creationId xmlns:a16="http://schemas.microsoft.com/office/drawing/2014/main" id="{5C2DF38F-91C7-77CE-54D8-6DCC71398E94}"/>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2" name="Title 1">
            <a:extLst>
              <a:ext uri="{FF2B5EF4-FFF2-40B4-BE49-F238E27FC236}">
                <a16:creationId xmlns:a16="http://schemas.microsoft.com/office/drawing/2014/main" id="{08B887A4-2C34-B716-E59A-CDA142E3A204}"/>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3AC2726D-D806-222B-E215-367D3168CE57}"/>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30"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3084354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x images + 2x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89" y="3428999"/>
            <a:ext cx="5375275" cy="2485803"/>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a:extLst>
              <a:ext uri="{FF2B5EF4-FFF2-40B4-BE49-F238E27FC236}">
                <a16:creationId xmlns:a16="http://schemas.microsoft.com/office/drawing/2014/main" id="{3CE22646-B5C0-BE14-FE9C-679028AD323A}"/>
              </a:ext>
            </a:extLst>
          </p:cNvPr>
          <p:cNvSpPr>
            <a:spLocks noGrp="1"/>
          </p:cNvSpPr>
          <p:nvPr>
            <p:ph idx="16"/>
          </p:nvPr>
        </p:nvSpPr>
        <p:spPr>
          <a:xfrm>
            <a:off x="6203952" y="3428999"/>
            <a:ext cx="5375275" cy="2485803"/>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7" name="Text Placeholder 21">
            <a:extLst>
              <a:ext uri="{FF2B5EF4-FFF2-40B4-BE49-F238E27FC236}">
                <a16:creationId xmlns:a16="http://schemas.microsoft.com/office/drawing/2014/main" id="{49ED8B75-3874-3C70-9291-08D74BB66200}"/>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38" name="Title 1">
            <a:extLst>
              <a:ext uri="{FF2B5EF4-FFF2-40B4-BE49-F238E27FC236}">
                <a16:creationId xmlns:a16="http://schemas.microsoft.com/office/drawing/2014/main" id="{C03592F1-ADED-2DA2-FEC1-89A9059BDCEE}"/>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Picture Placeholder 14">
            <a:extLst>
              <a:ext uri="{FF2B5EF4-FFF2-40B4-BE49-F238E27FC236}">
                <a16:creationId xmlns:a16="http://schemas.microsoft.com/office/drawing/2014/main" id="{0D0BF2EB-EEB4-EFB2-40E5-6D5119F59F46}"/>
              </a:ext>
            </a:extLst>
          </p:cNvPr>
          <p:cNvSpPr>
            <a:spLocks noGrp="1"/>
          </p:cNvSpPr>
          <p:nvPr>
            <p:ph type="pic" sz="quarter" idx="28"/>
          </p:nvPr>
        </p:nvSpPr>
        <p:spPr>
          <a:xfrm>
            <a:off x="611189" y="2019299"/>
            <a:ext cx="1242616" cy="1242699"/>
          </a:xfrm>
          <a:prstGeom prst="ellipse">
            <a:avLst/>
          </a:prstGeom>
          <a:solidFill>
            <a:schemeClr val="bg2"/>
          </a:solidFill>
          <a:ln w="50800">
            <a:solidFill>
              <a:schemeClr val="accent1"/>
            </a:solidFill>
          </a:ln>
        </p:spPr>
        <p:txBody>
          <a:bodyPr>
            <a:normAutofit/>
          </a:bodyPr>
          <a:lstStyle>
            <a:lvl1pPr>
              <a:defRPr sz="1400"/>
            </a:lvl1pPr>
          </a:lstStyle>
          <a:p>
            <a:r>
              <a:rPr lang="en-US" dirty="0"/>
              <a:t>Click icon to add picture</a:t>
            </a:r>
            <a:endParaRPr lang="en-GB" dirty="0"/>
          </a:p>
        </p:txBody>
      </p:sp>
      <p:sp>
        <p:nvSpPr>
          <p:cNvPr id="12" name="Picture Placeholder 14">
            <a:extLst>
              <a:ext uri="{FF2B5EF4-FFF2-40B4-BE49-F238E27FC236}">
                <a16:creationId xmlns:a16="http://schemas.microsoft.com/office/drawing/2014/main" id="{28E319D8-F233-54AF-A6EE-5E815AAF82C1}"/>
              </a:ext>
            </a:extLst>
          </p:cNvPr>
          <p:cNvSpPr>
            <a:spLocks noGrp="1"/>
          </p:cNvSpPr>
          <p:nvPr>
            <p:ph type="pic" sz="quarter" idx="29"/>
          </p:nvPr>
        </p:nvSpPr>
        <p:spPr>
          <a:xfrm>
            <a:off x="6203952" y="2019299"/>
            <a:ext cx="1242616" cy="1242699"/>
          </a:xfrm>
          <a:prstGeom prst="ellipse">
            <a:avLst/>
          </a:prstGeom>
          <a:solidFill>
            <a:schemeClr val="bg2"/>
          </a:solidFill>
          <a:ln w="50800">
            <a:solidFill>
              <a:schemeClr val="accent1"/>
            </a:solidFill>
          </a:ln>
        </p:spPr>
        <p:txBody>
          <a:bodyPr>
            <a:normAutofit/>
          </a:bodyPr>
          <a:lstStyle>
            <a:lvl1pPr>
              <a:defRPr sz="1400"/>
            </a:lvl1pPr>
          </a:lstStyle>
          <a:p>
            <a:r>
              <a:rPr lang="en-US" dirty="0"/>
              <a:t>Click icon to add picture</a:t>
            </a:r>
            <a:endParaRPr lang="en-GB" dirty="0"/>
          </a:p>
        </p:txBody>
      </p:sp>
      <p:sp>
        <p:nvSpPr>
          <p:cNvPr id="15" name="Text Placeholder 11">
            <a:extLst>
              <a:ext uri="{FF2B5EF4-FFF2-40B4-BE49-F238E27FC236}">
                <a16:creationId xmlns:a16="http://schemas.microsoft.com/office/drawing/2014/main" id="{09EA8AB5-0575-EA07-B359-34E53244EF75}"/>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3"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4"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3775601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x images + 3x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91" y="3429000"/>
            <a:ext cx="3511551" cy="2484437"/>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2">
            <a:extLst>
              <a:ext uri="{FF2B5EF4-FFF2-40B4-BE49-F238E27FC236}">
                <a16:creationId xmlns:a16="http://schemas.microsoft.com/office/drawing/2014/main" id="{34875613-C50B-5EEE-8BF3-1D30F1038301}"/>
              </a:ext>
            </a:extLst>
          </p:cNvPr>
          <p:cNvSpPr>
            <a:spLocks noGrp="1"/>
          </p:cNvSpPr>
          <p:nvPr>
            <p:ph idx="16"/>
          </p:nvPr>
        </p:nvSpPr>
        <p:spPr>
          <a:xfrm>
            <a:off x="4340227" y="3429000"/>
            <a:ext cx="3511551" cy="2484437"/>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2">
            <a:extLst>
              <a:ext uri="{FF2B5EF4-FFF2-40B4-BE49-F238E27FC236}">
                <a16:creationId xmlns:a16="http://schemas.microsoft.com/office/drawing/2014/main" id="{E455F5A0-5EE1-8789-58F5-2C93C84682F2}"/>
              </a:ext>
            </a:extLst>
          </p:cNvPr>
          <p:cNvSpPr>
            <a:spLocks noGrp="1"/>
          </p:cNvSpPr>
          <p:nvPr>
            <p:ph idx="17"/>
          </p:nvPr>
        </p:nvSpPr>
        <p:spPr>
          <a:xfrm>
            <a:off x="8067677" y="3429000"/>
            <a:ext cx="3511551" cy="2484437"/>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1">
            <a:extLst>
              <a:ext uri="{FF2B5EF4-FFF2-40B4-BE49-F238E27FC236}">
                <a16:creationId xmlns:a16="http://schemas.microsoft.com/office/drawing/2014/main" id="{2531FDB8-CC27-AACE-EAF7-032D04174315}"/>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2" name="Title 1">
            <a:extLst>
              <a:ext uri="{FF2B5EF4-FFF2-40B4-BE49-F238E27FC236}">
                <a16:creationId xmlns:a16="http://schemas.microsoft.com/office/drawing/2014/main" id="{ACCCE4E9-E96B-D39C-E984-BB5976DE29FE}"/>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19" name="Text Placeholder 11">
            <a:extLst>
              <a:ext uri="{FF2B5EF4-FFF2-40B4-BE49-F238E27FC236}">
                <a16:creationId xmlns:a16="http://schemas.microsoft.com/office/drawing/2014/main" id="{2E63F1BC-25A3-69EC-15BD-2BB9F48A70B5}"/>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3" name="Picture Placeholder 14">
            <a:extLst>
              <a:ext uri="{FF2B5EF4-FFF2-40B4-BE49-F238E27FC236}">
                <a16:creationId xmlns:a16="http://schemas.microsoft.com/office/drawing/2014/main" id="{BD2FC531-6E2D-EBAD-E472-F73E7E7011DD}"/>
              </a:ext>
            </a:extLst>
          </p:cNvPr>
          <p:cNvSpPr>
            <a:spLocks noGrp="1"/>
          </p:cNvSpPr>
          <p:nvPr>
            <p:ph type="pic" sz="quarter" idx="28"/>
          </p:nvPr>
        </p:nvSpPr>
        <p:spPr>
          <a:xfrm>
            <a:off x="611189" y="2019299"/>
            <a:ext cx="1242616" cy="1242699"/>
          </a:xfrm>
          <a:prstGeom prst="ellipse">
            <a:avLst/>
          </a:prstGeom>
          <a:solidFill>
            <a:schemeClr val="bg2"/>
          </a:solidFill>
          <a:ln w="50800">
            <a:solidFill>
              <a:schemeClr val="accent1"/>
            </a:solidFill>
          </a:ln>
        </p:spPr>
        <p:txBody>
          <a:bodyPr>
            <a:normAutofit/>
          </a:bodyPr>
          <a:lstStyle>
            <a:lvl1pPr>
              <a:defRPr sz="1400"/>
            </a:lvl1pPr>
          </a:lstStyle>
          <a:p>
            <a:r>
              <a:rPr lang="en-US" dirty="0"/>
              <a:t>Click icon to add picture</a:t>
            </a:r>
            <a:endParaRPr lang="en-GB" dirty="0"/>
          </a:p>
        </p:txBody>
      </p:sp>
      <p:sp>
        <p:nvSpPr>
          <p:cNvPr id="24" name="Picture Placeholder 14">
            <a:extLst>
              <a:ext uri="{FF2B5EF4-FFF2-40B4-BE49-F238E27FC236}">
                <a16:creationId xmlns:a16="http://schemas.microsoft.com/office/drawing/2014/main" id="{CBB38D76-450C-4DD8-D0D7-AB7D88085392}"/>
              </a:ext>
            </a:extLst>
          </p:cNvPr>
          <p:cNvSpPr>
            <a:spLocks noGrp="1"/>
          </p:cNvSpPr>
          <p:nvPr>
            <p:ph type="pic" sz="quarter" idx="29"/>
          </p:nvPr>
        </p:nvSpPr>
        <p:spPr>
          <a:xfrm>
            <a:off x="4340227" y="2019299"/>
            <a:ext cx="1242616" cy="1242699"/>
          </a:xfrm>
          <a:prstGeom prst="ellipse">
            <a:avLst/>
          </a:prstGeom>
          <a:solidFill>
            <a:schemeClr val="bg2"/>
          </a:solidFill>
          <a:ln w="50800">
            <a:solidFill>
              <a:schemeClr val="accent1"/>
            </a:solidFill>
          </a:ln>
        </p:spPr>
        <p:txBody>
          <a:bodyPr>
            <a:normAutofit/>
          </a:bodyPr>
          <a:lstStyle>
            <a:lvl1pPr>
              <a:defRPr sz="1400"/>
            </a:lvl1pPr>
          </a:lstStyle>
          <a:p>
            <a:r>
              <a:rPr lang="en-US" dirty="0"/>
              <a:t>Click icon to add picture</a:t>
            </a:r>
            <a:endParaRPr lang="en-GB" dirty="0"/>
          </a:p>
        </p:txBody>
      </p:sp>
      <p:sp>
        <p:nvSpPr>
          <p:cNvPr id="25" name="Picture Placeholder 14">
            <a:extLst>
              <a:ext uri="{FF2B5EF4-FFF2-40B4-BE49-F238E27FC236}">
                <a16:creationId xmlns:a16="http://schemas.microsoft.com/office/drawing/2014/main" id="{38DB8C17-4C45-FD1A-8691-722317585E41}"/>
              </a:ext>
            </a:extLst>
          </p:cNvPr>
          <p:cNvSpPr>
            <a:spLocks noGrp="1"/>
          </p:cNvSpPr>
          <p:nvPr>
            <p:ph type="pic" sz="quarter" idx="30"/>
          </p:nvPr>
        </p:nvSpPr>
        <p:spPr>
          <a:xfrm>
            <a:off x="8067677" y="2019299"/>
            <a:ext cx="1242616" cy="1242699"/>
          </a:xfrm>
          <a:prstGeom prst="ellipse">
            <a:avLst/>
          </a:prstGeom>
          <a:solidFill>
            <a:schemeClr val="bg2"/>
          </a:solidFill>
          <a:ln w="50800">
            <a:solidFill>
              <a:schemeClr val="accent1"/>
            </a:solidFill>
          </a:ln>
        </p:spPr>
        <p:txBody>
          <a:bodyPr>
            <a:normAutofit/>
          </a:bodyPr>
          <a:lstStyle>
            <a:lvl1pPr>
              <a:defRPr sz="1400"/>
            </a:lvl1pPr>
          </a:lstStyle>
          <a:p>
            <a:r>
              <a:rPr lang="en-US" dirty="0"/>
              <a:t>Click icon to add picture</a:t>
            </a:r>
            <a:endParaRPr lang="en-GB" dirty="0"/>
          </a:p>
        </p:txBody>
      </p:sp>
      <p:sp>
        <p:nvSpPr>
          <p:cNvPr id="13"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6"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4288230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x images + 4x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91" y="3429000"/>
            <a:ext cx="2579687" cy="2485556"/>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2">
            <a:extLst>
              <a:ext uri="{FF2B5EF4-FFF2-40B4-BE49-F238E27FC236}">
                <a16:creationId xmlns:a16="http://schemas.microsoft.com/office/drawing/2014/main" id="{34875613-C50B-5EEE-8BF3-1D30F1038301}"/>
              </a:ext>
            </a:extLst>
          </p:cNvPr>
          <p:cNvSpPr>
            <a:spLocks noGrp="1"/>
          </p:cNvSpPr>
          <p:nvPr>
            <p:ph idx="16"/>
          </p:nvPr>
        </p:nvSpPr>
        <p:spPr>
          <a:xfrm>
            <a:off x="3407307" y="3429000"/>
            <a:ext cx="2579687" cy="2485556"/>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2">
            <a:extLst>
              <a:ext uri="{FF2B5EF4-FFF2-40B4-BE49-F238E27FC236}">
                <a16:creationId xmlns:a16="http://schemas.microsoft.com/office/drawing/2014/main" id="{E455F5A0-5EE1-8789-58F5-2C93C84682F2}"/>
              </a:ext>
            </a:extLst>
          </p:cNvPr>
          <p:cNvSpPr>
            <a:spLocks noGrp="1"/>
          </p:cNvSpPr>
          <p:nvPr>
            <p:ph idx="17"/>
          </p:nvPr>
        </p:nvSpPr>
        <p:spPr>
          <a:xfrm>
            <a:off x="6203423" y="3429000"/>
            <a:ext cx="2579687" cy="2485556"/>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a:extLst>
              <a:ext uri="{FF2B5EF4-FFF2-40B4-BE49-F238E27FC236}">
                <a16:creationId xmlns:a16="http://schemas.microsoft.com/office/drawing/2014/main" id="{76FC6977-82A3-F234-E419-C1A193DA8F54}"/>
              </a:ext>
            </a:extLst>
          </p:cNvPr>
          <p:cNvSpPr>
            <a:spLocks noGrp="1"/>
          </p:cNvSpPr>
          <p:nvPr>
            <p:ph idx="18"/>
          </p:nvPr>
        </p:nvSpPr>
        <p:spPr>
          <a:xfrm>
            <a:off x="8999539" y="3429000"/>
            <a:ext cx="2579687" cy="2485556"/>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1">
            <a:extLst>
              <a:ext uri="{FF2B5EF4-FFF2-40B4-BE49-F238E27FC236}">
                <a16:creationId xmlns:a16="http://schemas.microsoft.com/office/drawing/2014/main" id="{69C7B843-CC15-4197-340B-4F617D4B304C}"/>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2" name="Title 1">
            <a:extLst>
              <a:ext uri="{FF2B5EF4-FFF2-40B4-BE49-F238E27FC236}">
                <a16:creationId xmlns:a16="http://schemas.microsoft.com/office/drawing/2014/main" id="{3D784B0D-38D1-4208-691F-B50C60E81475}"/>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19" name="Text Placeholder 11">
            <a:extLst>
              <a:ext uri="{FF2B5EF4-FFF2-40B4-BE49-F238E27FC236}">
                <a16:creationId xmlns:a16="http://schemas.microsoft.com/office/drawing/2014/main" id="{62F609E7-1B8D-6A68-AC68-DDED98D8C1EF}"/>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7" name="Picture Placeholder 14">
            <a:extLst>
              <a:ext uri="{FF2B5EF4-FFF2-40B4-BE49-F238E27FC236}">
                <a16:creationId xmlns:a16="http://schemas.microsoft.com/office/drawing/2014/main" id="{76CB6C3B-8BBC-72F3-AE9F-0D3E0E2D53E2}"/>
              </a:ext>
            </a:extLst>
          </p:cNvPr>
          <p:cNvSpPr>
            <a:spLocks noGrp="1"/>
          </p:cNvSpPr>
          <p:nvPr>
            <p:ph type="pic" sz="quarter" idx="28"/>
          </p:nvPr>
        </p:nvSpPr>
        <p:spPr>
          <a:xfrm>
            <a:off x="611189" y="2019299"/>
            <a:ext cx="1242616" cy="1242699"/>
          </a:xfrm>
          <a:prstGeom prst="ellipse">
            <a:avLst/>
          </a:prstGeom>
          <a:solidFill>
            <a:schemeClr val="bg2"/>
          </a:solidFill>
          <a:ln w="50800">
            <a:solidFill>
              <a:schemeClr val="accent1"/>
            </a:solidFill>
          </a:ln>
        </p:spPr>
        <p:txBody>
          <a:bodyPr>
            <a:normAutofit/>
          </a:bodyPr>
          <a:lstStyle>
            <a:lvl1pPr>
              <a:defRPr sz="1400"/>
            </a:lvl1pPr>
          </a:lstStyle>
          <a:p>
            <a:r>
              <a:rPr lang="en-US" dirty="0"/>
              <a:t>Click icon to add picture</a:t>
            </a:r>
            <a:endParaRPr lang="en-GB" dirty="0"/>
          </a:p>
        </p:txBody>
      </p:sp>
      <p:sp>
        <p:nvSpPr>
          <p:cNvPr id="28" name="Picture Placeholder 14">
            <a:extLst>
              <a:ext uri="{FF2B5EF4-FFF2-40B4-BE49-F238E27FC236}">
                <a16:creationId xmlns:a16="http://schemas.microsoft.com/office/drawing/2014/main" id="{456DD43C-78A6-27F1-EAC7-3D431A3EDE8A}"/>
              </a:ext>
            </a:extLst>
          </p:cNvPr>
          <p:cNvSpPr>
            <a:spLocks noGrp="1"/>
          </p:cNvSpPr>
          <p:nvPr>
            <p:ph type="pic" sz="quarter" idx="29"/>
          </p:nvPr>
        </p:nvSpPr>
        <p:spPr>
          <a:xfrm>
            <a:off x="3407307" y="2019299"/>
            <a:ext cx="1242616" cy="1242699"/>
          </a:xfrm>
          <a:prstGeom prst="ellipse">
            <a:avLst/>
          </a:prstGeom>
          <a:solidFill>
            <a:schemeClr val="bg2"/>
          </a:solidFill>
          <a:ln w="50800">
            <a:solidFill>
              <a:schemeClr val="accent1"/>
            </a:solidFill>
          </a:ln>
        </p:spPr>
        <p:txBody>
          <a:bodyPr>
            <a:normAutofit/>
          </a:bodyPr>
          <a:lstStyle>
            <a:lvl1pPr>
              <a:defRPr sz="1400"/>
            </a:lvl1pPr>
          </a:lstStyle>
          <a:p>
            <a:r>
              <a:rPr lang="en-US" dirty="0"/>
              <a:t>Click icon to add picture</a:t>
            </a:r>
            <a:endParaRPr lang="en-GB" dirty="0"/>
          </a:p>
        </p:txBody>
      </p:sp>
      <p:sp>
        <p:nvSpPr>
          <p:cNvPr id="29" name="Picture Placeholder 14">
            <a:extLst>
              <a:ext uri="{FF2B5EF4-FFF2-40B4-BE49-F238E27FC236}">
                <a16:creationId xmlns:a16="http://schemas.microsoft.com/office/drawing/2014/main" id="{E18CD1FE-28B7-5764-1B9A-212E0F57E5B3}"/>
              </a:ext>
            </a:extLst>
          </p:cNvPr>
          <p:cNvSpPr>
            <a:spLocks noGrp="1"/>
          </p:cNvSpPr>
          <p:nvPr>
            <p:ph type="pic" sz="quarter" idx="30"/>
          </p:nvPr>
        </p:nvSpPr>
        <p:spPr>
          <a:xfrm>
            <a:off x="6203423" y="2019299"/>
            <a:ext cx="1242616" cy="1242699"/>
          </a:xfrm>
          <a:prstGeom prst="ellipse">
            <a:avLst/>
          </a:prstGeom>
          <a:solidFill>
            <a:schemeClr val="bg2"/>
          </a:solidFill>
          <a:ln w="50800">
            <a:solidFill>
              <a:schemeClr val="accent1"/>
            </a:solidFill>
          </a:ln>
        </p:spPr>
        <p:txBody>
          <a:bodyPr>
            <a:normAutofit/>
          </a:bodyPr>
          <a:lstStyle>
            <a:lvl1pPr>
              <a:defRPr sz="1400"/>
            </a:lvl1pPr>
          </a:lstStyle>
          <a:p>
            <a:r>
              <a:rPr lang="en-US" dirty="0"/>
              <a:t>Click icon to add picture</a:t>
            </a:r>
            <a:endParaRPr lang="en-GB" dirty="0"/>
          </a:p>
        </p:txBody>
      </p:sp>
      <p:sp>
        <p:nvSpPr>
          <p:cNvPr id="30" name="Picture Placeholder 14">
            <a:extLst>
              <a:ext uri="{FF2B5EF4-FFF2-40B4-BE49-F238E27FC236}">
                <a16:creationId xmlns:a16="http://schemas.microsoft.com/office/drawing/2014/main" id="{89F450FC-A8BA-3C2E-2B2D-78CE88B82EE1}"/>
              </a:ext>
            </a:extLst>
          </p:cNvPr>
          <p:cNvSpPr>
            <a:spLocks noGrp="1"/>
          </p:cNvSpPr>
          <p:nvPr>
            <p:ph type="pic" sz="quarter" idx="31"/>
          </p:nvPr>
        </p:nvSpPr>
        <p:spPr>
          <a:xfrm>
            <a:off x="8999539" y="2019299"/>
            <a:ext cx="1242616" cy="1242699"/>
          </a:xfrm>
          <a:prstGeom prst="ellipse">
            <a:avLst/>
          </a:prstGeom>
          <a:solidFill>
            <a:schemeClr val="bg2"/>
          </a:solidFill>
          <a:ln w="50800">
            <a:solidFill>
              <a:schemeClr val="accent1"/>
            </a:solidFill>
          </a:ln>
        </p:spPr>
        <p:txBody>
          <a:bodyPr>
            <a:normAutofit/>
          </a:bodyPr>
          <a:lstStyle>
            <a:lvl1pPr>
              <a:defRPr sz="1400"/>
            </a:lvl1pPr>
          </a:lstStyle>
          <a:p>
            <a:r>
              <a:rPr lang="en-US" dirty="0"/>
              <a:t>Click icon to add picture</a:t>
            </a:r>
            <a:endParaRPr lang="en-GB" dirty="0"/>
          </a:p>
        </p:txBody>
      </p:sp>
      <p:sp>
        <p:nvSpPr>
          <p:cNvPr id="16"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7"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2841513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genda x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DC20F7-933F-FC29-AAFF-94772914A9FC}"/>
              </a:ext>
            </a:extLst>
          </p:cNvPr>
          <p:cNvSpPr>
            <a:spLocks noGrp="1"/>
          </p:cNvSpPr>
          <p:nvPr userDrawn="1">
            <p:ph type="title" hasCustomPrompt="1"/>
          </p:nvPr>
        </p:nvSpPr>
        <p:spPr>
          <a:xfrm>
            <a:off x="611189" y="611190"/>
            <a:ext cx="7237411" cy="724125"/>
          </a:xfrm>
        </p:spPr>
        <p:txBody>
          <a:bodyPr>
            <a:noAutofit/>
          </a:bodyPr>
          <a:lstStyle>
            <a:lvl1pPr>
              <a:defRPr sz="3600" baseline="0"/>
            </a:lvl1pPr>
          </a:lstStyle>
          <a:p>
            <a:r>
              <a:rPr lang="en-GB"/>
              <a:t>Click to add title</a:t>
            </a:r>
          </a:p>
        </p:txBody>
      </p:sp>
      <p:cxnSp>
        <p:nvCxnSpPr>
          <p:cNvPr id="2" name="Straight Connector 1">
            <a:extLst>
              <a:ext uri="{FF2B5EF4-FFF2-40B4-BE49-F238E27FC236}">
                <a16:creationId xmlns:a16="http://schemas.microsoft.com/office/drawing/2014/main" id="{624BE949-B000-3B3C-36B1-91BBA75A8DBE}"/>
              </a:ext>
            </a:extLst>
          </p:cNvPr>
          <p:cNvCxnSpPr>
            <a:cxnSpLocks/>
          </p:cNvCxnSpPr>
          <p:nvPr userDrawn="1"/>
        </p:nvCxnSpPr>
        <p:spPr>
          <a:xfrm>
            <a:off x="11267021" y="6379179"/>
            <a:ext cx="0" cy="182562"/>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Text Placeholder 12">
            <a:extLst>
              <a:ext uri="{FF2B5EF4-FFF2-40B4-BE49-F238E27FC236}">
                <a16:creationId xmlns:a16="http://schemas.microsoft.com/office/drawing/2014/main" id="{D82342EA-A36B-54EC-789B-32E22E1AD392}"/>
              </a:ext>
            </a:extLst>
          </p:cNvPr>
          <p:cNvSpPr>
            <a:spLocks noGrp="1"/>
          </p:cNvSpPr>
          <p:nvPr>
            <p:ph type="body" sz="quarter" idx="14" hasCustomPrompt="1"/>
          </p:nvPr>
        </p:nvSpPr>
        <p:spPr>
          <a:xfrm>
            <a:off x="684776" y="2030417"/>
            <a:ext cx="5011320" cy="1623008"/>
          </a:xfrm>
          <a:solidFill>
            <a:schemeClr val="bg1"/>
          </a:solidFill>
        </p:spPr>
        <p:txBody>
          <a:bodyPr lIns="216000" tIns="144000" rIns="72000" bIns="144000" anchor="ctr">
            <a:noAutofit/>
          </a:bodyPr>
          <a:lstStyle>
            <a:lvl1pPr algn="l">
              <a:lnSpc>
                <a:spcPct val="100000"/>
              </a:lnSpc>
              <a:spcAft>
                <a:spcPts val="0"/>
              </a:spcAft>
              <a:defRPr sz="7200" b="1">
                <a:solidFill>
                  <a:schemeClr val="accent1"/>
                </a:solidFill>
              </a:defRPr>
            </a:lvl1pPr>
            <a:lvl2pPr marL="0" indent="0" algn="ctr">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a:t>
            </a:r>
          </a:p>
        </p:txBody>
      </p:sp>
      <p:sp>
        <p:nvSpPr>
          <p:cNvPr id="6" name="Text Placeholder 12">
            <a:extLst>
              <a:ext uri="{FF2B5EF4-FFF2-40B4-BE49-F238E27FC236}">
                <a16:creationId xmlns:a16="http://schemas.microsoft.com/office/drawing/2014/main" id="{0F067531-0441-D505-6008-0B2EA808244D}"/>
              </a:ext>
            </a:extLst>
          </p:cNvPr>
          <p:cNvSpPr>
            <a:spLocks noGrp="1"/>
          </p:cNvSpPr>
          <p:nvPr>
            <p:ph type="body" sz="quarter" idx="13" hasCustomPrompt="1"/>
          </p:nvPr>
        </p:nvSpPr>
        <p:spPr>
          <a:xfrm>
            <a:off x="1679056" y="2103189"/>
            <a:ext cx="3657684" cy="1477464"/>
          </a:xfrm>
          <a:noFill/>
        </p:spPr>
        <p:txBody>
          <a:bodyPr lIns="72000" tIns="144000" rIns="72000" bIns="144000" anchor="ctr"/>
          <a:lstStyle>
            <a:lvl1pPr algn="l">
              <a:defRPr sz="2000" b="1" baseline="0"/>
            </a:lvl1pPr>
            <a:lvl2pPr marL="0" indent="0" algn="l">
              <a:lnSpc>
                <a:spcPct val="100000"/>
              </a:lnSpc>
              <a:buFont typeface="Arial" panose="020B0604020202020204" pitchFamily="34" charset="0"/>
              <a:buNone/>
              <a:defRPr sz="1400" baseline="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Section title goes here</a:t>
            </a:r>
          </a:p>
          <a:p>
            <a:pPr lvl="1"/>
            <a:r>
              <a:rPr lang="en-US"/>
              <a:t>Subtitle goes here</a:t>
            </a:r>
          </a:p>
        </p:txBody>
      </p:sp>
      <p:sp>
        <p:nvSpPr>
          <p:cNvPr id="7" name="Text Placeholder 12">
            <a:extLst>
              <a:ext uri="{FF2B5EF4-FFF2-40B4-BE49-F238E27FC236}">
                <a16:creationId xmlns:a16="http://schemas.microsoft.com/office/drawing/2014/main" id="{77A85EBA-9B7E-1D04-1684-C3F8241A35F9}"/>
              </a:ext>
            </a:extLst>
          </p:cNvPr>
          <p:cNvSpPr>
            <a:spLocks noGrp="1"/>
          </p:cNvSpPr>
          <p:nvPr>
            <p:ph type="body" sz="quarter" idx="15" hasCustomPrompt="1"/>
          </p:nvPr>
        </p:nvSpPr>
        <p:spPr>
          <a:xfrm>
            <a:off x="6101005" y="2030417"/>
            <a:ext cx="5011320" cy="1623008"/>
          </a:xfrm>
          <a:solidFill>
            <a:schemeClr val="bg1"/>
          </a:solidFill>
        </p:spPr>
        <p:txBody>
          <a:bodyPr lIns="216000" tIns="144000" rIns="72000" bIns="144000" anchor="ctr">
            <a:noAutofit/>
          </a:bodyPr>
          <a:lstStyle>
            <a:lvl1pPr algn="l">
              <a:lnSpc>
                <a:spcPct val="100000"/>
              </a:lnSpc>
              <a:spcAft>
                <a:spcPts val="0"/>
              </a:spcAft>
              <a:defRPr sz="7200" b="1">
                <a:solidFill>
                  <a:schemeClr val="accent1"/>
                </a:solidFill>
              </a:defRPr>
            </a:lvl1pPr>
            <a:lvl2pPr marL="0" indent="0" algn="ctr">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a:t>
            </a:r>
          </a:p>
        </p:txBody>
      </p:sp>
      <p:sp>
        <p:nvSpPr>
          <p:cNvPr id="8" name="Text Placeholder 12">
            <a:extLst>
              <a:ext uri="{FF2B5EF4-FFF2-40B4-BE49-F238E27FC236}">
                <a16:creationId xmlns:a16="http://schemas.microsoft.com/office/drawing/2014/main" id="{E3B09539-9E08-2CAC-6A75-67AF821598CD}"/>
              </a:ext>
            </a:extLst>
          </p:cNvPr>
          <p:cNvSpPr>
            <a:spLocks noGrp="1"/>
          </p:cNvSpPr>
          <p:nvPr>
            <p:ph type="body" sz="quarter" idx="16" hasCustomPrompt="1"/>
          </p:nvPr>
        </p:nvSpPr>
        <p:spPr>
          <a:xfrm>
            <a:off x="7095285" y="2103189"/>
            <a:ext cx="3657684" cy="1477464"/>
          </a:xfrm>
          <a:noFill/>
        </p:spPr>
        <p:txBody>
          <a:bodyPr lIns="72000" tIns="144000" rIns="72000" bIns="144000" anchor="ctr"/>
          <a:lstStyle>
            <a:lvl1pPr algn="l">
              <a:defRPr sz="2000" b="1"/>
            </a:lvl1pPr>
            <a:lvl2pPr marL="0" indent="0" algn="l">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Section title goes here</a:t>
            </a:r>
          </a:p>
          <a:p>
            <a:pPr lvl="1"/>
            <a:r>
              <a:rPr lang="en-US"/>
              <a:t>Subtitle goes here</a:t>
            </a:r>
          </a:p>
        </p:txBody>
      </p:sp>
      <p:sp>
        <p:nvSpPr>
          <p:cNvPr id="9" name="Text Placeholder 12">
            <a:extLst>
              <a:ext uri="{FF2B5EF4-FFF2-40B4-BE49-F238E27FC236}">
                <a16:creationId xmlns:a16="http://schemas.microsoft.com/office/drawing/2014/main" id="{B4B3121A-BDB2-B3F7-A2A8-59BF62972A02}"/>
              </a:ext>
            </a:extLst>
          </p:cNvPr>
          <p:cNvSpPr>
            <a:spLocks noGrp="1"/>
          </p:cNvSpPr>
          <p:nvPr>
            <p:ph type="body" sz="quarter" idx="17" hasCustomPrompt="1"/>
          </p:nvPr>
        </p:nvSpPr>
        <p:spPr>
          <a:xfrm>
            <a:off x="612777" y="2030417"/>
            <a:ext cx="72000" cy="1623008"/>
          </a:xfrm>
          <a:solidFill>
            <a:schemeClr val="accent1"/>
          </a:solidFill>
        </p:spPr>
        <p:txBody>
          <a:bodyPr lIns="360000" tIns="144000" rIns="72000" bIns="144000">
            <a:noAutofit/>
          </a:bodyPr>
          <a:lstStyle>
            <a:lvl1pPr algn="l">
              <a:defRPr sz="133" b="0">
                <a:solidFill>
                  <a:schemeClr val="accent1">
                    <a:alpha val="0"/>
                  </a:schemeClr>
                </a:solidFill>
              </a:defRPr>
            </a:lvl1pPr>
            <a:lvl2pPr marL="0" indent="0" algn="ctr">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a:t>
            </a:r>
          </a:p>
        </p:txBody>
      </p:sp>
      <p:sp>
        <p:nvSpPr>
          <p:cNvPr id="11" name="Text Placeholder 12">
            <a:extLst>
              <a:ext uri="{FF2B5EF4-FFF2-40B4-BE49-F238E27FC236}">
                <a16:creationId xmlns:a16="http://schemas.microsoft.com/office/drawing/2014/main" id="{16C0439F-3BA1-2F78-22C1-05C615E3CF6A}"/>
              </a:ext>
            </a:extLst>
          </p:cNvPr>
          <p:cNvSpPr>
            <a:spLocks noGrp="1"/>
          </p:cNvSpPr>
          <p:nvPr>
            <p:ph type="body" sz="quarter" idx="18" hasCustomPrompt="1"/>
          </p:nvPr>
        </p:nvSpPr>
        <p:spPr>
          <a:xfrm>
            <a:off x="6029006" y="2030417"/>
            <a:ext cx="72000" cy="1623008"/>
          </a:xfrm>
          <a:solidFill>
            <a:schemeClr val="accent1"/>
          </a:solidFill>
        </p:spPr>
        <p:txBody>
          <a:bodyPr lIns="360000" tIns="144000" rIns="72000" bIns="144000">
            <a:noAutofit/>
          </a:bodyPr>
          <a:lstStyle>
            <a:lvl1pPr algn="l">
              <a:defRPr sz="133" b="0">
                <a:solidFill>
                  <a:schemeClr val="accent1">
                    <a:alpha val="0"/>
                  </a:schemeClr>
                </a:solidFill>
              </a:defRPr>
            </a:lvl1pPr>
            <a:lvl2pPr marL="0" indent="0" algn="ctr">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a:t>
            </a:r>
          </a:p>
        </p:txBody>
      </p:sp>
      <p:sp>
        <p:nvSpPr>
          <p:cNvPr id="12" name="Text Placeholder 12">
            <a:extLst>
              <a:ext uri="{FF2B5EF4-FFF2-40B4-BE49-F238E27FC236}">
                <a16:creationId xmlns:a16="http://schemas.microsoft.com/office/drawing/2014/main" id="{8D0892C1-54D0-417E-E09B-F626BD44DDB5}"/>
              </a:ext>
            </a:extLst>
          </p:cNvPr>
          <p:cNvSpPr>
            <a:spLocks noGrp="1"/>
          </p:cNvSpPr>
          <p:nvPr>
            <p:ph type="body" sz="quarter" idx="19" hasCustomPrompt="1"/>
          </p:nvPr>
        </p:nvSpPr>
        <p:spPr>
          <a:xfrm>
            <a:off x="684776" y="3986335"/>
            <a:ext cx="5011320" cy="1623008"/>
          </a:xfrm>
          <a:solidFill>
            <a:schemeClr val="bg1"/>
          </a:solidFill>
        </p:spPr>
        <p:txBody>
          <a:bodyPr lIns="216000" tIns="144000" rIns="72000" bIns="144000" anchor="ctr">
            <a:noAutofit/>
          </a:bodyPr>
          <a:lstStyle>
            <a:lvl1pPr algn="l">
              <a:lnSpc>
                <a:spcPct val="100000"/>
              </a:lnSpc>
              <a:spcAft>
                <a:spcPts val="0"/>
              </a:spcAft>
              <a:defRPr sz="7200" b="1">
                <a:solidFill>
                  <a:schemeClr val="accent1"/>
                </a:solidFill>
              </a:defRPr>
            </a:lvl1pPr>
            <a:lvl2pPr marL="0" indent="0" algn="ctr">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a:t>
            </a:r>
          </a:p>
        </p:txBody>
      </p:sp>
      <p:sp>
        <p:nvSpPr>
          <p:cNvPr id="13" name="Text Placeholder 12">
            <a:extLst>
              <a:ext uri="{FF2B5EF4-FFF2-40B4-BE49-F238E27FC236}">
                <a16:creationId xmlns:a16="http://schemas.microsoft.com/office/drawing/2014/main" id="{A5594BBD-440D-3545-59E7-65A8D3364BC6}"/>
              </a:ext>
            </a:extLst>
          </p:cNvPr>
          <p:cNvSpPr>
            <a:spLocks noGrp="1"/>
          </p:cNvSpPr>
          <p:nvPr>
            <p:ph type="body" sz="quarter" idx="20" hasCustomPrompt="1"/>
          </p:nvPr>
        </p:nvSpPr>
        <p:spPr>
          <a:xfrm>
            <a:off x="1679056" y="4059107"/>
            <a:ext cx="3657684" cy="1477464"/>
          </a:xfrm>
          <a:noFill/>
        </p:spPr>
        <p:txBody>
          <a:bodyPr lIns="72000" tIns="144000" rIns="72000" bIns="144000" anchor="ctr"/>
          <a:lstStyle>
            <a:lvl1pPr algn="l">
              <a:defRPr sz="2000" b="1"/>
            </a:lvl1pPr>
            <a:lvl2pPr marL="0" indent="0" algn="l">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Section title goes here</a:t>
            </a:r>
          </a:p>
          <a:p>
            <a:pPr lvl="1"/>
            <a:r>
              <a:rPr lang="en-US"/>
              <a:t>Subtitle goes here</a:t>
            </a:r>
          </a:p>
        </p:txBody>
      </p:sp>
      <p:sp>
        <p:nvSpPr>
          <p:cNvPr id="14" name="Text Placeholder 12">
            <a:extLst>
              <a:ext uri="{FF2B5EF4-FFF2-40B4-BE49-F238E27FC236}">
                <a16:creationId xmlns:a16="http://schemas.microsoft.com/office/drawing/2014/main" id="{4655EEC6-7AD0-DA19-F0E9-32762B87261C}"/>
              </a:ext>
            </a:extLst>
          </p:cNvPr>
          <p:cNvSpPr>
            <a:spLocks noGrp="1"/>
          </p:cNvSpPr>
          <p:nvPr>
            <p:ph type="body" sz="quarter" idx="21" hasCustomPrompt="1"/>
          </p:nvPr>
        </p:nvSpPr>
        <p:spPr>
          <a:xfrm>
            <a:off x="6101005" y="3986335"/>
            <a:ext cx="5011320" cy="1623008"/>
          </a:xfrm>
          <a:solidFill>
            <a:schemeClr val="bg1"/>
          </a:solidFill>
        </p:spPr>
        <p:txBody>
          <a:bodyPr lIns="216000" tIns="144000" rIns="72000" bIns="144000" anchor="ctr">
            <a:noAutofit/>
          </a:bodyPr>
          <a:lstStyle>
            <a:lvl1pPr algn="l">
              <a:lnSpc>
                <a:spcPct val="100000"/>
              </a:lnSpc>
              <a:spcAft>
                <a:spcPts val="0"/>
              </a:spcAft>
              <a:defRPr sz="7200" b="1">
                <a:solidFill>
                  <a:schemeClr val="accent1"/>
                </a:solidFill>
              </a:defRPr>
            </a:lvl1pPr>
            <a:lvl2pPr marL="0" indent="0" algn="ctr">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a:t>
            </a:r>
          </a:p>
        </p:txBody>
      </p:sp>
      <p:sp>
        <p:nvSpPr>
          <p:cNvPr id="15" name="Text Placeholder 12">
            <a:extLst>
              <a:ext uri="{FF2B5EF4-FFF2-40B4-BE49-F238E27FC236}">
                <a16:creationId xmlns:a16="http://schemas.microsoft.com/office/drawing/2014/main" id="{82A870F7-DAC2-2552-0CE6-B8C51B0CB8E3}"/>
              </a:ext>
            </a:extLst>
          </p:cNvPr>
          <p:cNvSpPr>
            <a:spLocks noGrp="1"/>
          </p:cNvSpPr>
          <p:nvPr>
            <p:ph type="body" sz="quarter" idx="22" hasCustomPrompt="1"/>
          </p:nvPr>
        </p:nvSpPr>
        <p:spPr>
          <a:xfrm>
            <a:off x="7095285" y="4059107"/>
            <a:ext cx="3657684" cy="1477464"/>
          </a:xfrm>
          <a:noFill/>
        </p:spPr>
        <p:txBody>
          <a:bodyPr lIns="72000" tIns="144000" rIns="72000" bIns="144000" anchor="ctr"/>
          <a:lstStyle>
            <a:lvl1pPr algn="l">
              <a:defRPr sz="2000" b="1"/>
            </a:lvl1pPr>
            <a:lvl2pPr marL="0" indent="0" algn="l">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Section title goes here</a:t>
            </a:r>
          </a:p>
          <a:p>
            <a:pPr lvl="1"/>
            <a:r>
              <a:rPr lang="en-US"/>
              <a:t>Subtitle goes here</a:t>
            </a:r>
          </a:p>
        </p:txBody>
      </p:sp>
      <p:sp>
        <p:nvSpPr>
          <p:cNvPr id="19" name="Text Placeholder 12">
            <a:extLst>
              <a:ext uri="{FF2B5EF4-FFF2-40B4-BE49-F238E27FC236}">
                <a16:creationId xmlns:a16="http://schemas.microsoft.com/office/drawing/2014/main" id="{924CA8E6-E6D2-8CC4-4B52-2BE3F29A6EA1}"/>
              </a:ext>
            </a:extLst>
          </p:cNvPr>
          <p:cNvSpPr>
            <a:spLocks noGrp="1"/>
          </p:cNvSpPr>
          <p:nvPr>
            <p:ph type="body" sz="quarter" idx="23" hasCustomPrompt="1"/>
          </p:nvPr>
        </p:nvSpPr>
        <p:spPr>
          <a:xfrm>
            <a:off x="612777" y="3986335"/>
            <a:ext cx="72000" cy="1623008"/>
          </a:xfrm>
          <a:solidFill>
            <a:schemeClr val="accent1"/>
          </a:solidFill>
        </p:spPr>
        <p:txBody>
          <a:bodyPr lIns="360000" tIns="144000" rIns="72000" bIns="144000">
            <a:noAutofit/>
          </a:bodyPr>
          <a:lstStyle>
            <a:lvl1pPr algn="l">
              <a:defRPr sz="133" b="0">
                <a:solidFill>
                  <a:schemeClr val="accent1">
                    <a:alpha val="0"/>
                  </a:schemeClr>
                </a:solidFill>
              </a:defRPr>
            </a:lvl1pPr>
            <a:lvl2pPr marL="0" indent="0" algn="ctr">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a:t>
            </a:r>
          </a:p>
        </p:txBody>
      </p:sp>
      <p:sp>
        <p:nvSpPr>
          <p:cNvPr id="20" name="Text Placeholder 12">
            <a:extLst>
              <a:ext uri="{FF2B5EF4-FFF2-40B4-BE49-F238E27FC236}">
                <a16:creationId xmlns:a16="http://schemas.microsoft.com/office/drawing/2014/main" id="{2EC64FC0-9E9C-337F-4BE3-2A6B66CF0364}"/>
              </a:ext>
            </a:extLst>
          </p:cNvPr>
          <p:cNvSpPr>
            <a:spLocks noGrp="1"/>
          </p:cNvSpPr>
          <p:nvPr>
            <p:ph type="body" sz="quarter" idx="24" hasCustomPrompt="1"/>
          </p:nvPr>
        </p:nvSpPr>
        <p:spPr>
          <a:xfrm>
            <a:off x="6029006" y="3986335"/>
            <a:ext cx="72000" cy="1623008"/>
          </a:xfrm>
          <a:solidFill>
            <a:schemeClr val="accent1"/>
          </a:solidFill>
        </p:spPr>
        <p:txBody>
          <a:bodyPr lIns="360000" tIns="144000" rIns="72000" bIns="144000">
            <a:noAutofit/>
          </a:bodyPr>
          <a:lstStyle>
            <a:lvl1pPr algn="l">
              <a:defRPr sz="133" b="0">
                <a:solidFill>
                  <a:schemeClr val="accent1">
                    <a:alpha val="0"/>
                  </a:schemeClr>
                </a:solidFill>
              </a:defRPr>
            </a:lvl1pPr>
            <a:lvl2pPr marL="0" indent="0" algn="ctr">
              <a:lnSpc>
                <a:spcPct val="100000"/>
              </a:lnSpc>
              <a:buFont typeface="Arial" panose="020B0604020202020204" pitchFamily="34" charset="0"/>
              <a:buNone/>
              <a:defRPr sz="1400"/>
            </a:lvl2pPr>
            <a:lvl3pPr marL="0" indent="0">
              <a:lnSpc>
                <a:spcPct val="100000"/>
              </a:lnSpc>
              <a:buFont typeface="Arial" panose="020B0604020202020204" pitchFamily="34" charset="0"/>
              <a:buNone/>
              <a:defRPr sz="1400"/>
            </a:lvl3pPr>
            <a:lvl4pPr marL="0" indent="0">
              <a:lnSpc>
                <a:spcPct val="100000"/>
              </a:lnSpc>
              <a:buFont typeface="Arial" panose="020B0604020202020204" pitchFamily="34" charset="0"/>
              <a:buNone/>
              <a:defRPr sz="1400"/>
            </a:lvl4pPr>
            <a:lvl5pPr marL="0" indent="0">
              <a:lnSpc>
                <a:spcPct val="100000"/>
              </a:lnSpc>
              <a:buFont typeface="Arial" panose="020B0604020202020204" pitchFamily="34" charset="0"/>
              <a:buNone/>
              <a:defRPr sz="1400"/>
            </a:lvl5pPr>
          </a:lstStyle>
          <a:p>
            <a:pPr lvl="0"/>
            <a:r>
              <a:rPr lang="en-US"/>
              <a:t>##</a:t>
            </a:r>
          </a:p>
        </p:txBody>
      </p:sp>
      <p:pic>
        <p:nvPicPr>
          <p:cNvPr id="36" name="Picture 35"/>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56728" y="6115673"/>
            <a:ext cx="1862960" cy="573886"/>
          </a:xfrm>
          <a:prstGeom prst="rect">
            <a:avLst/>
          </a:prstGeom>
        </p:spPr>
      </p:pic>
      <p:sp>
        <p:nvSpPr>
          <p:cNvPr id="21"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9284702" y="6408905"/>
            <a:ext cx="1838645" cy="123111"/>
          </a:xfrm>
          <a:prstGeom prst="rect">
            <a:avLst/>
          </a:prstGeom>
        </p:spPr>
        <p:txBody>
          <a:bodyPr vert="horz" wrap="none" lIns="0" tIns="0" rIns="0" bIns="0" rtlCol="0" anchor="ctr">
            <a:spAutoFit/>
          </a:bodyPr>
          <a:lstStyle>
            <a:lvl1pPr algn="r">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22"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85822"/>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3892505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x images + 5x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91" y="3429000"/>
            <a:ext cx="2020887" cy="2485556"/>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2">
            <a:extLst>
              <a:ext uri="{FF2B5EF4-FFF2-40B4-BE49-F238E27FC236}">
                <a16:creationId xmlns:a16="http://schemas.microsoft.com/office/drawing/2014/main" id="{34875613-C50B-5EEE-8BF3-1D30F1038301}"/>
              </a:ext>
            </a:extLst>
          </p:cNvPr>
          <p:cNvSpPr>
            <a:spLocks noGrp="1"/>
          </p:cNvSpPr>
          <p:nvPr>
            <p:ph idx="16"/>
          </p:nvPr>
        </p:nvSpPr>
        <p:spPr>
          <a:xfrm>
            <a:off x="2854446" y="3429000"/>
            <a:ext cx="2020887" cy="2485556"/>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2">
            <a:extLst>
              <a:ext uri="{FF2B5EF4-FFF2-40B4-BE49-F238E27FC236}">
                <a16:creationId xmlns:a16="http://schemas.microsoft.com/office/drawing/2014/main" id="{E455F5A0-5EE1-8789-58F5-2C93C84682F2}"/>
              </a:ext>
            </a:extLst>
          </p:cNvPr>
          <p:cNvSpPr>
            <a:spLocks noGrp="1"/>
          </p:cNvSpPr>
          <p:nvPr>
            <p:ph idx="17"/>
          </p:nvPr>
        </p:nvSpPr>
        <p:spPr>
          <a:xfrm>
            <a:off x="5097701" y="3429000"/>
            <a:ext cx="2020887" cy="2485556"/>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a:extLst>
              <a:ext uri="{FF2B5EF4-FFF2-40B4-BE49-F238E27FC236}">
                <a16:creationId xmlns:a16="http://schemas.microsoft.com/office/drawing/2014/main" id="{76FC6977-82A3-F234-E419-C1A193DA8F54}"/>
              </a:ext>
            </a:extLst>
          </p:cNvPr>
          <p:cNvSpPr>
            <a:spLocks noGrp="1"/>
          </p:cNvSpPr>
          <p:nvPr>
            <p:ph idx="18"/>
          </p:nvPr>
        </p:nvSpPr>
        <p:spPr>
          <a:xfrm>
            <a:off x="7339367" y="3429000"/>
            <a:ext cx="2020887" cy="2485556"/>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2">
            <a:extLst>
              <a:ext uri="{FF2B5EF4-FFF2-40B4-BE49-F238E27FC236}">
                <a16:creationId xmlns:a16="http://schemas.microsoft.com/office/drawing/2014/main" id="{A87213A6-C1D4-DEC5-3BAE-D9720DACE687}"/>
              </a:ext>
            </a:extLst>
          </p:cNvPr>
          <p:cNvSpPr>
            <a:spLocks noGrp="1"/>
          </p:cNvSpPr>
          <p:nvPr>
            <p:ph idx="27"/>
          </p:nvPr>
        </p:nvSpPr>
        <p:spPr>
          <a:xfrm>
            <a:off x="9558341" y="3429000"/>
            <a:ext cx="2020887" cy="2485556"/>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 Placeholder 21">
            <a:extLst>
              <a:ext uri="{FF2B5EF4-FFF2-40B4-BE49-F238E27FC236}">
                <a16:creationId xmlns:a16="http://schemas.microsoft.com/office/drawing/2014/main" id="{5C2DF38F-91C7-77CE-54D8-6DCC71398E94}"/>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2" name="Title 1">
            <a:extLst>
              <a:ext uri="{FF2B5EF4-FFF2-40B4-BE49-F238E27FC236}">
                <a16:creationId xmlns:a16="http://schemas.microsoft.com/office/drawing/2014/main" id="{08B887A4-2C34-B716-E59A-CDA142E3A204}"/>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32" name="Text Placeholder 11">
            <a:extLst>
              <a:ext uri="{FF2B5EF4-FFF2-40B4-BE49-F238E27FC236}">
                <a16:creationId xmlns:a16="http://schemas.microsoft.com/office/drawing/2014/main" id="{01FF7BEC-9862-7B33-CCEF-7E1E501F4753}"/>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33" name="Picture Placeholder 14">
            <a:extLst>
              <a:ext uri="{FF2B5EF4-FFF2-40B4-BE49-F238E27FC236}">
                <a16:creationId xmlns:a16="http://schemas.microsoft.com/office/drawing/2014/main" id="{AEB8567A-E676-1ED2-14C9-895D9EAC725C}"/>
              </a:ext>
            </a:extLst>
          </p:cNvPr>
          <p:cNvSpPr>
            <a:spLocks noGrp="1"/>
          </p:cNvSpPr>
          <p:nvPr>
            <p:ph type="pic" sz="quarter" idx="28"/>
          </p:nvPr>
        </p:nvSpPr>
        <p:spPr>
          <a:xfrm>
            <a:off x="611189" y="2019299"/>
            <a:ext cx="1242616" cy="1242699"/>
          </a:xfrm>
          <a:prstGeom prst="ellipse">
            <a:avLst/>
          </a:prstGeom>
          <a:solidFill>
            <a:schemeClr val="bg2"/>
          </a:solidFill>
          <a:ln w="50800">
            <a:solidFill>
              <a:schemeClr val="accent1"/>
            </a:solidFill>
          </a:ln>
        </p:spPr>
        <p:txBody>
          <a:bodyPr>
            <a:normAutofit/>
          </a:bodyPr>
          <a:lstStyle>
            <a:lvl1pPr>
              <a:defRPr sz="1400"/>
            </a:lvl1pPr>
          </a:lstStyle>
          <a:p>
            <a:r>
              <a:rPr lang="en-US" dirty="0"/>
              <a:t>Click icon to add picture</a:t>
            </a:r>
            <a:endParaRPr lang="en-GB" dirty="0"/>
          </a:p>
        </p:txBody>
      </p:sp>
      <p:sp>
        <p:nvSpPr>
          <p:cNvPr id="34" name="Picture Placeholder 14">
            <a:extLst>
              <a:ext uri="{FF2B5EF4-FFF2-40B4-BE49-F238E27FC236}">
                <a16:creationId xmlns:a16="http://schemas.microsoft.com/office/drawing/2014/main" id="{B552BC90-1BD6-CD60-CC76-5B377991F252}"/>
              </a:ext>
            </a:extLst>
          </p:cNvPr>
          <p:cNvSpPr>
            <a:spLocks noGrp="1"/>
          </p:cNvSpPr>
          <p:nvPr>
            <p:ph type="pic" sz="quarter" idx="29"/>
          </p:nvPr>
        </p:nvSpPr>
        <p:spPr>
          <a:xfrm>
            <a:off x="2847977" y="2019299"/>
            <a:ext cx="1242616" cy="1242699"/>
          </a:xfrm>
          <a:prstGeom prst="ellipse">
            <a:avLst/>
          </a:prstGeom>
          <a:solidFill>
            <a:schemeClr val="bg2"/>
          </a:solidFill>
          <a:ln w="50800">
            <a:solidFill>
              <a:schemeClr val="accent1"/>
            </a:solidFill>
          </a:ln>
        </p:spPr>
        <p:txBody>
          <a:bodyPr>
            <a:normAutofit/>
          </a:bodyPr>
          <a:lstStyle>
            <a:lvl1pPr>
              <a:defRPr sz="1400"/>
            </a:lvl1pPr>
          </a:lstStyle>
          <a:p>
            <a:r>
              <a:rPr lang="en-US" dirty="0"/>
              <a:t>Click icon to add picture</a:t>
            </a:r>
            <a:endParaRPr lang="en-GB" dirty="0"/>
          </a:p>
        </p:txBody>
      </p:sp>
      <p:sp>
        <p:nvSpPr>
          <p:cNvPr id="35" name="Picture Placeholder 14">
            <a:extLst>
              <a:ext uri="{FF2B5EF4-FFF2-40B4-BE49-F238E27FC236}">
                <a16:creationId xmlns:a16="http://schemas.microsoft.com/office/drawing/2014/main" id="{3998BB70-E07D-95F4-BB38-E534A414BC14}"/>
              </a:ext>
            </a:extLst>
          </p:cNvPr>
          <p:cNvSpPr>
            <a:spLocks noGrp="1"/>
          </p:cNvSpPr>
          <p:nvPr>
            <p:ph type="pic" sz="quarter" idx="31"/>
          </p:nvPr>
        </p:nvSpPr>
        <p:spPr>
          <a:xfrm>
            <a:off x="5084765" y="2019299"/>
            <a:ext cx="1242616" cy="1242699"/>
          </a:xfrm>
          <a:prstGeom prst="ellipse">
            <a:avLst/>
          </a:prstGeom>
          <a:solidFill>
            <a:schemeClr val="bg2"/>
          </a:solidFill>
          <a:ln w="50800">
            <a:solidFill>
              <a:schemeClr val="accent1"/>
            </a:solidFill>
          </a:ln>
        </p:spPr>
        <p:txBody>
          <a:bodyPr>
            <a:normAutofit/>
          </a:bodyPr>
          <a:lstStyle>
            <a:lvl1pPr>
              <a:defRPr sz="1400"/>
            </a:lvl1pPr>
          </a:lstStyle>
          <a:p>
            <a:r>
              <a:rPr lang="en-US" dirty="0"/>
              <a:t>Click icon to add picture</a:t>
            </a:r>
            <a:endParaRPr lang="en-GB" dirty="0"/>
          </a:p>
        </p:txBody>
      </p:sp>
      <p:sp>
        <p:nvSpPr>
          <p:cNvPr id="36" name="Picture Placeholder 14">
            <a:extLst>
              <a:ext uri="{FF2B5EF4-FFF2-40B4-BE49-F238E27FC236}">
                <a16:creationId xmlns:a16="http://schemas.microsoft.com/office/drawing/2014/main" id="{21A47EDD-DD3C-6D55-8413-C888ED761AF8}"/>
              </a:ext>
            </a:extLst>
          </p:cNvPr>
          <p:cNvSpPr>
            <a:spLocks noGrp="1"/>
          </p:cNvSpPr>
          <p:nvPr>
            <p:ph type="pic" sz="quarter" idx="32"/>
          </p:nvPr>
        </p:nvSpPr>
        <p:spPr>
          <a:xfrm>
            <a:off x="7321553" y="2019299"/>
            <a:ext cx="1242616" cy="1242699"/>
          </a:xfrm>
          <a:prstGeom prst="ellipse">
            <a:avLst/>
          </a:prstGeom>
          <a:solidFill>
            <a:schemeClr val="bg2"/>
          </a:solidFill>
          <a:ln w="50800">
            <a:solidFill>
              <a:schemeClr val="accent1"/>
            </a:solidFill>
          </a:ln>
        </p:spPr>
        <p:txBody>
          <a:bodyPr>
            <a:normAutofit/>
          </a:bodyPr>
          <a:lstStyle>
            <a:lvl1pPr>
              <a:defRPr sz="1400"/>
            </a:lvl1pPr>
          </a:lstStyle>
          <a:p>
            <a:r>
              <a:rPr lang="en-US" dirty="0"/>
              <a:t>Click icon to add picture</a:t>
            </a:r>
            <a:endParaRPr lang="en-GB" dirty="0"/>
          </a:p>
        </p:txBody>
      </p:sp>
      <p:sp>
        <p:nvSpPr>
          <p:cNvPr id="37" name="Picture Placeholder 14">
            <a:extLst>
              <a:ext uri="{FF2B5EF4-FFF2-40B4-BE49-F238E27FC236}">
                <a16:creationId xmlns:a16="http://schemas.microsoft.com/office/drawing/2014/main" id="{1BB7BB65-64FA-07D3-B6C7-4C91C9D3AE97}"/>
              </a:ext>
            </a:extLst>
          </p:cNvPr>
          <p:cNvSpPr>
            <a:spLocks noGrp="1"/>
          </p:cNvSpPr>
          <p:nvPr>
            <p:ph type="pic" sz="quarter" idx="33"/>
          </p:nvPr>
        </p:nvSpPr>
        <p:spPr>
          <a:xfrm>
            <a:off x="9558341" y="2019299"/>
            <a:ext cx="1242616" cy="1242699"/>
          </a:xfrm>
          <a:prstGeom prst="ellipse">
            <a:avLst/>
          </a:prstGeom>
          <a:solidFill>
            <a:schemeClr val="bg2"/>
          </a:solidFill>
          <a:ln w="50800">
            <a:solidFill>
              <a:schemeClr val="accent1"/>
            </a:solidFill>
          </a:ln>
        </p:spPr>
        <p:txBody>
          <a:bodyPr>
            <a:normAutofit/>
          </a:bodyPr>
          <a:lstStyle>
            <a:lvl1pPr>
              <a:defRPr sz="1400"/>
            </a:lvl1pPr>
          </a:lstStyle>
          <a:p>
            <a:r>
              <a:rPr lang="en-US" dirty="0"/>
              <a:t>Click icon to add picture</a:t>
            </a:r>
            <a:endParaRPr lang="en-GB" dirty="0"/>
          </a:p>
        </p:txBody>
      </p:sp>
      <p:sp>
        <p:nvSpPr>
          <p:cNvPr id="17"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9"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820452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 Callou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67C67C-DA13-44BD-04BB-12200E94025C}"/>
              </a:ext>
            </a:extLst>
          </p:cNvPr>
          <p:cNvSpPr>
            <a:spLocks noGrp="1"/>
          </p:cNvSpPr>
          <p:nvPr>
            <p:ph idx="1"/>
          </p:nvPr>
        </p:nvSpPr>
        <p:spPr>
          <a:xfrm>
            <a:off x="611189" y="2019300"/>
            <a:ext cx="7240587" cy="3894137"/>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 Placeholder 6">
            <a:extLst>
              <a:ext uri="{FF2B5EF4-FFF2-40B4-BE49-F238E27FC236}">
                <a16:creationId xmlns:a16="http://schemas.microsoft.com/office/drawing/2014/main" id="{4DAE13AE-8859-E2CA-B66C-56EE1C081BD0}"/>
              </a:ext>
            </a:extLst>
          </p:cNvPr>
          <p:cNvSpPr>
            <a:spLocks noGrp="1"/>
          </p:cNvSpPr>
          <p:nvPr>
            <p:ph type="body" sz="quarter" idx="19" hasCustomPrompt="1"/>
          </p:nvPr>
        </p:nvSpPr>
        <p:spPr>
          <a:xfrm>
            <a:off x="8067677" y="2019299"/>
            <a:ext cx="3511551" cy="3894138"/>
          </a:xfrm>
          <a:solidFill>
            <a:schemeClr val="accent1"/>
          </a:solidFill>
        </p:spPr>
        <p:txBody>
          <a:bodyPr lIns="144000" tIns="144000" rIns="144000" bIns="144000" anchor="ctr"/>
          <a:lstStyle>
            <a:lvl1pPr algn="ctr">
              <a:lnSpc>
                <a:spcPct val="100000"/>
              </a:lnSpc>
              <a:spcAft>
                <a:spcPts val="0"/>
              </a:spcAft>
              <a:defRPr sz="8000" b="1">
                <a:solidFill>
                  <a:schemeClr val="bg1"/>
                </a:solidFill>
              </a:defRPr>
            </a:lvl1pPr>
            <a:lvl2pPr marL="0" indent="0" algn="ctr">
              <a:lnSpc>
                <a:spcPct val="100000"/>
              </a:lnSpc>
              <a:spcAft>
                <a:spcPts val="0"/>
              </a:spcAft>
              <a:buNone/>
              <a:defRPr sz="1800">
                <a:solidFill>
                  <a:schemeClr val="bg1"/>
                </a:solidFill>
              </a:defRPr>
            </a:lvl2pPr>
            <a:lvl3pPr marL="0" indent="0" algn="ctr">
              <a:lnSpc>
                <a:spcPct val="100000"/>
              </a:lnSpc>
              <a:spcAft>
                <a:spcPts val="0"/>
              </a:spcAft>
              <a:buNone/>
              <a:defRPr>
                <a:solidFill>
                  <a:schemeClr val="bg1"/>
                </a:solidFill>
              </a:defRPr>
            </a:lvl3pPr>
            <a:lvl4pPr algn="ctr">
              <a:lnSpc>
                <a:spcPct val="100000"/>
              </a:lnSpc>
              <a:spcAft>
                <a:spcPts val="0"/>
              </a:spcAft>
              <a:defRPr>
                <a:solidFill>
                  <a:schemeClr val="bg1"/>
                </a:solidFill>
              </a:defRPr>
            </a:lvl4pPr>
            <a:lvl5pPr algn="ctr">
              <a:lnSpc>
                <a:spcPct val="100000"/>
              </a:lnSpc>
              <a:spcAft>
                <a:spcPts val="0"/>
              </a:spcAft>
              <a:defRPr>
                <a:solidFill>
                  <a:schemeClr val="bg1"/>
                </a:solidFill>
              </a:defRPr>
            </a:lvl5pPr>
          </a:lstStyle>
          <a:p>
            <a:pPr lvl="0"/>
            <a:r>
              <a:rPr lang="en-US"/>
              <a:t>####</a:t>
            </a:r>
          </a:p>
          <a:p>
            <a:pPr lvl="1"/>
            <a:r>
              <a:rPr lang="en-US"/>
              <a:t>Second level</a:t>
            </a:r>
          </a:p>
          <a:p>
            <a:pPr lvl="2"/>
            <a:r>
              <a:rPr lang="en-US"/>
              <a:t>Third level</a:t>
            </a:r>
          </a:p>
        </p:txBody>
      </p:sp>
      <p:sp>
        <p:nvSpPr>
          <p:cNvPr id="8" name="Text Placeholder 21">
            <a:extLst>
              <a:ext uri="{FF2B5EF4-FFF2-40B4-BE49-F238E27FC236}">
                <a16:creationId xmlns:a16="http://schemas.microsoft.com/office/drawing/2014/main" id="{A55E6757-A525-4129-D1DC-70D3DFC8AB5D}"/>
              </a:ext>
            </a:extLst>
          </p:cNvPr>
          <p:cNvSpPr>
            <a:spLocks noGrp="1"/>
          </p:cNvSpPr>
          <p:nvPr>
            <p:ph type="body" sz="quarter" idx="20" hasCustomPrompt="1"/>
          </p:nvPr>
        </p:nvSpPr>
        <p:spPr>
          <a:xfrm rot="16200000">
            <a:off x="7833675" y="3876369"/>
            <a:ext cx="288000" cy="180000"/>
          </a:xfrm>
          <a:prstGeom prst="triangle">
            <a:avLst/>
          </a:prstGeom>
          <a:solidFill>
            <a:schemeClr val="accent1"/>
          </a:solidFill>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 name="Text Placeholder 21">
            <a:extLst>
              <a:ext uri="{FF2B5EF4-FFF2-40B4-BE49-F238E27FC236}">
                <a16:creationId xmlns:a16="http://schemas.microsoft.com/office/drawing/2014/main" id="{78215D9A-6C01-0EA3-7237-59094A7D3119}"/>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0" name="Title 1">
            <a:extLst>
              <a:ext uri="{FF2B5EF4-FFF2-40B4-BE49-F238E27FC236}">
                <a16:creationId xmlns:a16="http://schemas.microsoft.com/office/drawing/2014/main" id="{1F080D9C-F443-6E1A-8204-60F3D8A10FB8}"/>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D210D46B-F930-8DCA-7CC4-FBB72FE9BB15}"/>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1"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2"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3359998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 Callout Headline">
    <p:spTree>
      <p:nvGrpSpPr>
        <p:cNvPr id="1" name=""/>
        <p:cNvGrpSpPr/>
        <p:nvPr/>
      </p:nvGrpSpPr>
      <p:grpSpPr>
        <a:xfrm>
          <a:off x="0" y="0"/>
          <a:ext cx="0" cy="0"/>
          <a:chOff x="0" y="0"/>
          <a:chExt cx="0" cy="0"/>
        </a:xfrm>
      </p:grpSpPr>
      <p:sp>
        <p:nvSpPr>
          <p:cNvPr id="8" name="Text Placeholder 21">
            <a:extLst>
              <a:ext uri="{FF2B5EF4-FFF2-40B4-BE49-F238E27FC236}">
                <a16:creationId xmlns:a16="http://schemas.microsoft.com/office/drawing/2014/main" id="{A55E6757-A525-4129-D1DC-70D3DFC8AB5D}"/>
              </a:ext>
            </a:extLst>
          </p:cNvPr>
          <p:cNvSpPr>
            <a:spLocks noGrp="1"/>
          </p:cNvSpPr>
          <p:nvPr>
            <p:ph type="body" sz="quarter" idx="20" hasCustomPrompt="1"/>
          </p:nvPr>
        </p:nvSpPr>
        <p:spPr>
          <a:xfrm rot="16200000">
            <a:off x="7833675" y="3876370"/>
            <a:ext cx="288000" cy="180000"/>
          </a:xfrm>
          <a:prstGeom prst="triangle">
            <a:avLst/>
          </a:prstGeom>
          <a:solidFill>
            <a:schemeClr val="accent1"/>
          </a:solidFill>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9" name="Text Placeholder 6">
            <a:extLst>
              <a:ext uri="{FF2B5EF4-FFF2-40B4-BE49-F238E27FC236}">
                <a16:creationId xmlns:a16="http://schemas.microsoft.com/office/drawing/2014/main" id="{BEF63940-33D7-F6A8-7886-02953EB23651}"/>
              </a:ext>
            </a:extLst>
          </p:cNvPr>
          <p:cNvSpPr>
            <a:spLocks noGrp="1"/>
          </p:cNvSpPr>
          <p:nvPr>
            <p:ph type="body" sz="quarter" idx="22"/>
          </p:nvPr>
        </p:nvSpPr>
        <p:spPr>
          <a:xfrm>
            <a:off x="8067677" y="2019300"/>
            <a:ext cx="3511551" cy="3894138"/>
          </a:xfrm>
          <a:solidFill>
            <a:schemeClr val="accent1"/>
          </a:solidFill>
        </p:spPr>
        <p:txBody>
          <a:bodyPr lIns="288000" tIns="288000" rIns="288000" bIns="288000" anchor="t"/>
          <a:lstStyle>
            <a:lvl1pPr algn="l">
              <a:lnSpc>
                <a:spcPct val="100000"/>
              </a:lnSpc>
              <a:spcAft>
                <a:spcPts val="0"/>
              </a:spcAft>
              <a:defRPr sz="2000" b="1">
                <a:solidFill>
                  <a:schemeClr val="bg1"/>
                </a:solidFill>
              </a:defRPr>
            </a:lvl1pPr>
            <a:lvl2pPr marL="0" indent="0" algn="l">
              <a:lnSpc>
                <a:spcPct val="100000"/>
              </a:lnSpc>
              <a:spcBef>
                <a:spcPts val="2400"/>
              </a:spcBef>
              <a:spcAft>
                <a:spcPts val="0"/>
              </a:spcAft>
              <a:buNone/>
              <a:defRPr sz="1600">
                <a:solidFill>
                  <a:schemeClr val="bg1"/>
                </a:solidFill>
              </a:defRPr>
            </a:lvl2pPr>
            <a:lvl3pPr marL="179996" indent="-179996" algn="l">
              <a:lnSpc>
                <a:spcPct val="100000"/>
              </a:lnSpc>
              <a:spcAft>
                <a:spcPts val="600"/>
              </a:spcAft>
              <a:buFont typeface="Arial" panose="020B0604020202020204" pitchFamily="34" charset="0"/>
              <a:buChar char="•"/>
              <a:defRPr>
                <a:solidFill>
                  <a:schemeClr val="bg1"/>
                </a:solidFill>
              </a:defRPr>
            </a:lvl3pPr>
            <a:lvl4pPr marL="179996" algn="ctr">
              <a:lnSpc>
                <a:spcPct val="100000"/>
              </a:lnSpc>
              <a:spcAft>
                <a:spcPts val="0"/>
              </a:spcAft>
              <a:defRPr>
                <a:solidFill>
                  <a:schemeClr val="bg1"/>
                </a:solidFill>
              </a:defRPr>
            </a:lvl4pPr>
            <a:lvl5pPr algn="ctr">
              <a:lnSpc>
                <a:spcPct val="100000"/>
              </a:lnSpc>
              <a:spcAft>
                <a:spcPts val="0"/>
              </a:spcAft>
              <a:defRPr>
                <a:solidFill>
                  <a:schemeClr val="bg1"/>
                </a:solidFill>
              </a:defRPr>
            </a:lvl5pPr>
          </a:lstStyle>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Click to edit Master text styles</a:t>
            </a:r>
          </a:p>
          <a:p>
            <a:pPr marL="0" marR="0" lvl="1"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Second level</a:t>
            </a:r>
          </a:p>
          <a:p>
            <a:pPr marL="0" marR="0" lvl="2"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Third level</a:t>
            </a:r>
          </a:p>
        </p:txBody>
      </p:sp>
      <p:sp>
        <p:nvSpPr>
          <p:cNvPr id="2" name="Text Placeholder 21">
            <a:extLst>
              <a:ext uri="{FF2B5EF4-FFF2-40B4-BE49-F238E27FC236}">
                <a16:creationId xmlns:a16="http://schemas.microsoft.com/office/drawing/2014/main" id="{8C92CDD2-8742-3DA0-3BF8-322E80E87DE1}"/>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0" name="Title 1">
            <a:extLst>
              <a:ext uri="{FF2B5EF4-FFF2-40B4-BE49-F238E27FC236}">
                <a16:creationId xmlns:a16="http://schemas.microsoft.com/office/drawing/2014/main" id="{48570430-36EE-8DF5-CAD4-D82B72415A44}"/>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F12D3806-0EEE-0EE6-C99D-0F45D09F0F61}"/>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7" name="Content Placeholder 2">
            <a:extLst>
              <a:ext uri="{FF2B5EF4-FFF2-40B4-BE49-F238E27FC236}">
                <a16:creationId xmlns:a16="http://schemas.microsoft.com/office/drawing/2014/main" id="{993AC8E4-BD9F-DB7C-92F5-B9815520A213}"/>
              </a:ext>
            </a:extLst>
          </p:cNvPr>
          <p:cNvSpPr>
            <a:spLocks noGrp="1"/>
          </p:cNvSpPr>
          <p:nvPr>
            <p:ph idx="1"/>
          </p:nvPr>
        </p:nvSpPr>
        <p:spPr>
          <a:xfrm>
            <a:off x="611189" y="2019300"/>
            <a:ext cx="7240587" cy="3894137"/>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2"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2498137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allout + Content">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DAE13AE-8859-E2CA-B66C-56EE1C081BD0}"/>
              </a:ext>
            </a:extLst>
          </p:cNvPr>
          <p:cNvSpPr>
            <a:spLocks noGrp="1"/>
          </p:cNvSpPr>
          <p:nvPr>
            <p:ph type="body" sz="quarter" idx="19" hasCustomPrompt="1"/>
          </p:nvPr>
        </p:nvSpPr>
        <p:spPr>
          <a:xfrm>
            <a:off x="611190" y="2019300"/>
            <a:ext cx="3511551" cy="3894138"/>
          </a:xfrm>
          <a:solidFill>
            <a:schemeClr val="accent1"/>
          </a:solidFill>
        </p:spPr>
        <p:txBody>
          <a:bodyPr lIns="144000" tIns="144000" rIns="144000" bIns="144000" anchor="ctr"/>
          <a:lstStyle>
            <a:lvl1pPr algn="ctr">
              <a:lnSpc>
                <a:spcPct val="100000"/>
              </a:lnSpc>
              <a:spcAft>
                <a:spcPts val="0"/>
              </a:spcAft>
              <a:defRPr sz="8000" b="1">
                <a:solidFill>
                  <a:schemeClr val="bg1"/>
                </a:solidFill>
              </a:defRPr>
            </a:lvl1pPr>
            <a:lvl2pPr marL="0" indent="0" algn="ctr">
              <a:lnSpc>
                <a:spcPct val="100000"/>
              </a:lnSpc>
              <a:spcAft>
                <a:spcPts val="0"/>
              </a:spcAft>
              <a:buNone/>
              <a:defRPr sz="1800">
                <a:solidFill>
                  <a:schemeClr val="bg1"/>
                </a:solidFill>
              </a:defRPr>
            </a:lvl2pPr>
            <a:lvl3pPr marL="0" indent="0" algn="ctr">
              <a:lnSpc>
                <a:spcPct val="100000"/>
              </a:lnSpc>
              <a:spcAft>
                <a:spcPts val="0"/>
              </a:spcAft>
              <a:buNone/>
              <a:defRPr>
                <a:solidFill>
                  <a:schemeClr val="bg1"/>
                </a:solidFill>
              </a:defRPr>
            </a:lvl3pPr>
            <a:lvl4pPr algn="ctr">
              <a:lnSpc>
                <a:spcPct val="100000"/>
              </a:lnSpc>
              <a:spcAft>
                <a:spcPts val="0"/>
              </a:spcAft>
              <a:defRPr>
                <a:solidFill>
                  <a:schemeClr val="bg1"/>
                </a:solidFill>
              </a:defRPr>
            </a:lvl4pPr>
            <a:lvl5pPr algn="ctr">
              <a:lnSpc>
                <a:spcPct val="100000"/>
              </a:lnSpc>
              <a:spcAft>
                <a:spcPts val="0"/>
              </a:spcAft>
              <a:defRPr>
                <a:solidFill>
                  <a:schemeClr val="bg1"/>
                </a:solidFill>
              </a:defRPr>
            </a:lvl5pPr>
          </a:lstStyle>
          <a:p>
            <a:pPr lvl="0"/>
            <a:r>
              <a:rPr lang="en-US"/>
              <a:t>####</a:t>
            </a:r>
          </a:p>
          <a:p>
            <a:pPr lvl="1"/>
            <a:r>
              <a:rPr lang="en-US"/>
              <a:t>Second level</a:t>
            </a:r>
          </a:p>
          <a:p>
            <a:pPr lvl="2"/>
            <a:r>
              <a:rPr lang="en-US"/>
              <a:t>Third level</a:t>
            </a:r>
          </a:p>
        </p:txBody>
      </p:sp>
      <p:sp>
        <p:nvSpPr>
          <p:cNvPr id="8" name="Text Placeholder 21">
            <a:extLst>
              <a:ext uri="{FF2B5EF4-FFF2-40B4-BE49-F238E27FC236}">
                <a16:creationId xmlns:a16="http://schemas.microsoft.com/office/drawing/2014/main" id="{A55E6757-A525-4129-D1DC-70D3DFC8AB5D}"/>
              </a:ext>
            </a:extLst>
          </p:cNvPr>
          <p:cNvSpPr>
            <a:spLocks noGrp="1"/>
          </p:cNvSpPr>
          <p:nvPr>
            <p:ph type="body" sz="quarter" idx="20" hasCustomPrompt="1"/>
          </p:nvPr>
        </p:nvSpPr>
        <p:spPr>
          <a:xfrm rot="5400000">
            <a:off x="4068739" y="3876369"/>
            <a:ext cx="288000" cy="180000"/>
          </a:xfrm>
          <a:prstGeom prst="triangle">
            <a:avLst/>
          </a:prstGeom>
          <a:solidFill>
            <a:schemeClr val="accent1"/>
          </a:solidFill>
        </p:spPr>
        <p:txBody>
          <a:bodyPr>
            <a:noAutofit/>
          </a:bodyPr>
          <a:lstStyle>
            <a:lvl1pPr marL="0" indent="0">
              <a:lnSpc>
                <a:spcPct val="100000"/>
              </a:lnSpc>
              <a:spcAft>
                <a:spcPts val="0"/>
              </a:spcAft>
              <a:buFont typeface="Arial" panose="020B0604020202020204" pitchFamily="34" charset="0"/>
              <a:buNone/>
              <a:defRPr sz="133" b="1">
                <a:solidFill>
                  <a:schemeClr val="accent1">
                    <a:alpha val="0"/>
                  </a:schemeClr>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 name="Text Placeholder 21">
            <a:extLst>
              <a:ext uri="{FF2B5EF4-FFF2-40B4-BE49-F238E27FC236}">
                <a16:creationId xmlns:a16="http://schemas.microsoft.com/office/drawing/2014/main" id="{0C7E209F-4AE5-A85D-19C8-EB4807C05CC6}"/>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0" name="Title 1">
            <a:extLst>
              <a:ext uri="{FF2B5EF4-FFF2-40B4-BE49-F238E27FC236}">
                <a16:creationId xmlns:a16="http://schemas.microsoft.com/office/drawing/2014/main" id="{E1E43E7B-20E5-753F-42A0-FEEEE84E2EAD}"/>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4A83D99F-FB95-DEF0-ED4A-293CAEA78306}"/>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9" name="Content Placeholder 2">
            <a:extLst>
              <a:ext uri="{FF2B5EF4-FFF2-40B4-BE49-F238E27FC236}">
                <a16:creationId xmlns:a16="http://schemas.microsoft.com/office/drawing/2014/main" id="{E0927289-0F0B-F9C5-5719-3D6739931C7C}"/>
              </a:ext>
            </a:extLst>
          </p:cNvPr>
          <p:cNvSpPr>
            <a:spLocks noGrp="1"/>
          </p:cNvSpPr>
          <p:nvPr>
            <p:ph idx="1"/>
          </p:nvPr>
        </p:nvSpPr>
        <p:spPr>
          <a:xfrm>
            <a:off x="4338639" y="2019300"/>
            <a:ext cx="7240587" cy="3894137"/>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2"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3936099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allout Headline + Content">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DAE13AE-8859-E2CA-B66C-56EE1C081BD0}"/>
              </a:ext>
            </a:extLst>
          </p:cNvPr>
          <p:cNvSpPr>
            <a:spLocks noGrp="1"/>
          </p:cNvSpPr>
          <p:nvPr>
            <p:ph type="body" sz="quarter" idx="19"/>
          </p:nvPr>
        </p:nvSpPr>
        <p:spPr>
          <a:xfrm>
            <a:off x="611190" y="2019300"/>
            <a:ext cx="3511551" cy="3894138"/>
          </a:xfrm>
          <a:solidFill>
            <a:schemeClr val="accent1"/>
          </a:solidFill>
        </p:spPr>
        <p:txBody>
          <a:bodyPr lIns="288000" tIns="288000" rIns="288000" bIns="288000" anchor="t"/>
          <a:lstStyle>
            <a:lvl1pPr algn="l">
              <a:lnSpc>
                <a:spcPct val="100000"/>
              </a:lnSpc>
              <a:spcAft>
                <a:spcPts val="0"/>
              </a:spcAft>
              <a:defRPr sz="2000" b="1">
                <a:solidFill>
                  <a:schemeClr val="bg1"/>
                </a:solidFill>
              </a:defRPr>
            </a:lvl1pPr>
            <a:lvl2pPr marL="0" indent="0" algn="l">
              <a:lnSpc>
                <a:spcPct val="100000"/>
              </a:lnSpc>
              <a:spcBef>
                <a:spcPts val="2400"/>
              </a:spcBef>
              <a:spcAft>
                <a:spcPts val="0"/>
              </a:spcAft>
              <a:buNone/>
              <a:defRPr sz="1600">
                <a:solidFill>
                  <a:schemeClr val="bg1"/>
                </a:solidFill>
              </a:defRPr>
            </a:lvl2pPr>
            <a:lvl3pPr marL="179996" indent="-179996" algn="l">
              <a:lnSpc>
                <a:spcPct val="100000"/>
              </a:lnSpc>
              <a:spcAft>
                <a:spcPts val="600"/>
              </a:spcAft>
              <a:buFont typeface="Arial" panose="020B0604020202020204" pitchFamily="34" charset="0"/>
              <a:buChar char="•"/>
              <a:defRPr>
                <a:solidFill>
                  <a:schemeClr val="bg1"/>
                </a:solidFill>
              </a:defRPr>
            </a:lvl3pPr>
            <a:lvl4pPr marL="179996" algn="ctr">
              <a:lnSpc>
                <a:spcPct val="100000"/>
              </a:lnSpc>
              <a:spcAft>
                <a:spcPts val="0"/>
              </a:spcAft>
              <a:defRPr>
                <a:solidFill>
                  <a:schemeClr val="bg1"/>
                </a:solidFill>
              </a:defRPr>
            </a:lvl4pPr>
            <a:lvl5pPr algn="ctr">
              <a:lnSpc>
                <a:spcPct val="100000"/>
              </a:lnSpc>
              <a:spcAft>
                <a:spcPts val="0"/>
              </a:spcAft>
              <a:defRPr>
                <a:solidFill>
                  <a:schemeClr val="bg1"/>
                </a:solidFill>
              </a:defRPr>
            </a:lvl5pPr>
          </a:lstStyle>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Click to edit Master text styles</a:t>
            </a:r>
          </a:p>
          <a:p>
            <a:pPr marL="0" marR="0" lvl="1"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Second level</a:t>
            </a:r>
          </a:p>
          <a:p>
            <a:pPr marL="0" marR="0" lvl="2"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Third level</a:t>
            </a:r>
          </a:p>
        </p:txBody>
      </p:sp>
      <p:sp>
        <p:nvSpPr>
          <p:cNvPr id="8" name="Text Placeholder 21">
            <a:extLst>
              <a:ext uri="{FF2B5EF4-FFF2-40B4-BE49-F238E27FC236}">
                <a16:creationId xmlns:a16="http://schemas.microsoft.com/office/drawing/2014/main" id="{A55E6757-A525-4129-D1DC-70D3DFC8AB5D}"/>
              </a:ext>
            </a:extLst>
          </p:cNvPr>
          <p:cNvSpPr>
            <a:spLocks noGrp="1"/>
          </p:cNvSpPr>
          <p:nvPr>
            <p:ph type="body" sz="quarter" idx="20" hasCustomPrompt="1"/>
          </p:nvPr>
        </p:nvSpPr>
        <p:spPr>
          <a:xfrm rot="5400000">
            <a:off x="4068739" y="3876369"/>
            <a:ext cx="288000" cy="180000"/>
          </a:xfrm>
          <a:prstGeom prst="triangle">
            <a:avLst/>
          </a:prstGeom>
          <a:solidFill>
            <a:schemeClr val="accent1"/>
          </a:solidFill>
        </p:spPr>
        <p:txBody>
          <a:bodyPr>
            <a:noAutofit/>
          </a:bodyPr>
          <a:lstStyle>
            <a:lvl1pPr marL="0" indent="0">
              <a:lnSpc>
                <a:spcPct val="100000"/>
              </a:lnSpc>
              <a:spcAft>
                <a:spcPts val="0"/>
              </a:spcAft>
              <a:buFont typeface="Arial" panose="020B0604020202020204" pitchFamily="34" charset="0"/>
              <a:buNone/>
              <a:defRPr sz="133" b="1">
                <a:solidFill>
                  <a:schemeClr val="accent1">
                    <a:alpha val="0"/>
                  </a:schemeClr>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2" name="Text Placeholder 21">
            <a:extLst>
              <a:ext uri="{FF2B5EF4-FFF2-40B4-BE49-F238E27FC236}">
                <a16:creationId xmlns:a16="http://schemas.microsoft.com/office/drawing/2014/main" id="{1E9C6DEE-B3DF-0B75-E497-42B07C59FFBB}"/>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0" name="Title 1">
            <a:extLst>
              <a:ext uri="{FF2B5EF4-FFF2-40B4-BE49-F238E27FC236}">
                <a16:creationId xmlns:a16="http://schemas.microsoft.com/office/drawing/2014/main" id="{4C7E0140-44A1-C2B4-5C13-E2C4A057E709}"/>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CC648CB5-5BB9-1C45-9B15-72AA73E5D09F}"/>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9" name="Content Placeholder 2">
            <a:extLst>
              <a:ext uri="{FF2B5EF4-FFF2-40B4-BE49-F238E27FC236}">
                <a16:creationId xmlns:a16="http://schemas.microsoft.com/office/drawing/2014/main" id="{23434395-1ED3-D521-722B-A22FEFC2414C}"/>
              </a:ext>
            </a:extLst>
          </p:cNvPr>
          <p:cNvSpPr>
            <a:spLocks noGrp="1"/>
          </p:cNvSpPr>
          <p:nvPr>
            <p:ph idx="1"/>
          </p:nvPr>
        </p:nvSpPr>
        <p:spPr>
          <a:xfrm>
            <a:off x="4338639" y="2019300"/>
            <a:ext cx="7240587" cy="3894137"/>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2"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2995056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meline 3x">
    <p:bg>
      <p:bgPr>
        <a:solidFill>
          <a:schemeClr val="bg1"/>
        </a:solidFill>
        <a:effectLst/>
      </p:bgPr>
    </p:bg>
    <p:spTree>
      <p:nvGrpSpPr>
        <p:cNvPr id="1" name=""/>
        <p:cNvGrpSpPr/>
        <p:nvPr/>
      </p:nvGrpSpPr>
      <p:grpSpPr>
        <a:xfrm>
          <a:off x="0" y="0"/>
          <a:ext cx="0" cy="0"/>
          <a:chOff x="0" y="0"/>
          <a:chExt cx="0" cy="0"/>
        </a:xfrm>
      </p:grpSpPr>
      <p:sp>
        <p:nvSpPr>
          <p:cNvPr id="14" name="Text Placeholder 21">
            <a:extLst>
              <a:ext uri="{FF2B5EF4-FFF2-40B4-BE49-F238E27FC236}">
                <a16:creationId xmlns:a16="http://schemas.microsoft.com/office/drawing/2014/main" id="{9C3C1E9B-C4AD-72DC-88B4-764C1489DBD8}"/>
              </a:ext>
            </a:extLst>
          </p:cNvPr>
          <p:cNvSpPr>
            <a:spLocks noGrp="1"/>
          </p:cNvSpPr>
          <p:nvPr>
            <p:ph type="body" sz="quarter" idx="19"/>
          </p:nvPr>
        </p:nvSpPr>
        <p:spPr>
          <a:xfrm>
            <a:off x="1223964" y="2798059"/>
            <a:ext cx="2062163" cy="630942"/>
          </a:xfrm>
        </p:spPr>
        <p:txBody>
          <a:bodyPr wrap="square" anchor="b">
            <a:spAutoFit/>
          </a:bodyPr>
          <a:lstStyle>
            <a:lvl1pPr algn="l">
              <a:lnSpc>
                <a:spcPct val="100000"/>
              </a:lnSpc>
              <a:defRPr sz="1200" b="1">
                <a:solidFill>
                  <a:schemeClr val="tx1"/>
                </a:solidFill>
              </a:defRPr>
            </a:lvl1pPr>
            <a:lvl2pPr marL="0" indent="0" algn="l">
              <a:lnSpc>
                <a:spcPct val="100000"/>
              </a:lnSpc>
              <a:buNone/>
              <a:defRPr sz="1200">
                <a:solidFill>
                  <a:schemeClr val="tx1"/>
                </a:solidFill>
              </a:defRPr>
            </a:lvl2pPr>
          </a:lstStyle>
          <a:p>
            <a:pPr marL="0" marR="0" lvl="0" indent="0" algn="l"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Click to edit Master text styles</a:t>
            </a:r>
          </a:p>
          <a:p>
            <a:pPr marL="0" marR="0" lvl="1" indent="0" algn="l"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Second level</a:t>
            </a:r>
          </a:p>
        </p:txBody>
      </p:sp>
      <p:sp>
        <p:nvSpPr>
          <p:cNvPr id="27" name="Text Placeholder 18">
            <a:extLst>
              <a:ext uri="{FF2B5EF4-FFF2-40B4-BE49-F238E27FC236}">
                <a16:creationId xmlns:a16="http://schemas.microsoft.com/office/drawing/2014/main" id="{F96F902A-1D3A-2B97-99B5-48041B731AE1}"/>
              </a:ext>
            </a:extLst>
          </p:cNvPr>
          <p:cNvSpPr>
            <a:spLocks noGrp="1"/>
          </p:cNvSpPr>
          <p:nvPr>
            <p:ph type="body" sz="quarter" idx="26" hasCustomPrompt="1"/>
          </p:nvPr>
        </p:nvSpPr>
        <p:spPr>
          <a:xfrm rot="10800000" flipV="1">
            <a:off x="2341460" y="4290686"/>
            <a:ext cx="3204000" cy="0"/>
          </a:xfrm>
          <a:prstGeom prst="rect">
            <a:avLst/>
          </a:prstGeom>
          <a:noFill/>
          <a:ln w="63500">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32" name="Text Placeholder 18">
            <a:extLst>
              <a:ext uri="{FF2B5EF4-FFF2-40B4-BE49-F238E27FC236}">
                <a16:creationId xmlns:a16="http://schemas.microsoft.com/office/drawing/2014/main" id="{97C07C8C-02CC-8734-6BF0-D47C35870872}"/>
              </a:ext>
            </a:extLst>
          </p:cNvPr>
          <p:cNvSpPr>
            <a:spLocks noGrp="1"/>
          </p:cNvSpPr>
          <p:nvPr>
            <p:ph type="body" sz="quarter" idx="29" hasCustomPrompt="1"/>
          </p:nvPr>
        </p:nvSpPr>
        <p:spPr>
          <a:xfrm>
            <a:off x="6627491" y="4290688"/>
            <a:ext cx="3204000" cy="0"/>
          </a:xfrm>
          <a:prstGeom prst="rect">
            <a:avLst/>
          </a:prstGeom>
          <a:noFill/>
          <a:ln w="63500">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41" name="Text Placeholder 21">
            <a:extLst>
              <a:ext uri="{FF2B5EF4-FFF2-40B4-BE49-F238E27FC236}">
                <a16:creationId xmlns:a16="http://schemas.microsoft.com/office/drawing/2014/main" id="{2C1C3398-879E-893A-AE51-A3084253E83C}"/>
              </a:ext>
            </a:extLst>
          </p:cNvPr>
          <p:cNvSpPr>
            <a:spLocks noGrp="1"/>
          </p:cNvSpPr>
          <p:nvPr>
            <p:ph type="body" sz="quarter" idx="38"/>
          </p:nvPr>
        </p:nvSpPr>
        <p:spPr>
          <a:xfrm>
            <a:off x="5064920" y="2798059"/>
            <a:ext cx="2062163" cy="630942"/>
          </a:xfrm>
        </p:spPr>
        <p:txBody>
          <a:bodyPr wrap="square" anchor="b">
            <a:spAutoFit/>
          </a:bodyPr>
          <a:lstStyle>
            <a:lvl1pPr algn="ctr">
              <a:lnSpc>
                <a:spcPct val="100000"/>
              </a:lnSpc>
              <a:defRPr sz="1200" b="1">
                <a:solidFill>
                  <a:schemeClr val="tx1"/>
                </a:solidFill>
              </a:defRPr>
            </a:lvl1pPr>
            <a:lvl2pPr marL="0" indent="0" algn="ctr">
              <a:lnSpc>
                <a:spcPct val="100000"/>
              </a:lnSpc>
              <a:buNone/>
              <a:defRPr sz="1200">
                <a:solidFill>
                  <a:schemeClr val="tx1"/>
                </a:solidFill>
              </a:defRPr>
            </a:lvl2pPr>
          </a:lstStyle>
          <a:p>
            <a:pPr marL="0" marR="0" lvl="0" indent="0" algn="ctr"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Click to edit Master text styles</a:t>
            </a:r>
          </a:p>
          <a:p>
            <a:pPr marL="0" marR="0" lvl="1" indent="0" algn="ctr"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Second level</a:t>
            </a:r>
          </a:p>
        </p:txBody>
      </p:sp>
      <p:sp>
        <p:nvSpPr>
          <p:cNvPr id="42" name="Text Placeholder 21">
            <a:extLst>
              <a:ext uri="{FF2B5EF4-FFF2-40B4-BE49-F238E27FC236}">
                <a16:creationId xmlns:a16="http://schemas.microsoft.com/office/drawing/2014/main" id="{452FCAAF-E433-AADE-314C-BC019E9BA140}"/>
              </a:ext>
            </a:extLst>
          </p:cNvPr>
          <p:cNvSpPr>
            <a:spLocks noGrp="1"/>
          </p:cNvSpPr>
          <p:nvPr>
            <p:ph type="body" sz="quarter" idx="39"/>
          </p:nvPr>
        </p:nvSpPr>
        <p:spPr>
          <a:xfrm>
            <a:off x="8894761" y="2798059"/>
            <a:ext cx="2062163" cy="630942"/>
          </a:xfrm>
        </p:spPr>
        <p:txBody>
          <a:bodyPr wrap="square" anchor="b">
            <a:spAutoFit/>
          </a:bodyPr>
          <a:lstStyle>
            <a:lvl1pPr algn="r">
              <a:lnSpc>
                <a:spcPct val="100000"/>
              </a:lnSpc>
              <a:defRPr sz="1200" b="1">
                <a:solidFill>
                  <a:schemeClr val="tx1"/>
                </a:solidFill>
              </a:defRPr>
            </a:lvl1pPr>
            <a:lvl2pPr marL="0" indent="0" algn="r">
              <a:lnSpc>
                <a:spcPct val="100000"/>
              </a:lnSpc>
              <a:buNone/>
              <a:defRPr sz="1200">
                <a:solidFill>
                  <a:schemeClr val="tx1"/>
                </a:solidFill>
              </a:defRPr>
            </a:lvl2pPr>
          </a:lstStyle>
          <a:p>
            <a:pPr marL="0" marR="0" lvl="0" indent="0" algn="r"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Click to edit Master text styles</a:t>
            </a:r>
          </a:p>
          <a:p>
            <a:pPr marL="0" marR="0" lvl="1" indent="0" algn="r"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Second level</a:t>
            </a:r>
          </a:p>
        </p:txBody>
      </p:sp>
      <p:sp>
        <p:nvSpPr>
          <p:cNvPr id="8" name="Text Placeholder 18">
            <a:extLst>
              <a:ext uri="{FF2B5EF4-FFF2-40B4-BE49-F238E27FC236}">
                <a16:creationId xmlns:a16="http://schemas.microsoft.com/office/drawing/2014/main" id="{CE5F4CE9-4BFD-E124-97AD-7D2F67831FB3}"/>
              </a:ext>
            </a:extLst>
          </p:cNvPr>
          <p:cNvSpPr>
            <a:spLocks noGrp="1" noChangeAspect="1"/>
          </p:cNvSpPr>
          <p:nvPr>
            <p:ph type="body" sz="quarter" idx="10" hasCustomPrompt="1"/>
          </p:nvPr>
        </p:nvSpPr>
        <p:spPr>
          <a:xfrm>
            <a:off x="1249363" y="3759200"/>
            <a:ext cx="1062980" cy="1062978"/>
          </a:xfrm>
          <a:prstGeom prst="ellipse">
            <a:avLst/>
          </a:prstGeom>
          <a:solidFill>
            <a:schemeClr val="bg1"/>
          </a:solidFill>
          <a:ln w="63500">
            <a:solidFill>
              <a:schemeClr val="accent1"/>
            </a:solidFill>
          </a:ln>
        </p:spPr>
        <p:txBody>
          <a:bodyPr anchor="ctr">
            <a:normAutofit/>
          </a:bodyPr>
          <a:lstStyle>
            <a:lvl1pPr algn="ctr">
              <a:lnSpc>
                <a:spcPct val="100000"/>
              </a:lnSpc>
              <a:defRPr sz="2400" b="1">
                <a:solidFill>
                  <a:schemeClr val="accent1"/>
                </a:solidFill>
              </a:defRPr>
            </a:lvl1pPr>
          </a:lstStyle>
          <a:p>
            <a:pPr lvl="0"/>
            <a:r>
              <a:rPr lang="en-US"/>
              <a:t>####</a:t>
            </a:r>
            <a:endParaRPr lang="en-GB"/>
          </a:p>
        </p:txBody>
      </p:sp>
      <p:sp>
        <p:nvSpPr>
          <p:cNvPr id="11" name="Text Placeholder 18">
            <a:extLst>
              <a:ext uri="{FF2B5EF4-FFF2-40B4-BE49-F238E27FC236}">
                <a16:creationId xmlns:a16="http://schemas.microsoft.com/office/drawing/2014/main" id="{C5598F6E-E324-7BB8-1179-EE95E0194CD4}"/>
              </a:ext>
            </a:extLst>
          </p:cNvPr>
          <p:cNvSpPr>
            <a:spLocks noGrp="1" noChangeAspect="1"/>
          </p:cNvSpPr>
          <p:nvPr>
            <p:ph type="body" sz="quarter" idx="44" hasCustomPrompt="1"/>
          </p:nvPr>
        </p:nvSpPr>
        <p:spPr>
          <a:xfrm>
            <a:off x="5564511" y="3759200"/>
            <a:ext cx="1062980" cy="1062978"/>
          </a:xfrm>
          <a:prstGeom prst="ellipse">
            <a:avLst/>
          </a:prstGeom>
          <a:solidFill>
            <a:schemeClr val="bg1"/>
          </a:solidFill>
          <a:ln w="63500">
            <a:solidFill>
              <a:schemeClr val="accent1"/>
            </a:solidFill>
          </a:ln>
        </p:spPr>
        <p:txBody>
          <a:bodyPr anchor="ctr">
            <a:normAutofit/>
          </a:bodyPr>
          <a:lstStyle>
            <a:lvl1pPr algn="ctr">
              <a:lnSpc>
                <a:spcPct val="100000"/>
              </a:lnSpc>
              <a:defRPr sz="2400" b="1">
                <a:solidFill>
                  <a:schemeClr val="accent1"/>
                </a:solidFill>
              </a:defRPr>
            </a:lvl1pPr>
          </a:lstStyle>
          <a:p>
            <a:pPr lvl="0"/>
            <a:r>
              <a:rPr lang="en-US"/>
              <a:t>####</a:t>
            </a:r>
            <a:endParaRPr lang="en-GB"/>
          </a:p>
        </p:txBody>
      </p:sp>
      <p:sp>
        <p:nvSpPr>
          <p:cNvPr id="12" name="Text Placeholder 18">
            <a:extLst>
              <a:ext uri="{FF2B5EF4-FFF2-40B4-BE49-F238E27FC236}">
                <a16:creationId xmlns:a16="http://schemas.microsoft.com/office/drawing/2014/main" id="{278A9AD0-A31E-BEC8-4A08-5BE4B7E1BEAB}"/>
              </a:ext>
            </a:extLst>
          </p:cNvPr>
          <p:cNvSpPr>
            <a:spLocks noGrp="1" noChangeAspect="1"/>
          </p:cNvSpPr>
          <p:nvPr>
            <p:ph type="body" sz="quarter" idx="45" hasCustomPrompt="1"/>
          </p:nvPr>
        </p:nvSpPr>
        <p:spPr>
          <a:xfrm>
            <a:off x="9840947" y="3759200"/>
            <a:ext cx="1062980" cy="1062978"/>
          </a:xfrm>
          <a:prstGeom prst="ellipse">
            <a:avLst/>
          </a:prstGeom>
          <a:solidFill>
            <a:schemeClr val="bg1"/>
          </a:solidFill>
          <a:ln w="63500">
            <a:solidFill>
              <a:schemeClr val="accent1"/>
            </a:solidFill>
          </a:ln>
        </p:spPr>
        <p:txBody>
          <a:bodyPr anchor="ctr">
            <a:normAutofit/>
          </a:bodyPr>
          <a:lstStyle>
            <a:lvl1pPr algn="ctr">
              <a:lnSpc>
                <a:spcPct val="100000"/>
              </a:lnSpc>
              <a:defRPr sz="2400" b="1">
                <a:solidFill>
                  <a:schemeClr val="accent1"/>
                </a:solidFill>
              </a:defRPr>
            </a:lvl1pPr>
          </a:lstStyle>
          <a:p>
            <a:pPr lvl="0"/>
            <a:r>
              <a:rPr lang="en-US"/>
              <a:t>####</a:t>
            </a:r>
            <a:endParaRPr lang="en-GB"/>
          </a:p>
        </p:txBody>
      </p:sp>
      <p:sp>
        <p:nvSpPr>
          <p:cNvPr id="2" name="Text Placeholder 21">
            <a:extLst>
              <a:ext uri="{FF2B5EF4-FFF2-40B4-BE49-F238E27FC236}">
                <a16:creationId xmlns:a16="http://schemas.microsoft.com/office/drawing/2014/main" id="{0F2D8423-DD9D-4196-111E-27FF87741C7A}"/>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6" name="Title 1">
            <a:extLst>
              <a:ext uri="{FF2B5EF4-FFF2-40B4-BE49-F238E27FC236}">
                <a16:creationId xmlns:a16="http://schemas.microsoft.com/office/drawing/2014/main" id="{6BA17116-9A0E-E65B-F6B5-875CA5A60A95}"/>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4" name="Text Placeholder 11">
            <a:extLst>
              <a:ext uri="{FF2B5EF4-FFF2-40B4-BE49-F238E27FC236}">
                <a16:creationId xmlns:a16="http://schemas.microsoft.com/office/drawing/2014/main" id="{1480DAAC-68BE-C40A-710C-0808670F6844}"/>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5"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6"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3656324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meline 5x">
    <p:bg>
      <p:bgPr>
        <a:solidFill>
          <a:schemeClr val="bg1"/>
        </a:solidFill>
        <a:effectLst/>
      </p:bgPr>
    </p:bg>
    <p:spTree>
      <p:nvGrpSpPr>
        <p:cNvPr id="1" name=""/>
        <p:cNvGrpSpPr/>
        <p:nvPr/>
      </p:nvGrpSpPr>
      <p:grpSpPr>
        <a:xfrm>
          <a:off x="0" y="0"/>
          <a:ext cx="0" cy="0"/>
          <a:chOff x="0" y="0"/>
          <a:chExt cx="0" cy="0"/>
        </a:xfrm>
      </p:grpSpPr>
      <p:sp>
        <p:nvSpPr>
          <p:cNvPr id="14" name="Text Placeholder 21">
            <a:extLst>
              <a:ext uri="{FF2B5EF4-FFF2-40B4-BE49-F238E27FC236}">
                <a16:creationId xmlns:a16="http://schemas.microsoft.com/office/drawing/2014/main" id="{9C3C1E9B-C4AD-72DC-88B4-764C1489DBD8}"/>
              </a:ext>
            </a:extLst>
          </p:cNvPr>
          <p:cNvSpPr>
            <a:spLocks noGrp="1"/>
          </p:cNvSpPr>
          <p:nvPr>
            <p:ph type="body" sz="quarter" idx="19"/>
          </p:nvPr>
        </p:nvSpPr>
        <p:spPr>
          <a:xfrm>
            <a:off x="611191" y="2489200"/>
            <a:ext cx="1122327" cy="815608"/>
          </a:xfrm>
        </p:spPr>
        <p:txBody>
          <a:bodyPr wrap="square" anchor="b">
            <a:spAutoFit/>
          </a:bodyPr>
          <a:lstStyle>
            <a:lvl1pPr algn="l">
              <a:lnSpc>
                <a:spcPct val="100000"/>
              </a:lnSpc>
              <a:defRPr sz="1200" b="1">
                <a:solidFill>
                  <a:schemeClr val="tx1"/>
                </a:solidFill>
              </a:defRPr>
            </a:lvl1pPr>
            <a:lvl2pPr marL="0" indent="0" algn="l">
              <a:lnSpc>
                <a:spcPct val="100000"/>
              </a:lnSpc>
              <a:buNone/>
              <a:defRPr sz="1200">
                <a:solidFill>
                  <a:schemeClr val="tx1"/>
                </a:solidFill>
              </a:defRPr>
            </a:lvl2pPr>
          </a:lstStyle>
          <a:p>
            <a:pPr marL="0" marR="0" lvl="0" indent="0" algn="l"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Click to edit Master text styles</a:t>
            </a:r>
          </a:p>
          <a:p>
            <a:pPr marL="0" marR="0" lvl="1" indent="0" algn="l"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Second level</a:t>
            </a:r>
          </a:p>
        </p:txBody>
      </p:sp>
      <p:sp>
        <p:nvSpPr>
          <p:cNvPr id="27" name="Text Placeholder 18">
            <a:extLst>
              <a:ext uri="{FF2B5EF4-FFF2-40B4-BE49-F238E27FC236}">
                <a16:creationId xmlns:a16="http://schemas.microsoft.com/office/drawing/2014/main" id="{F96F902A-1D3A-2B97-99B5-48041B731AE1}"/>
              </a:ext>
            </a:extLst>
          </p:cNvPr>
          <p:cNvSpPr>
            <a:spLocks noGrp="1"/>
          </p:cNvSpPr>
          <p:nvPr>
            <p:ph type="body" sz="quarter" idx="26" hasCustomPrompt="1"/>
          </p:nvPr>
        </p:nvSpPr>
        <p:spPr>
          <a:xfrm rot="10800000" flipV="1">
            <a:off x="1733379" y="4290686"/>
            <a:ext cx="1332000" cy="0"/>
          </a:xfrm>
          <a:prstGeom prst="rect">
            <a:avLst/>
          </a:prstGeom>
          <a:noFill/>
          <a:ln w="63500">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32" name="Text Placeholder 18">
            <a:extLst>
              <a:ext uri="{FF2B5EF4-FFF2-40B4-BE49-F238E27FC236}">
                <a16:creationId xmlns:a16="http://schemas.microsoft.com/office/drawing/2014/main" id="{97C07C8C-02CC-8734-6BF0-D47C35870872}"/>
              </a:ext>
            </a:extLst>
          </p:cNvPr>
          <p:cNvSpPr>
            <a:spLocks noGrp="1"/>
          </p:cNvSpPr>
          <p:nvPr>
            <p:ph type="body" sz="quarter" idx="29" hasCustomPrompt="1"/>
          </p:nvPr>
        </p:nvSpPr>
        <p:spPr>
          <a:xfrm>
            <a:off x="4195979" y="4290688"/>
            <a:ext cx="1332000" cy="0"/>
          </a:xfrm>
          <a:prstGeom prst="rect">
            <a:avLst/>
          </a:prstGeom>
          <a:noFill/>
          <a:ln w="63500">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35" name="Text Placeholder 18">
            <a:extLst>
              <a:ext uri="{FF2B5EF4-FFF2-40B4-BE49-F238E27FC236}">
                <a16:creationId xmlns:a16="http://schemas.microsoft.com/office/drawing/2014/main" id="{380190EC-28FA-74A6-6BC6-0ACDF45788BC}"/>
              </a:ext>
            </a:extLst>
          </p:cNvPr>
          <p:cNvSpPr>
            <a:spLocks noGrp="1"/>
          </p:cNvSpPr>
          <p:nvPr>
            <p:ph type="body" sz="quarter" idx="32" hasCustomPrompt="1"/>
          </p:nvPr>
        </p:nvSpPr>
        <p:spPr>
          <a:xfrm>
            <a:off x="6658579" y="4290688"/>
            <a:ext cx="1332000" cy="0"/>
          </a:xfrm>
          <a:prstGeom prst="rect">
            <a:avLst/>
          </a:prstGeom>
          <a:noFill/>
          <a:ln w="63500">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38" name="Text Placeholder 18">
            <a:extLst>
              <a:ext uri="{FF2B5EF4-FFF2-40B4-BE49-F238E27FC236}">
                <a16:creationId xmlns:a16="http://schemas.microsoft.com/office/drawing/2014/main" id="{10B398BC-4C1B-C73D-82B7-713B4F3B4808}"/>
              </a:ext>
            </a:extLst>
          </p:cNvPr>
          <p:cNvSpPr>
            <a:spLocks noGrp="1"/>
          </p:cNvSpPr>
          <p:nvPr>
            <p:ph type="body" sz="quarter" idx="35" hasCustomPrompt="1"/>
          </p:nvPr>
        </p:nvSpPr>
        <p:spPr>
          <a:xfrm>
            <a:off x="9121180" y="4290688"/>
            <a:ext cx="1332000" cy="0"/>
          </a:xfrm>
          <a:prstGeom prst="rect">
            <a:avLst/>
          </a:prstGeom>
          <a:noFill/>
          <a:ln w="63500">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41" name="Text Placeholder 21">
            <a:extLst>
              <a:ext uri="{FF2B5EF4-FFF2-40B4-BE49-F238E27FC236}">
                <a16:creationId xmlns:a16="http://schemas.microsoft.com/office/drawing/2014/main" id="{2C1C3398-879E-893A-AE51-A3084253E83C}"/>
              </a:ext>
            </a:extLst>
          </p:cNvPr>
          <p:cNvSpPr>
            <a:spLocks noGrp="1"/>
          </p:cNvSpPr>
          <p:nvPr>
            <p:ph type="body" sz="quarter" idx="38"/>
          </p:nvPr>
        </p:nvSpPr>
        <p:spPr>
          <a:xfrm>
            <a:off x="3065579" y="2489200"/>
            <a:ext cx="1122327" cy="815608"/>
          </a:xfrm>
        </p:spPr>
        <p:txBody>
          <a:bodyPr wrap="square" anchor="b">
            <a:spAutoFit/>
          </a:bodyPr>
          <a:lstStyle>
            <a:lvl1pPr algn="ctr">
              <a:lnSpc>
                <a:spcPct val="100000"/>
              </a:lnSpc>
              <a:defRPr sz="1200" b="1">
                <a:solidFill>
                  <a:schemeClr val="tx1"/>
                </a:solidFill>
              </a:defRPr>
            </a:lvl1pPr>
            <a:lvl2pPr marL="0" indent="0" algn="ctr">
              <a:lnSpc>
                <a:spcPct val="100000"/>
              </a:lnSpc>
              <a:buNone/>
              <a:defRPr sz="1200">
                <a:solidFill>
                  <a:schemeClr val="tx1"/>
                </a:solidFill>
              </a:defRPr>
            </a:lvl2pPr>
          </a:lstStyle>
          <a:p>
            <a:pPr marL="0" marR="0" lvl="0" indent="0" algn="ctr"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Click to edit Master text styles</a:t>
            </a:r>
          </a:p>
          <a:p>
            <a:pPr marL="0" marR="0" lvl="1" indent="0" algn="ctr"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Second level</a:t>
            </a:r>
          </a:p>
        </p:txBody>
      </p:sp>
      <p:sp>
        <p:nvSpPr>
          <p:cNvPr id="42" name="Text Placeholder 21">
            <a:extLst>
              <a:ext uri="{FF2B5EF4-FFF2-40B4-BE49-F238E27FC236}">
                <a16:creationId xmlns:a16="http://schemas.microsoft.com/office/drawing/2014/main" id="{452FCAAF-E433-AADE-314C-BC019E9BA140}"/>
              </a:ext>
            </a:extLst>
          </p:cNvPr>
          <p:cNvSpPr>
            <a:spLocks noGrp="1"/>
          </p:cNvSpPr>
          <p:nvPr>
            <p:ph type="body" sz="quarter" idx="39"/>
          </p:nvPr>
        </p:nvSpPr>
        <p:spPr>
          <a:xfrm>
            <a:off x="5519969" y="2489200"/>
            <a:ext cx="1122327" cy="815608"/>
          </a:xfrm>
        </p:spPr>
        <p:txBody>
          <a:bodyPr wrap="square" anchor="b">
            <a:spAutoFit/>
          </a:bodyPr>
          <a:lstStyle>
            <a:lvl1pPr algn="ctr">
              <a:lnSpc>
                <a:spcPct val="100000"/>
              </a:lnSpc>
              <a:defRPr sz="1200" b="1">
                <a:solidFill>
                  <a:schemeClr val="tx1"/>
                </a:solidFill>
              </a:defRPr>
            </a:lvl1pPr>
            <a:lvl2pPr marL="0" indent="0" algn="ctr">
              <a:lnSpc>
                <a:spcPct val="100000"/>
              </a:lnSpc>
              <a:buNone/>
              <a:defRPr sz="1200">
                <a:solidFill>
                  <a:schemeClr val="tx1"/>
                </a:solidFill>
              </a:defRPr>
            </a:lvl2pPr>
          </a:lstStyle>
          <a:p>
            <a:pPr marL="0" marR="0" lvl="0" indent="0" algn="ctr"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Click to edit Master text styles</a:t>
            </a:r>
          </a:p>
          <a:p>
            <a:pPr marL="0" marR="0" lvl="1" indent="0" algn="ctr"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Second level</a:t>
            </a:r>
          </a:p>
        </p:txBody>
      </p:sp>
      <p:sp>
        <p:nvSpPr>
          <p:cNvPr id="43" name="Text Placeholder 21">
            <a:extLst>
              <a:ext uri="{FF2B5EF4-FFF2-40B4-BE49-F238E27FC236}">
                <a16:creationId xmlns:a16="http://schemas.microsoft.com/office/drawing/2014/main" id="{81561D42-049C-75F1-0559-7B0C35606A73}"/>
              </a:ext>
            </a:extLst>
          </p:cNvPr>
          <p:cNvSpPr>
            <a:spLocks noGrp="1"/>
          </p:cNvSpPr>
          <p:nvPr>
            <p:ph type="body" sz="quarter" idx="40"/>
          </p:nvPr>
        </p:nvSpPr>
        <p:spPr>
          <a:xfrm>
            <a:off x="7974358" y="2489200"/>
            <a:ext cx="1122327" cy="815608"/>
          </a:xfrm>
        </p:spPr>
        <p:txBody>
          <a:bodyPr wrap="square" anchor="b">
            <a:spAutoFit/>
          </a:bodyPr>
          <a:lstStyle>
            <a:lvl1pPr algn="ctr">
              <a:lnSpc>
                <a:spcPct val="100000"/>
              </a:lnSpc>
              <a:defRPr sz="1200" b="1">
                <a:solidFill>
                  <a:schemeClr val="tx1"/>
                </a:solidFill>
              </a:defRPr>
            </a:lvl1pPr>
            <a:lvl2pPr marL="0" indent="0" algn="ctr">
              <a:lnSpc>
                <a:spcPct val="100000"/>
              </a:lnSpc>
              <a:buNone/>
              <a:defRPr sz="1200">
                <a:solidFill>
                  <a:schemeClr val="tx1"/>
                </a:solidFill>
              </a:defRPr>
            </a:lvl2pPr>
          </a:lstStyle>
          <a:p>
            <a:pPr marL="0" marR="0" lvl="0" indent="0" algn="ctr"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Click to edit Master text styles</a:t>
            </a:r>
          </a:p>
          <a:p>
            <a:pPr marL="0" marR="0" lvl="1" indent="0" algn="ctr"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Second level</a:t>
            </a:r>
          </a:p>
        </p:txBody>
      </p:sp>
      <p:sp>
        <p:nvSpPr>
          <p:cNvPr id="44" name="Text Placeholder 21">
            <a:extLst>
              <a:ext uri="{FF2B5EF4-FFF2-40B4-BE49-F238E27FC236}">
                <a16:creationId xmlns:a16="http://schemas.microsoft.com/office/drawing/2014/main" id="{F3EE62E0-5A14-D108-4F83-DB01F8FADA09}"/>
              </a:ext>
            </a:extLst>
          </p:cNvPr>
          <p:cNvSpPr>
            <a:spLocks noGrp="1"/>
          </p:cNvSpPr>
          <p:nvPr>
            <p:ph type="body" sz="quarter" idx="41"/>
          </p:nvPr>
        </p:nvSpPr>
        <p:spPr>
          <a:xfrm>
            <a:off x="10428747" y="2489200"/>
            <a:ext cx="1122327" cy="815608"/>
          </a:xfrm>
        </p:spPr>
        <p:txBody>
          <a:bodyPr wrap="square" anchor="b">
            <a:spAutoFit/>
          </a:bodyPr>
          <a:lstStyle>
            <a:lvl1pPr algn="r">
              <a:lnSpc>
                <a:spcPct val="100000"/>
              </a:lnSpc>
              <a:defRPr sz="1200" b="1">
                <a:solidFill>
                  <a:schemeClr val="tx1"/>
                </a:solidFill>
              </a:defRPr>
            </a:lvl1pPr>
            <a:lvl2pPr marL="0" indent="0" algn="r">
              <a:lnSpc>
                <a:spcPct val="100000"/>
              </a:lnSpc>
              <a:buNone/>
              <a:defRPr sz="1200">
                <a:solidFill>
                  <a:schemeClr val="tx1"/>
                </a:solidFill>
              </a:defRPr>
            </a:lvl2pPr>
          </a:lstStyle>
          <a:p>
            <a:pPr marL="0" marR="0" lvl="0" indent="0" algn="r"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Click to edit Master text styles</a:t>
            </a:r>
          </a:p>
          <a:p>
            <a:pPr marL="0" marR="0" lvl="1" indent="0" algn="r" defTabSz="914377"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t>Second level</a:t>
            </a:r>
          </a:p>
        </p:txBody>
      </p:sp>
      <p:sp>
        <p:nvSpPr>
          <p:cNvPr id="8" name="Text Placeholder 18">
            <a:extLst>
              <a:ext uri="{FF2B5EF4-FFF2-40B4-BE49-F238E27FC236}">
                <a16:creationId xmlns:a16="http://schemas.microsoft.com/office/drawing/2014/main" id="{CE5F4CE9-4BFD-E124-97AD-7D2F67831FB3}"/>
              </a:ext>
            </a:extLst>
          </p:cNvPr>
          <p:cNvSpPr>
            <a:spLocks noGrp="1" noChangeAspect="1"/>
          </p:cNvSpPr>
          <p:nvPr>
            <p:ph type="body" sz="quarter" idx="10" hasCustomPrompt="1"/>
          </p:nvPr>
        </p:nvSpPr>
        <p:spPr>
          <a:xfrm>
            <a:off x="636590" y="3759200"/>
            <a:ext cx="1062980" cy="1062978"/>
          </a:xfrm>
          <a:prstGeom prst="ellipse">
            <a:avLst/>
          </a:prstGeom>
          <a:solidFill>
            <a:schemeClr val="bg1"/>
          </a:solidFill>
          <a:ln w="63500">
            <a:solidFill>
              <a:schemeClr val="accent1"/>
            </a:solidFill>
          </a:ln>
        </p:spPr>
        <p:txBody>
          <a:bodyPr anchor="ctr">
            <a:normAutofit/>
          </a:bodyPr>
          <a:lstStyle>
            <a:lvl1pPr algn="ctr">
              <a:lnSpc>
                <a:spcPct val="100000"/>
              </a:lnSpc>
              <a:defRPr sz="2400" b="1">
                <a:solidFill>
                  <a:schemeClr val="accent1"/>
                </a:solidFill>
              </a:defRPr>
            </a:lvl1pPr>
          </a:lstStyle>
          <a:p>
            <a:pPr lvl="0"/>
            <a:r>
              <a:rPr lang="en-US"/>
              <a:t>####</a:t>
            </a:r>
            <a:endParaRPr lang="en-GB"/>
          </a:p>
        </p:txBody>
      </p:sp>
      <p:sp>
        <p:nvSpPr>
          <p:cNvPr id="33" name="Text Placeholder 18">
            <a:extLst>
              <a:ext uri="{FF2B5EF4-FFF2-40B4-BE49-F238E27FC236}">
                <a16:creationId xmlns:a16="http://schemas.microsoft.com/office/drawing/2014/main" id="{4144DFDB-BC9B-8042-A2C7-E7F029E71869}"/>
              </a:ext>
            </a:extLst>
          </p:cNvPr>
          <p:cNvSpPr>
            <a:spLocks noGrp="1" noChangeAspect="1"/>
          </p:cNvSpPr>
          <p:nvPr>
            <p:ph type="body" sz="quarter" idx="44" hasCustomPrompt="1"/>
          </p:nvPr>
        </p:nvSpPr>
        <p:spPr>
          <a:xfrm>
            <a:off x="3099190" y="3759200"/>
            <a:ext cx="1062980" cy="1062978"/>
          </a:xfrm>
          <a:prstGeom prst="ellipse">
            <a:avLst/>
          </a:prstGeom>
          <a:solidFill>
            <a:schemeClr val="bg1"/>
          </a:solidFill>
          <a:ln w="63500">
            <a:solidFill>
              <a:schemeClr val="accent1"/>
            </a:solidFill>
          </a:ln>
        </p:spPr>
        <p:txBody>
          <a:bodyPr anchor="ctr">
            <a:normAutofit/>
          </a:bodyPr>
          <a:lstStyle>
            <a:lvl1pPr algn="ctr">
              <a:lnSpc>
                <a:spcPct val="100000"/>
              </a:lnSpc>
              <a:defRPr sz="2400" b="1">
                <a:solidFill>
                  <a:schemeClr val="accent1"/>
                </a:solidFill>
              </a:defRPr>
            </a:lvl1pPr>
          </a:lstStyle>
          <a:p>
            <a:pPr lvl="0"/>
            <a:r>
              <a:rPr lang="en-US"/>
              <a:t>####</a:t>
            </a:r>
            <a:endParaRPr lang="en-GB"/>
          </a:p>
        </p:txBody>
      </p:sp>
      <p:sp>
        <p:nvSpPr>
          <p:cNvPr id="34" name="Text Placeholder 18">
            <a:extLst>
              <a:ext uri="{FF2B5EF4-FFF2-40B4-BE49-F238E27FC236}">
                <a16:creationId xmlns:a16="http://schemas.microsoft.com/office/drawing/2014/main" id="{B207E71C-0BC9-30C2-689B-FB0EA3886CA9}"/>
              </a:ext>
            </a:extLst>
          </p:cNvPr>
          <p:cNvSpPr>
            <a:spLocks noGrp="1" noChangeAspect="1"/>
          </p:cNvSpPr>
          <p:nvPr>
            <p:ph type="body" sz="quarter" idx="45" hasCustomPrompt="1"/>
          </p:nvPr>
        </p:nvSpPr>
        <p:spPr>
          <a:xfrm>
            <a:off x="5561791" y="3759200"/>
            <a:ext cx="1062980" cy="1062978"/>
          </a:xfrm>
          <a:prstGeom prst="ellipse">
            <a:avLst/>
          </a:prstGeom>
          <a:solidFill>
            <a:schemeClr val="bg1"/>
          </a:solidFill>
          <a:ln w="63500">
            <a:solidFill>
              <a:schemeClr val="accent1"/>
            </a:solidFill>
          </a:ln>
        </p:spPr>
        <p:txBody>
          <a:bodyPr anchor="ctr">
            <a:normAutofit/>
          </a:bodyPr>
          <a:lstStyle>
            <a:lvl1pPr algn="ctr">
              <a:lnSpc>
                <a:spcPct val="100000"/>
              </a:lnSpc>
              <a:defRPr sz="2400" b="1">
                <a:solidFill>
                  <a:schemeClr val="accent1"/>
                </a:solidFill>
              </a:defRPr>
            </a:lvl1pPr>
          </a:lstStyle>
          <a:p>
            <a:pPr lvl="0"/>
            <a:r>
              <a:rPr lang="en-US"/>
              <a:t>####</a:t>
            </a:r>
            <a:endParaRPr lang="en-GB"/>
          </a:p>
        </p:txBody>
      </p:sp>
      <p:sp>
        <p:nvSpPr>
          <p:cNvPr id="36" name="Text Placeholder 18">
            <a:extLst>
              <a:ext uri="{FF2B5EF4-FFF2-40B4-BE49-F238E27FC236}">
                <a16:creationId xmlns:a16="http://schemas.microsoft.com/office/drawing/2014/main" id="{762EC5F7-E8A6-E851-D76A-D9AB350F7CF4}"/>
              </a:ext>
            </a:extLst>
          </p:cNvPr>
          <p:cNvSpPr>
            <a:spLocks noGrp="1" noChangeAspect="1"/>
          </p:cNvSpPr>
          <p:nvPr>
            <p:ph type="body" sz="quarter" idx="46" hasCustomPrompt="1"/>
          </p:nvPr>
        </p:nvSpPr>
        <p:spPr>
          <a:xfrm>
            <a:off x="8024391" y="3759200"/>
            <a:ext cx="1062980" cy="1062978"/>
          </a:xfrm>
          <a:prstGeom prst="ellipse">
            <a:avLst/>
          </a:prstGeom>
          <a:solidFill>
            <a:schemeClr val="bg1"/>
          </a:solidFill>
          <a:ln w="63500">
            <a:solidFill>
              <a:schemeClr val="accent1"/>
            </a:solidFill>
          </a:ln>
        </p:spPr>
        <p:txBody>
          <a:bodyPr anchor="ctr">
            <a:normAutofit/>
          </a:bodyPr>
          <a:lstStyle>
            <a:lvl1pPr algn="ctr">
              <a:lnSpc>
                <a:spcPct val="100000"/>
              </a:lnSpc>
              <a:defRPr sz="2400" b="1">
                <a:solidFill>
                  <a:schemeClr val="accent1"/>
                </a:solidFill>
              </a:defRPr>
            </a:lvl1pPr>
          </a:lstStyle>
          <a:p>
            <a:pPr lvl="0"/>
            <a:r>
              <a:rPr lang="en-US"/>
              <a:t>####</a:t>
            </a:r>
            <a:endParaRPr lang="en-GB"/>
          </a:p>
        </p:txBody>
      </p:sp>
      <p:sp>
        <p:nvSpPr>
          <p:cNvPr id="37" name="Text Placeholder 18">
            <a:extLst>
              <a:ext uri="{FF2B5EF4-FFF2-40B4-BE49-F238E27FC236}">
                <a16:creationId xmlns:a16="http://schemas.microsoft.com/office/drawing/2014/main" id="{2AD2A844-D3CA-7443-D2C4-81F3138F22DF}"/>
              </a:ext>
            </a:extLst>
          </p:cNvPr>
          <p:cNvSpPr>
            <a:spLocks noGrp="1" noChangeAspect="1"/>
          </p:cNvSpPr>
          <p:nvPr>
            <p:ph type="body" sz="quarter" idx="47" hasCustomPrompt="1"/>
          </p:nvPr>
        </p:nvSpPr>
        <p:spPr>
          <a:xfrm>
            <a:off x="10486994" y="3759200"/>
            <a:ext cx="1062980" cy="1062978"/>
          </a:xfrm>
          <a:prstGeom prst="ellipse">
            <a:avLst/>
          </a:prstGeom>
          <a:solidFill>
            <a:schemeClr val="bg1"/>
          </a:solidFill>
          <a:ln w="63500">
            <a:solidFill>
              <a:schemeClr val="accent1"/>
            </a:solidFill>
          </a:ln>
        </p:spPr>
        <p:txBody>
          <a:bodyPr anchor="ctr">
            <a:normAutofit/>
          </a:bodyPr>
          <a:lstStyle>
            <a:lvl1pPr algn="ctr">
              <a:lnSpc>
                <a:spcPct val="100000"/>
              </a:lnSpc>
              <a:defRPr sz="2400" b="1">
                <a:solidFill>
                  <a:schemeClr val="accent1"/>
                </a:solidFill>
              </a:defRPr>
            </a:lvl1pPr>
          </a:lstStyle>
          <a:p>
            <a:pPr lvl="0"/>
            <a:r>
              <a:rPr lang="en-US"/>
              <a:t>####</a:t>
            </a:r>
            <a:endParaRPr lang="en-GB"/>
          </a:p>
        </p:txBody>
      </p:sp>
      <p:sp>
        <p:nvSpPr>
          <p:cNvPr id="9" name="Text Placeholder 21">
            <a:extLst>
              <a:ext uri="{FF2B5EF4-FFF2-40B4-BE49-F238E27FC236}">
                <a16:creationId xmlns:a16="http://schemas.microsoft.com/office/drawing/2014/main" id="{2E9963B3-BF98-AF49-06C5-72DB8C63D343}"/>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0" name="Title 1">
            <a:extLst>
              <a:ext uri="{FF2B5EF4-FFF2-40B4-BE49-F238E27FC236}">
                <a16:creationId xmlns:a16="http://schemas.microsoft.com/office/drawing/2014/main" id="{B15957DE-B57A-53A3-7DEE-3AC51AC3D76F}"/>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2" name="Text Placeholder 11">
            <a:extLst>
              <a:ext uri="{FF2B5EF4-FFF2-40B4-BE49-F238E27FC236}">
                <a16:creationId xmlns:a16="http://schemas.microsoft.com/office/drawing/2014/main" id="{ABB2DB3F-E7E2-0607-E3B7-18EC90B5B72C}"/>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1"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22"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3700112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meline 5x Images">
    <p:bg>
      <p:bgPr>
        <a:solidFill>
          <a:schemeClr val="bg1"/>
        </a:solidFill>
        <a:effectLst/>
      </p:bgPr>
    </p:bg>
    <p:spTree>
      <p:nvGrpSpPr>
        <p:cNvPr id="1" name=""/>
        <p:cNvGrpSpPr/>
        <p:nvPr/>
      </p:nvGrpSpPr>
      <p:grpSpPr>
        <a:xfrm>
          <a:off x="0" y="0"/>
          <a:ext cx="0" cy="0"/>
          <a:chOff x="0" y="0"/>
          <a:chExt cx="0" cy="0"/>
        </a:xfrm>
      </p:grpSpPr>
      <p:sp>
        <p:nvSpPr>
          <p:cNvPr id="20" name="Text Placeholder 44">
            <a:extLst>
              <a:ext uri="{FF2B5EF4-FFF2-40B4-BE49-F238E27FC236}">
                <a16:creationId xmlns:a16="http://schemas.microsoft.com/office/drawing/2014/main" id="{8011DCF0-1764-5E4B-8494-0C568FEA73D3}"/>
              </a:ext>
            </a:extLst>
          </p:cNvPr>
          <p:cNvSpPr>
            <a:spLocks noGrp="1"/>
          </p:cNvSpPr>
          <p:nvPr>
            <p:ph type="body" sz="quarter" idx="44" hasCustomPrompt="1"/>
          </p:nvPr>
        </p:nvSpPr>
        <p:spPr>
          <a:xfrm>
            <a:off x="620541" y="4768724"/>
            <a:ext cx="1440000" cy="1144714"/>
          </a:xfrm>
        </p:spPr>
        <p:txBody>
          <a:bodyPr anchor="t">
            <a:noAutofit/>
          </a:bodyPr>
          <a:lstStyle>
            <a:lvl1pPr algn="ctr">
              <a:defRPr sz="2000">
                <a:solidFill>
                  <a:schemeClr val="tx1"/>
                </a:solidFill>
              </a:defRPr>
            </a:lvl1pPr>
            <a:lvl2pPr algn="ctr">
              <a:defRPr sz="1600">
                <a:solidFill>
                  <a:schemeClr val="tx1"/>
                </a:solidFill>
              </a:defRPr>
            </a:lvl2pPr>
            <a:lvl3pPr algn="ctr">
              <a:buNone/>
              <a:defRPr sz="1100"/>
            </a:lvl3pPr>
            <a:lvl4pPr>
              <a:buNone/>
              <a:defRPr sz="1100"/>
            </a:lvl4pPr>
            <a:lvl5pPr>
              <a:defRPr sz="1100"/>
            </a:lvl5pPr>
          </a:lstStyle>
          <a:p>
            <a:pPr lvl="0"/>
            <a:r>
              <a:rPr lang="en-US"/>
              <a:t>Date</a:t>
            </a:r>
          </a:p>
          <a:p>
            <a:pPr lvl="1"/>
            <a:r>
              <a:rPr lang="en-US"/>
              <a:t>Level two</a:t>
            </a:r>
          </a:p>
        </p:txBody>
      </p:sp>
      <p:sp>
        <p:nvSpPr>
          <p:cNvPr id="26" name="Text Placeholder 18">
            <a:extLst>
              <a:ext uri="{FF2B5EF4-FFF2-40B4-BE49-F238E27FC236}">
                <a16:creationId xmlns:a16="http://schemas.microsoft.com/office/drawing/2014/main" id="{969E7378-3084-8681-E93C-A04F90E279DF}"/>
              </a:ext>
            </a:extLst>
          </p:cNvPr>
          <p:cNvSpPr>
            <a:spLocks noGrp="1"/>
          </p:cNvSpPr>
          <p:nvPr>
            <p:ph type="body" sz="quarter" idx="26" hasCustomPrompt="1"/>
          </p:nvPr>
        </p:nvSpPr>
        <p:spPr>
          <a:xfrm rot="10800000" flipV="1">
            <a:off x="-1200" y="4409976"/>
            <a:ext cx="12193200" cy="0"/>
          </a:xfrm>
          <a:prstGeom prst="rect">
            <a:avLst/>
          </a:prstGeom>
          <a:noFill/>
          <a:ln w="25400">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28" name="Text Placeholder 18">
            <a:extLst>
              <a:ext uri="{FF2B5EF4-FFF2-40B4-BE49-F238E27FC236}">
                <a16:creationId xmlns:a16="http://schemas.microsoft.com/office/drawing/2014/main" id="{BC5ABF77-360E-5C35-C1F9-9C6700C39973}"/>
              </a:ext>
            </a:extLst>
          </p:cNvPr>
          <p:cNvSpPr>
            <a:spLocks noGrp="1"/>
          </p:cNvSpPr>
          <p:nvPr>
            <p:ph type="body" sz="quarter" idx="45" hasCustomPrompt="1"/>
          </p:nvPr>
        </p:nvSpPr>
        <p:spPr>
          <a:xfrm rot="16200000" flipV="1">
            <a:off x="8069395" y="3918826"/>
            <a:ext cx="792000" cy="0"/>
          </a:xfrm>
          <a:prstGeom prst="rect">
            <a:avLst/>
          </a:prstGeom>
          <a:noFill/>
          <a:ln w="6350">
            <a:solidFill>
              <a:schemeClr val="accent1"/>
            </a:solidFill>
            <a:prstDash val="dash"/>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60" name="Text Placeholder 18">
            <a:extLst>
              <a:ext uri="{FF2B5EF4-FFF2-40B4-BE49-F238E27FC236}">
                <a16:creationId xmlns:a16="http://schemas.microsoft.com/office/drawing/2014/main" id="{59467834-9CFE-AC5F-1CD1-C4434BECE72B}"/>
              </a:ext>
            </a:extLst>
          </p:cNvPr>
          <p:cNvSpPr>
            <a:spLocks noGrp="1"/>
          </p:cNvSpPr>
          <p:nvPr>
            <p:ph type="body" sz="quarter" idx="52" hasCustomPrompt="1"/>
          </p:nvPr>
        </p:nvSpPr>
        <p:spPr>
          <a:xfrm rot="16200000" flipV="1">
            <a:off x="10444345" y="3918826"/>
            <a:ext cx="792000" cy="0"/>
          </a:xfrm>
          <a:prstGeom prst="rect">
            <a:avLst/>
          </a:prstGeom>
          <a:noFill/>
          <a:ln w="6350">
            <a:solidFill>
              <a:schemeClr val="accent1"/>
            </a:solidFill>
            <a:prstDash val="dash"/>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61" name="Text Placeholder 18">
            <a:extLst>
              <a:ext uri="{FF2B5EF4-FFF2-40B4-BE49-F238E27FC236}">
                <a16:creationId xmlns:a16="http://schemas.microsoft.com/office/drawing/2014/main" id="{B1C90379-5691-FEFB-B9CE-D91DCB05D35F}"/>
              </a:ext>
            </a:extLst>
          </p:cNvPr>
          <p:cNvSpPr>
            <a:spLocks noGrp="1" noChangeAspect="1"/>
          </p:cNvSpPr>
          <p:nvPr>
            <p:ph type="body" sz="quarter" idx="53" hasCustomPrompt="1"/>
          </p:nvPr>
        </p:nvSpPr>
        <p:spPr>
          <a:xfrm>
            <a:off x="10750345" y="4314825"/>
            <a:ext cx="180000" cy="179998"/>
          </a:xfrm>
          <a:prstGeom prst="ellipse">
            <a:avLst/>
          </a:prstGeom>
          <a:solidFill>
            <a:schemeClr val="bg1"/>
          </a:solidFill>
          <a:ln w="25400">
            <a:solidFill>
              <a:schemeClr val="accent1"/>
            </a:solidFill>
          </a:ln>
        </p:spPr>
        <p:txBody>
          <a:bodyPr vert="horz" lIns="0" tIns="0" rIns="0" bIns="0" rtlCol="0" anchor="ctr">
            <a:normAutofit/>
          </a:bodyPr>
          <a:lstStyle>
            <a:lvl1pPr>
              <a:defRPr lang="en-GB" sz="133" b="0">
                <a:solidFill>
                  <a:schemeClr val="bg1">
                    <a:alpha val="0"/>
                  </a:schemeClr>
                </a:solidFill>
              </a:defRPr>
            </a:lvl1pPr>
          </a:lstStyle>
          <a:p>
            <a:pPr lvl="0" algn="ctr">
              <a:lnSpc>
                <a:spcPct val="100000"/>
              </a:lnSpc>
            </a:pPr>
            <a:r>
              <a:rPr lang="en-US"/>
              <a:t>.</a:t>
            </a:r>
            <a:endParaRPr lang="en-GB"/>
          </a:p>
        </p:txBody>
      </p:sp>
      <p:sp>
        <p:nvSpPr>
          <p:cNvPr id="53" name="Text Placeholder 18">
            <a:extLst>
              <a:ext uri="{FF2B5EF4-FFF2-40B4-BE49-F238E27FC236}">
                <a16:creationId xmlns:a16="http://schemas.microsoft.com/office/drawing/2014/main" id="{58EFC9E3-ED47-FE9A-9C7C-D1524DD31D90}"/>
              </a:ext>
            </a:extLst>
          </p:cNvPr>
          <p:cNvSpPr>
            <a:spLocks noGrp="1" noChangeAspect="1"/>
          </p:cNvSpPr>
          <p:nvPr>
            <p:ph type="body" sz="quarter" idx="34" hasCustomPrompt="1"/>
          </p:nvPr>
        </p:nvSpPr>
        <p:spPr>
          <a:xfrm>
            <a:off x="8375395" y="4314825"/>
            <a:ext cx="180000" cy="179998"/>
          </a:xfrm>
          <a:prstGeom prst="ellipse">
            <a:avLst/>
          </a:prstGeom>
          <a:solidFill>
            <a:schemeClr val="bg1"/>
          </a:solidFill>
          <a:ln w="25400">
            <a:solidFill>
              <a:schemeClr val="accent1"/>
            </a:solidFill>
          </a:ln>
        </p:spPr>
        <p:txBody>
          <a:bodyPr vert="horz" lIns="0" tIns="0" rIns="0" bIns="0" rtlCol="0" anchor="ctr">
            <a:normAutofit/>
          </a:bodyPr>
          <a:lstStyle>
            <a:lvl1pPr>
              <a:defRPr lang="en-GB" sz="133" b="0">
                <a:solidFill>
                  <a:schemeClr val="bg1">
                    <a:alpha val="0"/>
                  </a:schemeClr>
                </a:solidFill>
              </a:defRPr>
            </a:lvl1pPr>
          </a:lstStyle>
          <a:p>
            <a:pPr lvl="0" algn="ctr">
              <a:lnSpc>
                <a:spcPct val="100000"/>
              </a:lnSpc>
            </a:pPr>
            <a:r>
              <a:rPr lang="en-US"/>
              <a:t>.</a:t>
            </a:r>
            <a:endParaRPr lang="en-GB"/>
          </a:p>
        </p:txBody>
      </p:sp>
      <p:sp>
        <p:nvSpPr>
          <p:cNvPr id="54" name="Text Placeholder 18">
            <a:extLst>
              <a:ext uri="{FF2B5EF4-FFF2-40B4-BE49-F238E27FC236}">
                <a16:creationId xmlns:a16="http://schemas.microsoft.com/office/drawing/2014/main" id="{948590E9-8B39-5B90-778C-E89E735DA832}"/>
              </a:ext>
            </a:extLst>
          </p:cNvPr>
          <p:cNvSpPr>
            <a:spLocks noGrp="1"/>
          </p:cNvSpPr>
          <p:nvPr>
            <p:ph type="body" sz="quarter" idx="46" hasCustomPrompt="1"/>
          </p:nvPr>
        </p:nvSpPr>
        <p:spPr>
          <a:xfrm rot="16200000" flipV="1">
            <a:off x="5694443" y="3918826"/>
            <a:ext cx="792000" cy="0"/>
          </a:xfrm>
          <a:prstGeom prst="rect">
            <a:avLst/>
          </a:prstGeom>
          <a:noFill/>
          <a:ln w="6350">
            <a:solidFill>
              <a:schemeClr val="accent1"/>
            </a:solidFill>
            <a:prstDash val="dash"/>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55" name="Text Placeholder 18">
            <a:extLst>
              <a:ext uri="{FF2B5EF4-FFF2-40B4-BE49-F238E27FC236}">
                <a16:creationId xmlns:a16="http://schemas.microsoft.com/office/drawing/2014/main" id="{EAE7DA18-FB81-5103-4A38-93E0D2AFE18C}"/>
              </a:ext>
            </a:extLst>
          </p:cNvPr>
          <p:cNvSpPr>
            <a:spLocks noGrp="1" noChangeAspect="1"/>
          </p:cNvSpPr>
          <p:nvPr>
            <p:ph type="body" sz="quarter" idx="47" hasCustomPrompt="1"/>
          </p:nvPr>
        </p:nvSpPr>
        <p:spPr>
          <a:xfrm>
            <a:off x="6000443" y="4314825"/>
            <a:ext cx="180000" cy="179998"/>
          </a:xfrm>
          <a:prstGeom prst="ellipse">
            <a:avLst/>
          </a:prstGeom>
          <a:solidFill>
            <a:schemeClr val="bg1"/>
          </a:solidFill>
          <a:ln w="25400">
            <a:solidFill>
              <a:schemeClr val="accent1"/>
            </a:solidFill>
          </a:ln>
        </p:spPr>
        <p:txBody>
          <a:bodyPr vert="horz" lIns="0" tIns="0" rIns="0" bIns="0" rtlCol="0" anchor="ctr">
            <a:normAutofit/>
          </a:bodyPr>
          <a:lstStyle>
            <a:lvl1pPr>
              <a:defRPr lang="en-GB" sz="133" b="0">
                <a:solidFill>
                  <a:schemeClr val="bg1">
                    <a:alpha val="0"/>
                  </a:schemeClr>
                </a:solidFill>
              </a:defRPr>
            </a:lvl1pPr>
          </a:lstStyle>
          <a:p>
            <a:pPr lvl="0" algn="ctr">
              <a:lnSpc>
                <a:spcPct val="100000"/>
              </a:lnSpc>
            </a:pPr>
            <a:r>
              <a:rPr lang="en-US"/>
              <a:t>.</a:t>
            </a:r>
            <a:endParaRPr lang="en-GB"/>
          </a:p>
        </p:txBody>
      </p:sp>
      <p:sp>
        <p:nvSpPr>
          <p:cNvPr id="56" name="Text Placeholder 18">
            <a:extLst>
              <a:ext uri="{FF2B5EF4-FFF2-40B4-BE49-F238E27FC236}">
                <a16:creationId xmlns:a16="http://schemas.microsoft.com/office/drawing/2014/main" id="{0554189D-4F6C-74D8-881F-3DE9B4CB14CE}"/>
              </a:ext>
            </a:extLst>
          </p:cNvPr>
          <p:cNvSpPr>
            <a:spLocks noGrp="1"/>
          </p:cNvSpPr>
          <p:nvPr>
            <p:ph type="body" sz="quarter" idx="48" hasCustomPrompt="1"/>
          </p:nvPr>
        </p:nvSpPr>
        <p:spPr>
          <a:xfrm rot="16200000" flipV="1">
            <a:off x="3319492" y="3918826"/>
            <a:ext cx="792000" cy="0"/>
          </a:xfrm>
          <a:prstGeom prst="rect">
            <a:avLst/>
          </a:prstGeom>
          <a:noFill/>
          <a:ln w="6350">
            <a:solidFill>
              <a:schemeClr val="accent1"/>
            </a:solidFill>
            <a:prstDash val="dash"/>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57" name="Text Placeholder 18">
            <a:extLst>
              <a:ext uri="{FF2B5EF4-FFF2-40B4-BE49-F238E27FC236}">
                <a16:creationId xmlns:a16="http://schemas.microsoft.com/office/drawing/2014/main" id="{19A63C41-74BB-2461-F2D5-62067D5D459E}"/>
              </a:ext>
            </a:extLst>
          </p:cNvPr>
          <p:cNvSpPr>
            <a:spLocks noGrp="1" noChangeAspect="1"/>
          </p:cNvSpPr>
          <p:nvPr>
            <p:ph type="body" sz="quarter" idx="49" hasCustomPrompt="1"/>
          </p:nvPr>
        </p:nvSpPr>
        <p:spPr>
          <a:xfrm>
            <a:off x="3625492" y="4314825"/>
            <a:ext cx="180000" cy="179998"/>
          </a:xfrm>
          <a:prstGeom prst="ellipse">
            <a:avLst/>
          </a:prstGeom>
          <a:solidFill>
            <a:schemeClr val="bg1"/>
          </a:solidFill>
          <a:ln w="25400">
            <a:solidFill>
              <a:schemeClr val="accent1"/>
            </a:solidFill>
          </a:ln>
        </p:spPr>
        <p:txBody>
          <a:bodyPr vert="horz" lIns="0" tIns="0" rIns="0" bIns="0" rtlCol="0" anchor="ctr">
            <a:normAutofit/>
          </a:bodyPr>
          <a:lstStyle>
            <a:lvl1pPr>
              <a:defRPr lang="en-GB" sz="133" b="0">
                <a:solidFill>
                  <a:schemeClr val="bg1">
                    <a:alpha val="0"/>
                  </a:schemeClr>
                </a:solidFill>
              </a:defRPr>
            </a:lvl1pPr>
          </a:lstStyle>
          <a:p>
            <a:pPr lvl="0" algn="ctr">
              <a:lnSpc>
                <a:spcPct val="100000"/>
              </a:lnSpc>
            </a:pPr>
            <a:r>
              <a:rPr lang="en-US"/>
              <a:t>.</a:t>
            </a:r>
            <a:endParaRPr lang="en-GB"/>
          </a:p>
        </p:txBody>
      </p:sp>
      <p:sp>
        <p:nvSpPr>
          <p:cNvPr id="58" name="Text Placeholder 18">
            <a:extLst>
              <a:ext uri="{FF2B5EF4-FFF2-40B4-BE49-F238E27FC236}">
                <a16:creationId xmlns:a16="http://schemas.microsoft.com/office/drawing/2014/main" id="{2865084D-03E3-11AE-D655-DE77D331E904}"/>
              </a:ext>
            </a:extLst>
          </p:cNvPr>
          <p:cNvSpPr>
            <a:spLocks noGrp="1"/>
          </p:cNvSpPr>
          <p:nvPr>
            <p:ph type="body" sz="quarter" idx="50" hasCustomPrompt="1"/>
          </p:nvPr>
        </p:nvSpPr>
        <p:spPr>
          <a:xfrm rot="16200000" flipV="1">
            <a:off x="944541" y="3918826"/>
            <a:ext cx="792000" cy="0"/>
          </a:xfrm>
          <a:prstGeom prst="rect">
            <a:avLst/>
          </a:prstGeom>
          <a:noFill/>
          <a:ln w="6350">
            <a:solidFill>
              <a:schemeClr val="accent1"/>
            </a:solidFill>
            <a:prstDash val="dash"/>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59" name="Text Placeholder 18">
            <a:extLst>
              <a:ext uri="{FF2B5EF4-FFF2-40B4-BE49-F238E27FC236}">
                <a16:creationId xmlns:a16="http://schemas.microsoft.com/office/drawing/2014/main" id="{65156819-3692-2331-F7AE-F74B98DD75EC}"/>
              </a:ext>
            </a:extLst>
          </p:cNvPr>
          <p:cNvSpPr>
            <a:spLocks noGrp="1" noChangeAspect="1"/>
          </p:cNvSpPr>
          <p:nvPr>
            <p:ph type="body" sz="quarter" idx="51" hasCustomPrompt="1"/>
          </p:nvPr>
        </p:nvSpPr>
        <p:spPr>
          <a:xfrm>
            <a:off x="1250541" y="4314825"/>
            <a:ext cx="180000" cy="179998"/>
          </a:xfrm>
          <a:prstGeom prst="ellipse">
            <a:avLst/>
          </a:prstGeom>
          <a:solidFill>
            <a:schemeClr val="bg1"/>
          </a:solidFill>
          <a:ln w="25400">
            <a:solidFill>
              <a:schemeClr val="accent1"/>
            </a:solidFill>
          </a:ln>
        </p:spPr>
        <p:txBody>
          <a:bodyPr vert="horz" lIns="0" tIns="0" rIns="0" bIns="0" rtlCol="0" anchor="ctr">
            <a:normAutofit/>
          </a:bodyPr>
          <a:lstStyle>
            <a:lvl1pPr>
              <a:defRPr lang="en-GB" sz="133" b="0">
                <a:solidFill>
                  <a:schemeClr val="bg1">
                    <a:alpha val="0"/>
                  </a:schemeClr>
                </a:solidFill>
              </a:defRPr>
            </a:lvl1pPr>
          </a:lstStyle>
          <a:p>
            <a:pPr lvl="0" algn="ctr">
              <a:lnSpc>
                <a:spcPct val="100000"/>
              </a:lnSpc>
            </a:pPr>
            <a:r>
              <a:rPr lang="en-US"/>
              <a:t>.</a:t>
            </a:r>
            <a:endParaRPr lang="en-GB"/>
          </a:p>
        </p:txBody>
      </p:sp>
      <p:sp>
        <p:nvSpPr>
          <p:cNvPr id="2" name="Text Placeholder 21">
            <a:extLst>
              <a:ext uri="{FF2B5EF4-FFF2-40B4-BE49-F238E27FC236}">
                <a16:creationId xmlns:a16="http://schemas.microsoft.com/office/drawing/2014/main" id="{60B8924C-90A7-2768-96CC-E0E618A88854}"/>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6" name="Title 1">
            <a:extLst>
              <a:ext uri="{FF2B5EF4-FFF2-40B4-BE49-F238E27FC236}">
                <a16:creationId xmlns:a16="http://schemas.microsoft.com/office/drawing/2014/main" id="{1D1D8685-2617-6961-DC37-7F9C3ADE7F01}"/>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4" name="Picture Placeholder 14">
            <a:extLst>
              <a:ext uri="{FF2B5EF4-FFF2-40B4-BE49-F238E27FC236}">
                <a16:creationId xmlns:a16="http://schemas.microsoft.com/office/drawing/2014/main" id="{7C7285C4-A3BA-8779-36CE-6C89967C66A3}"/>
              </a:ext>
            </a:extLst>
          </p:cNvPr>
          <p:cNvSpPr>
            <a:spLocks noGrp="1"/>
          </p:cNvSpPr>
          <p:nvPr>
            <p:ph type="pic" sz="quarter" idx="17"/>
          </p:nvPr>
        </p:nvSpPr>
        <p:spPr>
          <a:xfrm>
            <a:off x="611189" y="2044129"/>
            <a:ext cx="1458707" cy="1458805"/>
          </a:xfrm>
          <a:prstGeom prst="ellipse">
            <a:avLst/>
          </a:prstGeom>
          <a:solidFill>
            <a:schemeClr val="bg2"/>
          </a:solidFill>
          <a:ln w="50800">
            <a:solidFill>
              <a:schemeClr val="accent1"/>
            </a:solidFill>
          </a:ln>
        </p:spPr>
        <p:txBody>
          <a:bodyPr>
            <a:normAutofit/>
          </a:bodyPr>
          <a:lstStyle>
            <a:lvl1pPr>
              <a:defRPr sz="1400"/>
            </a:lvl1pPr>
          </a:lstStyle>
          <a:p>
            <a:r>
              <a:rPr lang="en-US" dirty="0"/>
              <a:t>Click icon to add picture</a:t>
            </a:r>
            <a:endParaRPr lang="en-GB" dirty="0"/>
          </a:p>
        </p:txBody>
      </p:sp>
      <p:sp>
        <p:nvSpPr>
          <p:cNvPr id="11" name="Picture Placeholder 14">
            <a:extLst>
              <a:ext uri="{FF2B5EF4-FFF2-40B4-BE49-F238E27FC236}">
                <a16:creationId xmlns:a16="http://schemas.microsoft.com/office/drawing/2014/main" id="{AA4A8FF1-CBD3-5A22-19EC-F880C0D7CA8E}"/>
              </a:ext>
            </a:extLst>
          </p:cNvPr>
          <p:cNvSpPr>
            <a:spLocks noGrp="1"/>
          </p:cNvSpPr>
          <p:nvPr>
            <p:ph type="pic" sz="quarter" idx="18"/>
          </p:nvPr>
        </p:nvSpPr>
        <p:spPr>
          <a:xfrm>
            <a:off x="2986140" y="2044129"/>
            <a:ext cx="1458707" cy="1458805"/>
          </a:xfrm>
          <a:prstGeom prst="ellipse">
            <a:avLst/>
          </a:prstGeom>
          <a:solidFill>
            <a:schemeClr val="bg2"/>
          </a:solidFill>
          <a:ln w="50800">
            <a:solidFill>
              <a:schemeClr val="accent1"/>
            </a:solidFill>
          </a:ln>
        </p:spPr>
        <p:txBody>
          <a:bodyPr>
            <a:normAutofit/>
          </a:bodyPr>
          <a:lstStyle>
            <a:lvl1pPr>
              <a:defRPr sz="1400"/>
            </a:lvl1pPr>
          </a:lstStyle>
          <a:p>
            <a:r>
              <a:rPr lang="en-US" dirty="0"/>
              <a:t>Click icon to add picture</a:t>
            </a:r>
            <a:endParaRPr lang="en-GB" dirty="0"/>
          </a:p>
        </p:txBody>
      </p:sp>
      <p:sp>
        <p:nvSpPr>
          <p:cNvPr id="12" name="Picture Placeholder 14">
            <a:extLst>
              <a:ext uri="{FF2B5EF4-FFF2-40B4-BE49-F238E27FC236}">
                <a16:creationId xmlns:a16="http://schemas.microsoft.com/office/drawing/2014/main" id="{2A31B186-7939-D8CF-6234-B8532E700183}"/>
              </a:ext>
            </a:extLst>
          </p:cNvPr>
          <p:cNvSpPr>
            <a:spLocks noGrp="1"/>
          </p:cNvSpPr>
          <p:nvPr>
            <p:ph type="pic" sz="quarter" idx="19"/>
          </p:nvPr>
        </p:nvSpPr>
        <p:spPr>
          <a:xfrm>
            <a:off x="5361089" y="2044129"/>
            <a:ext cx="1458707" cy="1458805"/>
          </a:xfrm>
          <a:prstGeom prst="ellipse">
            <a:avLst/>
          </a:prstGeom>
          <a:solidFill>
            <a:schemeClr val="bg2"/>
          </a:solidFill>
          <a:ln w="50800">
            <a:solidFill>
              <a:schemeClr val="accent1"/>
            </a:solidFill>
          </a:ln>
        </p:spPr>
        <p:txBody>
          <a:bodyPr>
            <a:normAutofit/>
          </a:bodyPr>
          <a:lstStyle>
            <a:lvl1pPr>
              <a:defRPr sz="1400"/>
            </a:lvl1pPr>
          </a:lstStyle>
          <a:p>
            <a:r>
              <a:rPr lang="en-US" dirty="0"/>
              <a:t>Click icon to add picture</a:t>
            </a:r>
            <a:endParaRPr lang="en-GB" dirty="0"/>
          </a:p>
        </p:txBody>
      </p:sp>
      <p:sp>
        <p:nvSpPr>
          <p:cNvPr id="17" name="Picture Placeholder 14">
            <a:extLst>
              <a:ext uri="{FF2B5EF4-FFF2-40B4-BE49-F238E27FC236}">
                <a16:creationId xmlns:a16="http://schemas.microsoft.com/office/drawing/2014/main" id="{60AC726A-15D4-41A8-1A8A-E2ED68CE7391}"/>
              </a:ext>
            </a:extLst>
          </p:cNvPr>
          <p:cNvSpPr>
            <a:spLocks noGrp="1"/>
          </p:cNvSpPr>
          <p:nvPr>
            <p:ph type="pic" sz="quarter" idx="21"/>
          </p:nvPr>
        </p:nvSpPr>
        <p:spPr>
          <a:xfrm>
            <a:off x="7736041" y="2044129"/>
            <a:ext cx="1458707" cy="1458805"/>
          </a:xfrm>
          <a:prstGeom prst="ellipse">
            <a:avLst/>
          </a:prstGeom>
          <a:solidFill>
            <a:schemeClr val="bg2"/>
          </a:solidFill>
          <a:ln w="50800">
            <a:solidFill>
              <a:schemeClr val="accent1"/>
            </a:solidFill>
          </a:ln>
        </p:spPr>
        <p:txBody>
          <a:bodyPr>
            <a:normAutofit/>
          </a:bodyPr>
          <a:lstStyle>
            <a:lvl1pPr>
              <a:defRPr sz="1400"/>
            </a:lvl1pPr>
          </a:lstStyle>
          <a:p>
            <a:r>
              <a:rPr lang="en-US" dirty="0"/>
              <a:t>Click icon to add picture</a:t>
            </a:r>
            <a:endParaRPr lang="en-GB" dirty="0"/>
          </a:p>
        </p:txBody>
      </p:sp>
      <p:sp>
        <p:nvSpPr>
          <p:cNvPr id="16" name="Picture Placeholder 14">
            <a:extLst>
              <a:ext uri="{FF2B5EF4-FFF2-40B4-BE49-F238E27FC236}">
                <a16:creationId xmlns:a16="http://schemas.microsoft.com/office/drawing/2014/main" id="{278BB342-2E9B-9B81-F720-B670383940FB}"/>
              </a:ext>
            </a:extLst>
          </p:cNvPr>
          <p:cNvSpPr>
            <a:spLocks noGrp="1"/>
          </p:cNvSpPr>
          <p:nvPr>
            <p:ph type="pic" sz="quarter" idx="20"/>
          </p:nvPr>
        </p:nvSpPr>
        <p:spPr>
          <a:xfrm>
            <a:off x="10110993" y="2044129"/>
            <a:ext cx="1458707" cy="1458805"/>
          </a:xfrm>
          <a:prstGeom prst="ellipse">
            <a:avLst/>
          </a:prstGeom>
          <a:solidFill>
            <a:schemeClr val="bg2"/>
          </a:solidFill>
          <a:ln w="50800">
            <a:solidFill>
              <a:schemeClr val="accent1"/>
            </a:solidFill>
          </a:ln>
        </p:spPr>
        <p:txBody>
          <a:bodyPr>
            <a:normAutofit/>
          </a:bodyPr>
          <a:lstStyle>
            <a:lvl1pPr>
              <a:defRPr sz="1400"/>
            </a:lvl1pPr>
          </a:lstStyle>
          <a:p>
            <a:r>
              <a:rPr lang="en-US" dirty="0"/>
              <a:t>Click icon to add picture</a:t>
            </a:r>
            <a:endParaRPr lang="en-GB" dirty="0"/>
          </a:p>
        </p:txBody>
      </p:sp>
      <p:sp>
        <p:nvSpPr>
          <p:cNvPr id="5" name="Text Placeholder 44">
            <a:extLst>
              <a:ext uri="{FF2B5EF4-FFF2-40B4-BE49-F238E27FC236}">
                <a16:creationId xmlns:a16="http://schemas.microsoft.com/office/drawing/2014/main" id="{22C1A70C-1DA6-3163-9236-4B4C184C0EAF}"/>
              </a:ext>
            </a:extLst>
          </p:cNvPr>
          <p:cNvSpPr>
            <a:spLocks noGrp="1"/>
          </p:cNvSpPr>
          <p:nvPr>
            <p:ph type="body" sz="quarter" idx="54" hasCustomPrompt="1"/>
          </p:nvPr>
        </p:nvSpPr>
        <p:spPr>
          <a:xfrm>
            <a:off x="2995492" y="4768724"/>
            <a:ext cx="1440000" cy="1144714"/>
          </a:xfrm>
        </p:spPr>
        <p:txBody>
          <a:bodyPr anchor="t">
            <a:noAutofit/>
          </a:bodyPr>
          <a:lstStyle>
            <a:lvl1pPr algn="ctr">
              <a:defRPr sz="2000">
                <a:solidFill>
                  <a:schemeClr val="tx1"/>
                </a:solidFill>
              </a:defRPr>
            </a:lvl1pPr>
            <a:lvl2pPr algn="ctr">
              <a:defRPr sz="1600">
                <a:solidFill>
                  <a:schemeClr val="tx1"/>
                </a:solidFill>
              </a:defRPr>
            </a:lvl2pPr>
            <a:lvl3pPr algn="ctr">
              <a:buNone/>
              <a:defRPr sz="1100"/>
            </a:lvl3pPr>
            <a:lvl4pPr>
              <a:buNone/>
              <a:defRPr sz="1100"/>
            </a:lvl4pPr>
            <a:lvl5pPr>
              <a:defRPr sz="1100"/>
            </a:lvl5pPr>
          </a:lstStyle>
          <a:p>
            <a:pPr lvl="0"/>
            <a:r>
              <a:rPr lang="en-US"/>
              <a:t>Date</a:t>
            </a:r>
          </a:p>
          <a:p>
            <a:pPr lvl="1"/>
            <a:r>
              <a:rPr lang="en-US"/>
              <a:t>Level two</a:t>
            </a:r>
          </a:p>
        </p:txBody>
      </p:sp>
      <p:sp>
        <p:nvSpPr>
          <p:cNvPr id="7" name="Text Placeholder 44">
            <a:extLst>
              <a:ext uri="{FF2B5EF4-FFF2-40B4-BE49-F238E27FC236}">
                <a16:creationId xmlns:a16="http://schemas.microsoft.com/office/drawing/2014/main" id="{5794DC4E-A87C-E106-C7EC-92DD9649A0C6}"/>
              </a:ext>
            </a:extLst>
          </p:cNvPr>
          <p:cNvSpPr>
            <a:spLocks noGrp="1"/>
          </p:cNvSpPr>
          <p:nvPr>
            <p:ph type="body" sz="quarter" idx="55" hasCustomPrompt="1"/>
          </p:nvPr>
        </p:nvSpPr>
        <p:spPr>
          <a:xfrm>
            <a:off x="5370443" y="4768724"/>
            <a:ext cx="1440000" cy="1144714"/>
          </a:xfrm>
        </p:spPr>
        <p:txBody>
          <a:bodyPr anchor="t">
            <a:noAutofit/>
          </a:bodyPr>
          <a:lstStyle>
            <a:lvl1pPr algn="ctr">
              <a:defRPr sz="2000">
                <a:solidFill>
                  <a:schemeClr val="tx1"/>
                </a:solidFill>
              </a:defRPr>
            </a:lvl1pPr>
            <a:lvl2pPr algn="ctr">
              <a:defRPr sz="1600">
                <a:solidFill>
                  <a:schemeClr val="tx1"/>
                </a:solidFill>
              </a:defRPr>
            </a:lvl2pPr>
            <a:lvl3pPr algn="ctr">
              <a:buNone/>
              <a:defRPr sz="1100"/>
            </a:lvl3pPr>
            <a:lvl4pPr>
              <a:buNone/>
              <a:defRPr sz="1100"/>
            </a:lvl4pPr>
            <a:lvl5pPr>
              <a:defRPr sz="1100"/>
            </a:lvl5pPr>
          </a:lstStyle>
          <a:p>
            <a:pPr lvl="0"/>
            <a:r>
              <a:rPr lang="en-US"/>
              <a:t>Date</a:t>
            </a:r>
          </a:p>
          <a:p>
            <a:pPr lvl="1"/>
            <a:r>
              <a:rPr lang="en-US"/>
              <a:t>Level two</a:t>
            </a:r>
          </a:p>
        </p:txBody>
      </p:sp>
      <p:sp>
        <p:nvSpPr>
          <p:cNvPr id="8" name="Text Placeholder 44">
            <a:extLst>
              <a:ext uri="{FF2B5EF4-FFF2-40B4-BE49-F238E27FC236}">
                <a16:creationId xmlns:a16="http://schemas.microsoft.com/office/drawing/2014/main" id="{18734CE0-228B-57BB-C013-6D43133FB60F}"/>
              </a:ext>
            </a:extLst>
          </p:cNvPr>
          <p:cNvSpPr>
            <a:spLocks noGrp="1"/>
          </p:cNvSpPr>
          <p:nvPr>
            <p:ph type="body" sz="quarter" idx="56" hasCustomPrompt="1"/>
          </p:nvPr>
        </p:nvSpPr>
        <p:spPr>
          <a:xfrm>
            <a:off x="7745394" y="4768724"/>
            <a:ext cx="1440000" cy="1144714"/>
          </a:xfrm>
        </p:spPr>
        <p:txBody>
          <a:bodyPr anchor="t">
            <a:noAutofit/>
          </a:bodyPr>
          <a:lstStyle>
            <a:lvl1pPr algn="ctr">
              <a:defRPr sz="2000">
                <a:solidFill>
                  <a:schemeClr val="tx1"/>
                </a:solidFill>
              </a:defRPr>
            </a:lvl1pPr>
            <a:lvl2pPr algn="ctr">
              <a:defRPr sz="1600">
                <a:solidFill>
                  <a:schemeClr val="tx1"/>
                </a:solidFill>
              </a:defRPr>
            </a:lvl2pPr>
            <a:lvl3pPr algn="ctr">
              <a:buNone/>
              <a:defRPr sz="1100"/>
            </a:lvl3pPr>
            <a:lvl4pPr>
              <a:buNone/>
              <a:defRPr sz="1100"/>
            </a:lvl4pPr>
            <a:lvl5pPr>
              <a:defRPr sz="1100"/>
            </a:lvl5pPr>
          </a:lstStyle>
          <a:p>
            <a:pPr lvl="0"/>
            <a:r>
              <a:rPr lang="en-US"/>
              <a:t>Date</a:t>
            </a:r>
          </a:p>
          <a:p>
            <a:pPr lvl="1"/>
            <a:r>
              <a:rPr lang="en-US"/>
              <a:t>Level two</a:t>
            </a:r>
          </a:p>
        </p:txBody>
      </p:sp>
      <p:sp>
        <p:nvSpPr>
          <p:cNvPr id="10" name="Text Placeholder 44">
            <a:extLst>
              <a:ext uri="{FF2B5EF4-FFF2-40B4-BE49-F238E27FC236}">
                <a16:creationId xmlns:a16="http://schemas.microsoft.com/office/drawing/2014/main" id="{E600D84A-1710-D6F8-6173-24A4F7590447}"/>
              </a:ext>
            </a:extLst>
          </p:cNvPr>
          <p:cNvSpPr>
            <a:spLocks noGrp="1"/>
          </p:cNvSpPr>
          <p:nvPr>
            <p:ph type="body" sz="quarter" idx="57" hasCustomPrompt="1"/>
          </p:nvPr>
        </p:nvSpPr>
        <p:spPr>
          <a:xfrm>
            <a:off x="10120346" y="4768724"/>
            <a:ext cx="1440000" cy="1144714"/>
          </a:xfrm>
        </p:spPr>
        <p:txBody>
          <a:bodyPr anchor="t">
            <a:noAutofit/>
          </a:bodyPr>
          <a:lstStyle>
            <a:lvl1pPr algn="ctr">
              <a:defRPr sz="2000">
                <a:solidFill>
                  <a:schemeClr val="tx1"/>
                </a:solidFill>
              </a:defRPr>
            </a:lvl1pPr>
            <a:lvl2pPr algn="ctr">
              <a:defRPr sz="1600">
                <a:solidFill>
                  <a:schemeClr val="tx1"/>
                </a:solidFill>
              </a:defRPr>
            </a:lvl2pPr>
            <a:lvl3pPr algn="ctr">
              <a:buNone/>
              <a:defRPr sz="1100"/>
            </a:lvl3pPr>
            <a:lvl4pPr>
              <a:buNone/>
              <a:defRPr sz="1100"/>
            </a:lvl4pPr>
            <a:lvl5pPr>
              <a:defRPr sz="1100"/>
            </a:lvl5pPr>
          </a:lstStyle>
          <a:p>
            <a:pPr lvl="0"/>
            <a:r>
              <a:rPr lang="en-US"/>
              <a:t>Date</a:t>
            </a:r>
          </a:p>
          <a:p>
            <a:pPr lvl="1"/>
            <a:r>
              <a:rPr lang="en-US"/>
              <a:t>Level two</a:t>
            </a:r>
          </a:p>
        </p:txBody>
      </p:sp>
      <p:sp>
        <p:nvSpPr>
          <p:cNvPr id="13" name="Text Placeholder 11">
            <a:extLst>
              <a:ext uri="{FF2B5EF4-FFF2-40B4-BE49-F238E27FC236}">
                <a16:creationId xmlns:a16="http://schemas.microsoft.com/office/drawing/2014/main" id="{AA89D8F5-4676-E9F3-92F4-C5ACC29662C1}"/>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30"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446032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meline 7x">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7D6AA993-7309-D132-11D1-4758E4E40E25}"/>
              </a:ext>
            </a:extLst>
          </p:cNvPr>
          <p:cNvSpPr/>
          <p:nvPr userDrawn="1"/>
        </p:nvSpPr>
        <p:spPr>
          <a:xfrm>
            <a:off x="0" y="3443491"/>
            <a:ext cx="788503" cy="432000"/>
          </a:xfrm>
          <a:custGeom>
            <a:avLst/>
            <a:gdLst>
              <a:gd name="connsiteX0" fmla="*/ 0 w 788503"/>
              <a:gd name="connsiteY0" fmla="*/ 0 h 432000"/>
              <a:gd name="connsiteX1" fmla="*/ 572503 w 788503"/>
              <a:gd name="connsiteY1" fmla="*/ 0 h 432000"/>
              <a:gd name="connsiteX2" fmla="*/ 788503 w 788503"/>
              <a:gd name="connsiteY2" fmla="*/ 216000 h 432000"/>
              <a:gd name="connsiteX3" fmla="*/ 572503 w 788503"/>
              <a:gd name="connsiteY3" fmla="*/ 432000 h 432000"/>
              <a:gd name="connsiteX4" fmla="*/ 0 w 788503"/>
              <a:gd name="connsiteY4" fmla="*/ 432000 h 4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8503" h="432000">
                <a:moveTo>
                  <a:pt x="0" y="0"/>
                </a:moveTo>
                <a:lnTo>
                  <a:pt x="572503" y="0"/>
                </a:lnTo>
                <a:lnTo>
                  <a:pt x="788503" y="216000"/>
                </a:lnTo>
                <a:lnTo>
                  <a:pt x="572503" y="432000"/>
                </a:lnTo>
                <a:lnTo>
                  <a:pt x="0" y="432000"/>
                </a:lnTo>
                <a:close/>
              </a:path>
            </a:pathLst>
          </a:cu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800" dirty="0"/>
          </a:p>
        </p:txBody>
      </p:sp>
      <p:sp>
        <p:nvSpPr>
          <p:cNvPr id="5" name="Arrow: Chevron 4">
            <a:extLst>
              <a:ext uri="{FF2B5EF4-FFF2-40B4-BE49-F238E27FC236}">
                <a16:creationId xmlns:a16="http://schemas.microsoft.com/office/drawing/2014/main" id="{7946594A-51C4-696C-8E16-8783BB21D7C7}"/>
              </a:ext>
            </a:extLst>
          </p:cNvPr>
          <p:cNvSpPr/>
          <p:nvPr userDrawn="1"/>
        </p:nvSpPr>
        <p:spPr>
          <a:xfrm>
            <a:off x="715827" y="3443491"/>
            <a:ext cx="1548365" cy="432000"/>
          </a:xfrm>
          <a:prstGeom prst="chevron">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solidFill>
                <a:schemeClr val="tx1"/>
              </a:solidFill>
            </a:endParaRPr>
          </a:p>
        </p:txBody>
      </p:sp>
      <p:sp>
        <p:nvSpPr>
          <p:cNvPr id="7" name="Arrow: Chevron 6">
            <a:extLst>
              <a:ext uri="{FF2B5EF4-FFF2-40B4-BE49-F238E27FC236}">
                <a16:creationId xmlns:a16="http://schemas.microsoft.com/office/drawing/2014/main" id="{D7594E3F-5C5A-EE6B-E641-4756DC3A56F7}"/>
              </a:ext>
            </a:extLst>
          </p:cNvPr>
          <p:cNvSpPr/>
          <p:nvPr userDrawn="1"/>
        </p:nvSpPr>
        <p:spPr>
          <a:xfrm>
            <a:off x="2191512" y="3443491"/>
            <a:ext cx="1548365" cy="432000"/>
          </a:xfrm>
          <a:prstGeom prst="chevron">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solidFill>
                <a:schemeClr val="tx1"/>
              </a:solidFill>
            </a:endParaRPr>
          </a:p>
        </p:txBody>
      </p:sp>
      <p:sp>
        <p:nvSpPr>
          <p:cNvPr id="8" name="Arrow: Chevron 7">
            <a:extLst>
              <a:ext uri="{FF2B5EF4-FFF2-40B4-BE49-F238E27FC236}">
                <a16:creationId xmlns:a16="http://schemas.microsoft.com/office/drawing/2014/main" id="{8ACBA695-E5EF-E7EC-57D3-572CBDC09DD7}"/>
              </a:ext>
            </a:extLst>
          </p:cNvPr>
          <p:cNvSpPr/>
          <p:nvPr userDrawn="1"/>
        </p:nvSpPr>
        <p:spPr>
          <a:xfrm>
            <a:off x="3667200" y="3443491"/>
            <a:ext cx="1548365" cy="432000"/>
          </a:xfrm>
          <a:prstGeom prst="chevron">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solidFill>
                <a:schemeClr val="tx1"/>
              </a:solidFill>
            </a:endParaRPr>
          </a:p>
        </p:txBody>
      </p:sp>
      <p:sp>
        <p:nvSpPr>
          <p:cNvPr id="9" name="Arrow: Chevron 8">
            <a:extLst>
              <a:ext uri="{FF2B5EF4-FFF2-40B4-BE49-F238E27FC236}">
                <a16:creationId xmlns:a16="http://schemas.microsoft.com/office/drawing/2014/main" id="{CBD17602-AE38-5419-8BB2-C488695B634C}"/>
              </a:ext>
            </a:extLst>
          </p:cNvPr>
          <p:cNvSpPr/>
          <p:nvPr userDrawn="1"/>
        </p:nvSpPr>
        <p:spPr>
          <a:xfrm>
            <a:off x="5142888" y="3443491"/>
            <a:ext cx="1548365" cy="432000"/>
          </a:xfrm>
          <a:prstGeom prst="chevron">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solidFill>
                <a:schemeClr val="tx1"/>
              </a:solidFill>
            </a:endParaRPr>
          </a:p>
        </p:txBody>
      </p:sp>
      <p:sp>
        <p:nvSpPr>
          <p:cNvPr id="10" name="Arrow: Chevron 9">
            <a:extLst>
              <a:ext uri="{FF2B5EF4-FFF2-40B4-BE49-F238E27FC236}">
                <a16:creationId xmlns:a16="http://schemas.microsoft.com/office/drawing/2014/main" id="{C45FD695-0C92-F13C-6D1A-58241F87D411}"/>
              </a:ext>
            </a:extLst>
          </p:cNvPr>
          <p:cNvSpPr/>
          <p:nvPr userDrawn="1"/>
        </p:nvSpPr>
        <p:spPr>
          <a:xfrm>
            <a:off x="6618576" y="3443491"/>
            <a:ext cx="1548365" cy="432000"/>
          </a:xfrm>
          <a:prstGeom prst="chevron">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solidFill>
                <a:schemeClr val="tx1"/>
              </a:solidFill>
            </a:endParaRPr>
          </a:p>
        </p:txBody>
      </p:sp>
      <p:sp>
        <p:nvSpPr>
          <p:cNvPr id="26" name="Arrow: Chevron 25">
            <a:extLst>
              <a:ext uri="{FF2B5EF4-FFF2-40B4-BE49-F238E27FC236}">
                <a16:creationId xmlns:a16="http://schemas.microsoft.com/office/drawing/2014/main" id="{3ED209DC-2698-E404-223F-8AB0337DC65D}"/>
              </a:ext>
            </a:extLst>
          </p:cNvPr>
          <p:cNvSpPr/>
          <p:nvPr userDrawn="1"/>
        </p:nvSpPr>
        <p:spPr>
          <a:xfrm>
            <a:off x="8094264" y="3443491"/>
            <a:ext cx="1548365" cy="432000"/>
          </a:xfrm>
          <a:prstGeom prst="chevron">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solidFill>
                <a:schemeClr val="tx1"/>
              </a:solidFill>
            </a:endParaRPr>
          </a:p>
        </p:txBody>
      </p:sp>
      <p:sp>
        <p:nvSpPr>
          <p:cNvPr id="27" name="Arrow: Chevron 26">
            <a:extLst>
              <a:ext uri="{FF2B5EF4-FFF2-40B4-BE49-F238E27FC236}">
                <a16:creationId xmlns:a16="http://schemas.microsoft.com/office/drawing/2014/main" id="{4EBEE4BA-D43C-20C8-B728-869E4F808ED7}"/>
              </a:ext>
            </a:extLst>
          </p:cNvPr>
          <p:cNvSpPr/>
          <p:nvPr userDrawn="1"/>
        </p:nvSpPr>
        <p:spPr>
          <a:xfrm>
            <a:off x="9569951" y="3443491"/>
            <a:ext cx="1548365" cy="432000"/>
          </a:xfrm>
          <a:prstGeom prst="chevron">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solidFill>
                <a:schemeClr val="tx1"/>
              </a:solidFill>
            </a:endParaRPr>
          </a:p>
        </p:txBody>
      </p:sp>
      <p:sp>
        <p:nvSpPr>
          <p:cNvPr id="15" name="Freeform: Shape 14">
            <a:extLst>
              <a:ext uri="{FF2B5EF4-FFF2-40B4-BE49-F238E27FC236}">
                <a16:creationId xmlns:a16="http://schemas.microsoft.com/office/drawing/2014/main" id="{918CB028-DD4B-F823-7E01-062772D26820}"/>
              </a:ext>
            </a:extLst>
          </p:cNvPr>
          <p:cNvSpPr/>
          <p:nvPr userDrawn="1"/>
        </p:nvSpPr>
        <p:spPr>
          <a:xfrm>
            <a:off x="11045636" y="3443491"/>
            <a:ext cx="1146363" cy="432000"/>
          </a:xfrm>
          <a:custGeom>
            <a:avLst/>
            <a:gdLst>
              <a:gd name="connsiteX0" fmla="*/ 0 w 1146363"/>
              <a:gd name="connsiteY0" fmla="*/ 0 h 432000"/>
              <a:gd name="connsiteX1" fmla="*/ 1146363 w 1146363"/>
              <a:gd name="connsiteY1" fmla="*/ 0 h 432000"/>
              <a:gd name="connsiteX2" fmla="*/ 1146363 w 1146363"/>
              <a:gd name="connsiteY2" fmla="*/ 432000 h 432000"/>
              <a:gd name="connsiteX3" fmla="*/ 0 w 1146363"/>
              <a:gd name="connsiteY3" fmla="*/ 432000 h 432000"/>
              <a:gd name="connsiteX4" fmla="*/ 216000 w 1146363"/>
              <a:gd name="connsiteY4" fmla="*/ 216000 h 4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6363" h="432000">
                <a:moveTo>
                  <a:pt x="0" y="0"/>
                </a:moveTo>
                <a:lnTo>
                  <a:pt x="1146363" y="0"/>
                </a:lnTo>
                <a:lnTo>
                  <a:pt x="1146363" y="432000"/>
                </a:lnTo>
                <a:lnTo>
                  <a:pt x="0" y="432000"/>
                </a:lnTo>
                <a:lnTo>
                  <a:pt x="216000" y="216000"/>
                </a:lnTo>
                <a:close/>
              </a:path>
            </a:pathLst>
          </a:cu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800" dirty="0">
              <a:solidFill>
                <a:schemeClr val="tx1"/>
              </a:solidFill>
            </a:endParaRPr>
          </a:p>
        </p:txBody>
      </p:sp>
      <p:sp>
        <p:nvSpPr>
          <p:cNvPr id="35" name="Text Placeholder 34">
            <a:extLst>
              <a:ext uri="{FF2B5EF4-FFF2-40B4-BE49-F238E27FC236}">
                <a16:creationId xmlns:a16="http://schemas.microsoft.com/office/drawing/2014/main" id="{E9B72CA8-A08E-9D37-9F0E-DEE8CAAC6940}"/>
              </a:ext>
            </a:extLst>
          </p:cNvPr>
          <p:cNvSpPr>
            <a:spLocks noGrp="1"/>
          </p:cNvSpPr>
          <p:nvPr>
            <p:ph type="body" sz="quarter" idx="30"/>
          </p:nvPr>
        </p:nvSpPr>
        <p:spPr>
          <a:xfrm>
            <a:off x="823981" y="2455991"/>
            <a:ext cx="1332051" cy="517154"/>
          </a:xfrm>
          <a:solidFill>
            <a:schemeClr val="bg1"/>
          </a:solidFill>
        </p:spPr>
        <p:txBody>
          <a:bodyPr/>
          <a:lstStyle>
            <a:lvl1pPr algn="ctr">
              <a:defRPr sz="1100" b="0"/>
            </a:lvl1pPr>
            <a:lvl2pPr algn="ctr">
              <a:defRPr sz="1200"/>
            </a:lvl2pPr>
            <a:lvl3pPr>
              <a:defRPr sz="1200"/>
            </a:lvl3pPr>
            <a:lvl4pPr>
              <a:defRPr sz="1100"/>
            </a:lvl4pPr>
            <a:lvl5pPr>
              <a:defRPr sz="1051"/>
            </a:lvl5pPr>
          </a:lstStyle>
          <a:p>
            <a:pPr lvl="0"/>
            <a:r>
              <a:rPr lang="en-US"/>
              <a:t>Click to edit Master text styles</a:t>
            </a:r>
          </a:p>
        </p:txBody>
      </p:sp>
      <p:sp>
        <p:nvSpPr>
          <p:cNvPr id="36" name="Text Placeholder 34">
            <a:extLst>
              <a:ext uri="{FF2B5EF4-FFF2-40B4-BE49-F238E27FC236}">
                <a16:creationId xmlns:a16="http://schemas.microsoft.com/office/drawing/2014/main" id="{A7E27A50-0F2F-8A5D-FE12-CDC828151C40}"/>
              </a:ext>
            </a:extLst>
          </p:cNvPr>
          <p:cNvSpPr>
            <a:spLocks noGrp="1"/>
          </p:cNvSpPr>
          <p:nvPr>
            <p:ph type="body" sz="quarter" idx="31" hasCustomPrompt="1"/>
          </p:nvPr>
        </p:nvSpPr>
        <p:spPr>
          <a:xfrm>
            <a:off x="1146966" y="1992891"/>
            <a:ext cx="686085" cy="332399"/>
          </a:xfrm>
          <a:solidFill>
            <a:schemeClr val="bg1"/>
          </a:solidFill>
          <a:effectLst>
            <a:outerShdw dist="25400" dir="5400000" algn="t" rotWithShape="0">
              <a:schemeClr val="accent2"/>
            </a:outerShdw>
          </a:effectLst>
        </p:spPr>
        <p:txBody>
          <a:bodyPr wrap="none" anchor="b">
            <a:spAutoFit/>
          </a:bodyPr>
          <a:lstStyle>
            <a:lvl1pPr algn="ctr">
              <a:defRPr sz="2400" b="1"/>
            </a:lvl1pPr>
            <a:lvl2pPr algn="ctr">
              <a:defRPr sz="1200"/>
            </a:lvl2pPr>
            <a:lvl3pPr>
              <a:defRPr sz="1200"/>
            </a:lvl3pPr>
            <a:lvl4pPr>
              <a:defRPr sz="1100"/>
            </a:lvl4pPr>
            <a:lvl5pPr>
              <a:defRPr sz="1051"/>
            </a:lvl5pPr>
          </a:lstStyle>
          <a:p>
            <a:pPr lvl="0"/>
            <a:r>
              <a:rPr lang="en-US"/>
              <a:t>####</a:t>
            </a:r>
          </a:p>
        </p:txBody>
      </p:sp>
      <p:sp>
        <p:nvSpPr>
          <p:cNvPr id="40" name="Text Placeholder 34">
            <a:extLst>
              <a:ext uri="{FF2B5EF4-FFF2-40B4-BE49-F238E27FC236}">
                <a16:creationId xmlns:a16="http://schemas.microsoft.com/office/drawing/2014/main" id="{0D2535E5-4226-02E1-56FD-1A956FC36FF8}"/>
              </a:ext>
            </a:extLst>
          </p:cNvPr>
          <p:cNvSpPr>
            <a:spLocks noGrp="1"/>
          </p:cNvSpPr>
          <p:nvPr>
            <p:ph type="body" sz="quarter" idx="32"/>
          </p:nvPr>
        </p:nvSpPr>
        <p:spPr>
          <a:xfrm>
            <a:off x="2299669" y="4946390"/>
            <a:ext cx="1332051" cy="517154"/>
          </a:xfrm>
        </p:spPr>
        <p:txBody>
          <a:bodyPr/>
          <a:lstStyle>
            <a:lvl1pPr algn="ctr">
              <a:defRPr sz="1100" b="0"/>
            </a:lvl1pPr>
            <a:lvl2pPr algn="ctr">
              <a:defRPr sz="1200"/>
            </a:lvl2pPr>
            <a:lvl3pPr>
              <a:defRPr sz="1200"/>
            </a:lvl3pPr>
            <a:lvl4pPr>
              <a:defRPr sz="1100"/>
            </a:lvl4pPr>
            <a:lvl5pPr>
              <a:defRPr sz="1051"/>
            </a:lvl5pPr>
          </a:lstStyle>
          <a:p>
            <a:pPr lvl="0"/>
            <a:r>
              <a:rPr lang="en-US"/>
              <a:t>Click to edit Master text styles</a:t>
            </a:r>
          </a:p>
        </p:txBody>
      </p:sp>
      <p:sp>
        <p:nvSpPr>
          <p:cNvPr id="41" name="Text Placeholder 34">
            <a:extLst>
              <a:ext uri="{FF2B5EF4-FFF2-40B4-BE49-F238E27FC236}">
                <a16:creationId xmlns:a16="http://schemas.microsoft.com/office/drawing/2014/main" id="{5C1DE123-6436-602B-6ABB-6C8B9D521CD2}"/>
              </a:ext>
            </a:extLst>
          </p:cNvPr>
          <p:cNvSpPr>
            <a:spLocks noGrp="1"/>
          </p:cNvSpPr>
          <p:nvPr>
            <p:ph type="body" sz="quarter" idx="33" hasCustomPrompt="1"/>
          </p:nvPr>
        </p:nvSpPr>
        <p:spPr>
          <a:xfrm>
            <a:off x="2622654" y="4483290"/>
            <a:ext cx="686085" cy="332399"/>
          </a:xfrm>
          <a:solidFill>
            <a:schemeClr val="bg1"/>
          </a:solidFill>
          <a:effectLst>
            <a:outerShdw dist="25400" dir="5400000" algn="t" rotWithShape="0">
              <a:schemeClr val="accent3"/>
            </a:outerShdw>
          </a:effectLst>
        </p:spPr>
        <p:txBody>
          <a:bodyPr wrap="none" anchor="b">
            <a:spAutoFit/>
          </a:bodyPr>
          <a:lstStyle>
            <a:lvl1pPr algn="ctr">
              <a:defRPr sz="2400" b="1"/>
            </a:lvl1pPr>
            <a:lvl2pPr algn="ctr">
              <a:defRPr sz="1200"/>
            </a:lvl2pPr>
            <a:lvl3pPr>
              <a:defRPr sz="1200"/>
            </a:lvl3pPr>
            <a:lvl4pPr>
              <a:defRPr sz="1100"/>
            </a:lvl4pPr>
            <a:lvl5pPr>
              <a:defRPr sz="1051"/>
            </a:lvl5pPr>
          </a:lstStyle>
          <a:p>
            <a:pPr lvl="0"/>
            <a:r>
              <a:rPr lang="en-US"/>
              <a:t>####</a:t>
            </a:r>
          </a:p>
        </p:txBody>
      </p:sp>
      <p:sp>
        <p:nvSpPr>
          <p:cNvPr id="42" name="Oval 41">
            <a:extLst>
              <a:ext uri="{FF2B5EF4-FFF2-40B4-BE49-F238E27FC236}">
                <a16:creationId xmlns:a16="http://schemas.microsoft.com/office/drawing/2014/main" id="{FE0937E4-BBB6-3460-A5D3-87A214A667A5}"/>
              </a:ext>
            </a:extLst>
          </p:cNvPr>
          <p:cNvSpPr/>
          <p:nvPr userDrawn="1"/>
        </p:nvSpPr>
        <p:spPr>
          <a:xfrm>
            <a:off x="1400007" y="3569491"/>
            <a:ext cx="180000" cy="180000"/>
          </a:xfrm>
          <a:prstGeom prst="ellipse">
            <a:avLst/>
          </a:prstGeom>
          <a:no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43" name="Oval 42">
            <a:extLst>
              <a:ext uri="{FF2B5EF4-FFF2-40B4-BE49-F238E27FC236}">
                <a16:creationId xmlns:a16="http://schemas.microsoft.com/office/drawing/2014/main" id="{CE17EB28-0CF2-9CC3-0676-E54E1515C832}"/>
              </a:ext>
            </a:extLst>
          </p:cNvPr>
          <p:cNvSpPr/>
          <p:nvPr userDrawn="1"/>
        </p:nvSpPr>
        <p:spPr>
          <a:xfrm>
            <a:off x="2875695" y="3569491"/>
            <a:ext cx="180000" cy="180000"/>
          </a:xfrm>
          <a:prstGeom prst="ellipse">
            <a:avLst/>
          </a:prstGeom>
          <a:no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44" name="Oval 43">
            <a:extLst>
              <a:ext uri="{FF2B5EF4-FFF2-40B4-BE49-F238E27FC236}">
                <a16:creationId xmlns:a16="http://schemas.microsoft.com/office/drawing/2014/main" id="{BDCEEFD5-50C2-6DF1-D8F4-C217B5FADF49}"/>
              </a:ext>
            </a:extLst>
          </p:cNvPr>
          <p:cNvSpPr/>
          <p:nvPr userDrawn="1"/>
        </p:nvSpPr>
        <p:spPr>
          <a:xfrm>
            <a:off x="4351381" y="3569491"/>
            <a:ext cx="180000" cy="180000"/>
          </a:xfrm>
          <a:prstGeom prst="ellipse">
            <a:avLst/>
          </a:prstGeom>
          <a:no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45" name="Oval 44">
            <a:extLst>
              <a:ext uri="{FF2B5EF4-FFF2-40B4-BE49-F238E27FC236}">
                <a16:creationId xmlns:a16="http://schemas.microsoft.com/office/drawing/2014/main" id="{B90A431E-4F76-CC3F-CE50-8E4566DCD26E}"/>
              </a:ext>
            </a:extLst>
          </p:cNvPr>
          <p:cNvSpPr/>
          <p:nvPr userDrawn="1"/>
        </p:nvSpPr>
        <p:spPr>
          <a:xfrm>
            <a:off x="5827068" y="3569491"/>
            <a:ext cx="180000" cy="180000"/>
          </a:xfrm>
          <a:prstGeom prst="ellipse">
            <a:avLst/>
          </a:prstGeom>
          <a:no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49" name="Oval 48">
            <a:extLst>
              <a:ext uri="{FF2B5EF4-FFF2-40B4-BE49-F238E27FC236}">
                <a16:creationId xmlns:a16="http://schemas.microsoft.com/office/drawing/2014/main" id="{B62EA182-A2B9-C804-5164-3A1FD206B48A}"/>
              </a:ext>
            </a:extLst>
          </p:cNvPr>
          <p:cNvSpPr/>
          <p:nvPr userDrawn="1"/>
        </p:nvSpPr>
        <p:spPr>
          <a:xfrm>
            <a:off x="7302755" y="3569491"/>
            <a:ext cx="180000" cy="180000"/>
          </a:xfrm>
          <a:prstGeom prst="ellipse">
            <a:avLst/>
          </a:prstGeom>
          <a:no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50" name="Oval 49">
            <a:extLst>
              <a:ext uri="{FF2B5EF4-FFF2-40B4-BE49-F238E27FC236}">
                <a16:creationId xmlns:a16="http://schemas.microsoft.com/office/drawing/2014/main" id="{058F2D7D-757D-FF1A-6F29-D10979969835}"/>
              </a:ext>
            </a:extLst>
          </p:cNvPr>
          <p:cNvSpPr/>
          <p:nvPr userDrawn="1"/>
        </p:nvSpPr>
        <p:spPr>
          <a:xfrm>
            <a:off x="8778443" y="3569491"/>
            <a:ext cx="180000" cy="180000"/>
          </a:xfrm>
          <a:prstGeom prst="ellipse">
            <a:avLst/>
          </a:prstGeom>
          <a:no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51" name="Oval 50">
            <a:extLst>
              <a:ext uri="{FF2B5EF4-FFF2-40B4-BE49-F238E27FC236}">
                <a16:creationId xmlns:a16="http://schemas.microsoft.com/office/drawing/2014/main" id="{3987EAA7-C37D-E08D-618E-0787401B7A0A}"/>
              </a:ext>
            </a:extLst>
          </p:cNvPr>
          <p:cNvSpPr/>
          <p:nvPr userDrawn="1"/>
        </p:nvSpPr>
        <p:spPr>
          <a:xfrm>
            <a:off x="10254131" y="3569491"/>
            <a:ext cx="180000" cy="180000"/>
          </a:xfrm>
          <a:prstGeom prst="ellipse">
            <a:avLst/>
          </a:prstGeom>
          <a:no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cxnSp>
        <p:nvCxnSpPr>
          <p:cNvPr id="53" name="Straight Connector 52">
            <a:extLst>
              <a:ext uri="{FF2B5EF4-FFF2-40B4-BE49-F238E27FC236}">
                <a16:creationId xmlns:a16="http://schemas.microsoft.com/office/drawing/2014/main" id="{4E1066F0-1125-8E71-1890-F79A92EEE74A}"/>
              </a:ext>
            </a:extLst>
          </p:cNvPr>
          <p:cNvCxnSpPr>
            <a:cxnSpLocks/>
          </p:cNvCxnSpPr>
          <p:nvPr userDrawn="1"/>
        </p:nvCxnSpPr>
        <p:spPr>
          <a:xfrm>
            <a:off x="1490007" y="3006482"/>
            <a:ext cx="0" cy="422518"/>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1049F4D7-B1EF-9A34-98AA-2538BEB541EA}"/>
              </a:ext>
            </a:extLst>
          </p:cNvPr>
          <p:cNvCxnSpPr>
            <a:cxnSpLocks/>
          </p:cNvCxnSpPr>
          <p:nvPr userDrawn="1"/>
        </p:nvCxnSpPr>
        <p:spPr>
          <a:xfrm>
            <a:off x="2965695" y="3912945"/>
            <a:ext cx="0" cy="422518"/>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58" name="Text Placeholder 34">
            <a:extLst>
              <a:ext uri="{FF2B5EF4-FFF2-40B4-BE49-F238E27FC236}">
                <a16:creationId xmlns:a16="http://schemas.microsoft.com/office/drawing/2014/main" id="{ED1C8B79-C5E5-5CF1-86A6-B0835152AE00}"/>
              </a:ext>
            </a:extLst>
          </p:cNvPr>
          <p:cNvSpPr>
            <a:spLocks noGrp="1"/>
          </p:cNvSpPr>
          <p:nvPr>
            <p:ph type="body" sz="quarter" idx="34"/>
          </p:nvPr>
        </p:nvSpPr>
        <p:spPr>
          <a:xfrm>
            <a:off x="3775357" y="2455991"/>
            <a:ext cx="1332051" cy="517154"/>
          </a:xfrm>
          <a:solidFill>
            <a:schemeClr val="bg1"/>
          </a:solidFill>
        </p:spPr>
        <p:txBody>
          <a:bodyPr/>
          <a:lstStyle>
            <a:lvl1pPr algn="ctr">
              <a:defRPr sz="1100" b="0"/>
            </a:lvl1pPr>
            <a:lvl2pPr algn="ctr">
              <a:defRPr sz="1200"/>
            </a:lvl2pPr>
            <a:lvl3pPr>
              <a:defRPr sz="1200"/>
            </a:lvl3pPr>
            <a:lvl4pPr>
              <a:defRPr sz="1100"/>
            </a:lvl4pPr>
            <a:lvl5pPr>
              <a:defRPr sz="1051"/>
            </a:lvl5pPr>
          </a:lstStyle>
          <a:p>
            <a:pPr lvl="0"/>
            <a:r>
              <a:rPr lang="en-US"/>
              <a:t>Click to edit Master text styles</a:t>
            </a:r>
          </a:p>
        </p:txBody>
      </p:sp>
      <p:sp>
        <p:nvSpPr>
          <p:cNvPr id="59" name="Text Placeholder 34">
            <a:extLst>
              <a:ext uri="{FF2B5EF4-FFF2-40B4-BE49-F238E27FC236}">
                <a16:creationId xmlns:a16="http://schemas.microsoft.com/office/drawing/2014/main" id="{DCC1E84F-E8BA-D29C-8EE1-D9780F758F2A}"/>
              </a:ext>
            </a:extLst>
          </p:cNvPr>
          <p:cNvSpPr>
            <a:spLocks noGrp="1"/>
          </p:cNvSpPr>
          <p:nvPr>
            <p:ph type="body" sz="quarter" idx="35" hasCustomPrompt="1"/>
          </p:nvPr>
        </p:nvSpPr>
        <p:spPr>
          <a:xfrm>
            <a:off x="4098342" y="1992891"/>
            <a:ext cx="686085" cy="332399"/>
          </a:xfrm>
          <a:solidFill>
            <a:schemeClr val="bg1"/>
          </a:solidFill>
          <a:effectLst>
            <a:outerShdw dist="25400" dir="5400000" algn="t" rotWithShape="0">
              <a:schemeClr val="accent4"/>
            </a:outerShdw>
          </a:effectLst>
        </p:spPr>
        <p:txBody>
          <a:bodyPr wrap="none" anchor="b">
            <a:spAutoFit/>
          </a:bodyPr>
          <a:lstStyle>
            <a:lvl1pPr algn="ctr">
              <a:defRPr sz="2400" b="1"/>
            </a:lvl1pPr>
            <a:lvl2pPr algn="ctr">
              <a:defRPr sz="1200"/>
            </a:lvl2pPr>
            <a:lvl3pPr>
              <a:defRPr sz="1200"/>
            </a:lvl3pPr>
            <a:lvl4pPr>
              <a:defRPr sz="1100"/>
            </a:lvl4pPr>
            <a:lvl5pPr>
              <a:defRPr sz="1051"/>
            </a:lvl5pPr>
          </a:lstStyle>
          <a:p>
            <a:pPr lvl="0"/>
            <a:r>
              <a:rPr lang="en-US"/>
              <a:t>####</a:t>
            </a:r>
          </a:p>
        </p:txBody>
      </p:sp>
      <p:sp>
        <p:nvSpPr>
          <p:cNvPr id="60" name="Text Placeholder 34">
            <a:extLst>
              <a:ext uri="{FF2B5EF4-FFF2-40B4-BE49-F238E27FC236}">
                <a16:creationId xmlns:a16="http://schemas.microsoft.com/office/drawing/2014/main" id="{3F941670-EE66-BA86-DE71-2A0AC84D1C34}"/>
              </a:ext>
            </a:extLst>
          </p:cNvPr>
          <p:cNvSpPr>
            <a:spLocks noGrp="1"/>
          </p:cNvSpPr>
          <p:nvPr>
            <p:ph type="body" sz="quarter" idx="36"/>
          </p:nvPr>
        </p:nvSpPr>
        <p:spPr>
          <a:xfrm>
            <a:off x="5251045" y="4946390"/>
            <a:ext cx="1332051" cy="517154"/>
          </a:xfrm>
        </p:spPr>
        <p:txBody>
          <a:bodyPr/>
          <a:lstStyle>
            <a:lvl1pPr algn="ctr">
              <a:defRPr sz="1100" b="0"/>
            </a:lvl1pPr>
            <a:lvl2pPr algn="ctr">
              <a:defRPr sz="1200"/>
            </a:lvl2pPr>
            <a:lvl3pPr>
              <a:defRPr sz="1200"/>
            </a:lvl3pPr>
            <a:lvl4pPr>
              <a:defRPr sz="1100"/>
            </a:lvl4pPr>
            <a:lvl5pPr>
              <a:defRPr sz="1051"/>
            </a:lvl5pPr>
          </a:lstStyle>
          <a:p>
            <a:pPr lvl="0"/>
            <a:r>
              <a:rPr lang="en-US"/>
              <a:t>Click to edit Master text styles</a:t>
            </a:r>
          </a:p>
        </p:txBody>
      </p:sp>
      <p:sp>
        <p:nvSpPr>
          <p:cNvPr id="61" name="Text Placeholder 34">
            <a:extLst>
              <a:ext uri="{FF2B5EF4-FFF2-40B4-BE49-F238E27FC236}">
                <a16:creationId xmlns:a16="http://schemas.microsoft.com/office/drawing/2014/main" id="{B05CF5D5-908F-F045-F5B7-617993999DE6}"/>
              </a:ext>
            </a:extLst>
          </p:cNvPr>
          <p:cNvSpPr>
            <a:spLocks noGrp="1"/>
          </p:cNvSpPr>
          <p:nvPr>
            <p:ph type="body" sz="quarter" idx="37" hasCustomPrompt="1"/>
          </p:nvPr>
        </p:nvSpPr>
        <p:spPr>
          <a:xfrm>
            <a:off x="5574030" y="4483290"/>
            <a:ext cx="686085" cy="332399"/>
          </a:xfrm>
          <a:solidFill>
            <a:schemeClr val="bg1"/>
          </a:solidFill>
          <a:effectLst>
            <a:outerShdw dist="25400" dir="5400000" algn="t" rotWithShape="0">
              <a:schemeClr val="accent5"/>
            </a:outerShdw>
          </a:effectLst>
        </p:spPr>
        <p:txBody>
          <a:bodyPr wrap="none" anchor="b">
            <a:spAutoFit/>
          </a:bodyPr>
          <a:lstStyle>
            <a:lvl1pPr algn="ctr">
              <a:defRPr sz="2400" b="1"/>
            </a:lvl1pPr>
            <a:lvl2pPr algn="ctr">
              <a:defRPr sz="1200"/>
            </a:lvl2pPr>
            <a:lvl3pPr>
              <a:defRPr sz="1200"/>
            </a:lvl3pPr>
            <a:lvl4pPr>
              <a:defRPr sz="1100"/>
            </a:lvl4pPr>
            <a:lvl5pPr>
              <a:defRPr sz="1051"/>
            </a:lvl5pPr>
          </a:lstStyle>
          <a:p>
            <a:pPr lvl="0"/>
            <a:r>
              <a:rPr lang="en-US"/>
              <a:t>####</a:t>
            </a:r>
          </a:p>
        </p:txBody>
      </p:sp>
      <p:cxnSp>
        <p:nvCxnSpPr>
          <p:cNvPr id="62" name="Straight Connector 61">
            <a:extLst>
              <a:ext uri="{FF2B5EF4-FFF2-40B4-BE49-F238E27FC236}">
                <a16:creationId xmlns:a16="http://schemas.microsoft.com/office/drawing/2014/main" id="{55024EE1-E15E-CE5D-D7B4-D5F88680ADD2}"/>
              </a:ext>
            </a:extLst>
          </p:cNvPr>
          <p:cNvCxnSpPr>
            <a:cxnSpLocks/>
          </p:cNvCxnSpPr>
          <p:nvPr userDrawn="1"/>
        </p:nvCxnSpPr>
        <p:spPr>
          <a:xfrm>
            <a:off x="4441383" y="3006482"/>
            <a:ext cx="0" cy="422518"/>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7E72A989-484E-A2F4-3288-1A6930A4D420}"/>
              </a:ext>
            </a:extLst>
          </p:cNvPr>
          <p:cNvCxnSpPr>
            <a:cxnSpLocks/>
          </p:cNvCxnSpPr>
          <p:nvPr userDrawn="1"/>
        </p:nvCxnSpPr>
        <p:spPr>
          <a:xfrm>
            <a:off x="5917069" y="3912945"/>
            <a:ext cx="0" cy="422518"/>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64" name="Text Placeholder 34">
            <a:extLst>
              <a:ext uri="{FF2B5EF4-FFF2-40B4-BE49-F238E27FC236}">
                <a16:creationId xmlns:a16="http://schemas.microsoft.com/office/drawing/2014/main" id="{A89119A7-8236-8D80-3C61-B6752A8527CB}"/>
              </a:ext>
            </a:extLst>
          </p:cNvPr>
          <p:cNvSpPr>
            <a:spLocks noGrp="1"/>
          </p:cNvSpPr>
          <p:nvPr>
            <p:ph type="body" sz="quarter" idx="38"/>
          </p:nvPr>
        </p:nvSpPr>
        <p:spPr>
          <a:xfrm>
            <a:off x="6726730" y="2455991"/>
            <a:ext cx="1332051" cy="517154"/>
          </a:xfrm>
          <a:solidFill>
            <a:schemeClr val="bg1"/>
          </a:solidFill>
        </p:spPr>
        <p:txBody>
          <a:bodyPr/>
          <a:lstStyle>
            <a:lvl1pPr algn="ctr">
              <a:defRPr sz="1100" b="0"/>
            </a:lvl1pPr>
            <a:lvl2pPr algn="ctr">
              <a:defRPr sz="1200"/>
            </a:lvl2pPr>
            <a:lvl3pPr>
              <a:defRPr sz="1200"/>
            </a:lvl3pPr>
            <a:lvl4pPr>
              <a:defRPr sz="1100"/>
            </a:lvl4pPr>
            <a:lvl5pPr>
              <a:defRPr sz="1051"/>
            </a:lvl5pPr>
          </a:lstStyle>
          <a:p>
            <a:pPr lvl="0"/>
            <a:r>
              <a:rPr lang="en-US"/>
              <a:t>Click to edit Master text styles</a:t>
            </a:r>
          </a:p>
        </p:txBody>
      </p:sp>
      <p:sp>
        <p:nvSpPr>
          <p:cNvPr id="65" name="Text Placeholder 34">
            <a:extLst>
              <a:ext uri="{FF2B5EF4-FFF2-40B4-BE49-F238E27FC236}">
                <a16:creationId xmlns:a16="http://schemas.microsoft.com/office/drawing/2014/main" id="{A82C8E3C-7082-352F-8B9C-B52D6923AFDD}"/>
              </a:ext>
            </a:extLst>
          </p:cNvPr>
          <p:cNvSpPr>
            <a:spLocks noGrp="1"/>
          </p:cNvSpPr>
          <p:nvPr>
            <p:ph type="body" sz="quarter" idx="39" hasCustomPrompt="1"/>
          </p:nvPr>
        </p:nvSpPr>
        <p:spPr>
          <a:xfrm>
            <a:off x="7049717" y="1992891"/>
            <a:ext cx="686085" cy="332399"/>
          </a:xfrm>
          <a:solidFill>
            <a:schemeClr val="bg1"/>
          </a:solidFill>
          <a:effectLst>
            <a:outerShdw dist="25400" dir="5400000" algn="t" rotWithShape="0">
              <a:schemeClr val="accent6"/>
            </a:outerShdw>
          </a:effectLst>
        </p:spPr>
        <p:txBody>
          <a:bodyPr wrap="none" anchor="b">
            <a:spAutoFit/>
          </a:bodyPr>
          <a:lstStyle>
            <a:lvl1pPr algn="ctr">
              <a:defRPr sz="2400" b="1"/>
            </a:lvl1pPr>
            <a:lvl2pPr algn="ctr">
              <a:defRPr sz="1200"/>
            </a:lvl2pPr>
            <a:lvl3pPr>
              <a:defRPr sz="1200"/>
            </a:lvl3pPr>
            <a:lvl4pPr>
              <a:defRPr sz="1100"/>
            </a:lvl4pPr>
            <a:lvl5pPr>
              <a:defRPr sz="1051"/>
            </a:lvl5pPr>
          </a:lstStyle>
          <a:p>
            <a:pPr lvl="0"/>
            <a:r>
              <a:rPr lang="en-US"/>
              <a:t>####</a:t>
            </a:r>
          </a:p>
        </p:txBody>
      </p:sp>
      <p:sp>
        <p:nvSpPr>
          <p:cNvPr id="66" name="Text Placeholder 34">
            <a:extLst>
              <a:ext uri="{FF2B5EF4-FFF2-40B4-BE49-F238E27FC236}">
                <a16:creationId xmlns:a16="http://schemas.microsoft.com/office/drawing/2014/main" id="{69BACC66-54CE-10F2-C06F-5F0A88932967}"/>
              </a:ext>
            </a:extLst>
          </p:cNvPr>
          <p:cNvSpPr>
            <a:spLocks noGrp="1"/>
          </p:cNvSpPr>
          <p:nvPr>
            <p:ph type="body" sz="quarter" idx="40"/>
          </p:nvPr>
        </p:nvSpPr>
        <p:spPr>
          <a:xfrm>
            <a:off x="8202420" y="4946390"/>
            <a:ext cx="1332051" cy="517154"/>
          </a:xfrm>
        </p:spPr>
        <p:txBody>
          <a:bodyPr/>
          <a:lstStyle>
            <a:lvl1pPr algn="ctr">
              <a:defRPr sz="1100" b="0"/>
            </a:lvl1pPr>
            <a:lvl2pPr algn="ctr">
              <a:defRPr sz="1200"/>
            </a:lvl2pPr>
            <a:lvl3pPr>
              <a:defRPr sz="1200"/>
            </a:lvl3pPr>
            <a:lvl4pPr>
              <a:defRPr sz="1100"/>
            </a:lvl4pPr>
            <a:lvl5pPr>
              <a:defRPr sz="1051"/>
            </a:lvl5pPr>
          </a:lstStyle>
          <a:p>
            <a:pPr lvl="0"/>
            <a:r>
              <a:rPr lang="en-US"/>
              <a:t>Click to edit Master text styles</a:t>
            </a:r>
          </a:p>
        </p:txBody>
      </p:sp>
      <p:sp>
        <p:nvSpPr>
          <p:cNvPr id="67" name="Text Placeholder 34">
            <a:extLst>
              <a:ext uri="{FF2B5EF4-FFF2-40B4-BE49-F238E27FC236}">
                <a16:creationId xmlns:a16="http://schemas.microsoft.com/office/drawing/2014/main" id="{7E13F9D0-4F6F-99C6-0FA7-EF7CECCBF6B1}"/>
              </a:ext>
            </a:extLst>
          </p:cNvPr>
          <p:cNvSpPr>
            <a:spLocks noGrp="1"/>
          </p:cNvSpPr>
          <p:nvPr>
            <p:ph type="body" sz="quarter" idx="41" hasCustomPrompt="1"/>
          </p:nvPr>
        </p:nvSpPr>
        <p:spPr>
          <a:xfrm>
            <a:off x="8525405" y="4483290"/>
            <a:ext cx="686085" cy="332399"/>
          </a:xfrm>
          <a:solidFill>
            <a:schemeClr val="bg1"/>
          </a:solidFill>
          <a:effectLst>
            <a:outerShdw dist="25400" dir="5400000" algn="t" rotWithShape="0">
              <a:schemeClr val="tx2"/>
            </a:outerShdw>
          </a:effectLst>
        </p:spPr>
        <p:txBody>
          <a:bodyPr wrap="none" anchor="b">
            <a:spAutoFit/>
          </a:bodyPr>
          <a:lstStyle>
            <a:lvl1pPr algn="ctr">
              <a:defRPr sz="2400" b="1"/>
            </a:lvl1pPr>
            <a:lvl2pPr algn="ctr">
              <a:defRPr sz="1200"/>
            </a:lvl2pPr>
            <a:lvl3pPr>
              <a:defRPr sz="1200"/>
            </a:lvl3pPr>
            <a:lvl4pPr>
              <a:defRPr sz="1100"/>
            </a:lvl4pPr>
            <a:lvl5pPr>
              <a:defRPr sz="1051"/>
            </a:lvl5pPr>
          </a:lstStyle>
          <a:p>
            <a:pPr lvl="0"/>
            <a:r>
              <a:rPr lang="en-US"/>
              <a:t>####</a:t>
            </a:r>
          </a:p>
        </p:txBody>
      </p:sp>
      <p:cxnSp>
        <p:nvCxnSpPr>
          <p:cNvPr id="68" name="Straight Connector 67">
            <a:extLst>
              <a:ext uri="{FF2B5EF4-FFF2-40B4-BE49-F238E27FC236}">
                <a16:creationId xmlns:a16="http://schemas.microsoft.com/office/drawing/2014/main" id="{C468ED77-E27B-2758-4571-183511F06E08}"/>
              </a:ext>
            </a:extLst>
          </p:cNvPr>
          <p:cNvCxnSpPr>
            <a:cxnSpLocks/>
          </p:cNvCxnSpPr>
          <p:nvPr userDrawn="1"/>
        </p:nvCxnSpPr>
        <p:spPr>
          <a:xfrm>
            <a:off x="7392756" y="3006482"/>
            <a:ext cx="0" cy="422518"/>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DB458ABD-24EB-C879-8E08-6E9FE272A6F2}"/>
              </a:ext>
            </a:extLst>
          </p:cNvPr>
          <p:cNvCxnSpPr>
            <a:cxnSpLocks/>
          </p:cNvCxnSpPr>
          <p:nvPr userDrawn="1"/>
        </p:nvCxnSpPr>
        <p:spPr>
          <a:xfrm>
            <a:off x="8868444" y="3912945"/>
            <a:ext cx="0" cy="422518"/>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70" name="Text Placeholder 34">
            <a:extLst>
              <a:ext uri="{FF2B5EF4-FFF2-40B4-BE49-F238E27FC236}">
                <a16:creationId xmlns:a16="http://schemas.microsoft.com/office/drawing/2014/main" id="{FADDB0F4-2803-2204-1F24-772A20153FA0}"/>
              </a:ext>
            </a:extLst>
          </p:cNvPr>
          <p:cNvSpPr>
            <a:spLocks noGrp="1"/>
          </p:cNvSpPr>
          <p:nvPr>
            <p:ph type="body" sz="quarter" idx="42"/>
          </p:nvPr>
        </p:nvSpPr>
        <p:spPr>
          <a:xfrm>
            <a:off x="9678105" y="2455991"/>
            <a:ext cx="1332051" cy="517154"/>
          </a:xfrm>
        </p:spPr>
        <p:txBody>
          <a:bodyPr/>
          <a:lstStyle>
            <a:lvl1pPr algn="ctr">
              <a:defRPr sz="1100" b="0"/>
            </a:lvl1pPr>
            <a:lvl2pPr algn="ctr">
              <a:defRPr sz="1200"/>
            </a:lvl2pPr>
            <a:lvl3pPr>
              <a:defRPr sz="1200"/>
            </a:lvl3pPr>
            <a:lvl4pPr>
              <a:defRPr sz="1100"/>
            </a:lvl4pPr>
            <a:lvl5pPr>
              <a:defRPr sz="1051"/>
            </a:lvl5pPr>
          </a:lstStyle>
          <a:p>
            <a:pPr lvl="0"/>
            <a:r>
              <a:rPr lang="en-US"/>
              <a:t>Click to edit Master text styles</a:t>
            </a:r>
          </a:p>
        </p:txBody>
      </p:sp>
      <p:sp>
        <p:nvSpPr>
          <p:cNvPr id="71" name="Text Placeholder 34">
            <a:extLst>
              <a:ext uri="{FF2B5EF4-FFF2-40B4-BE49-F238E27FC236}">
                <a16:creationId xmlns:a16="http://schemas.microsoft.com/office/drawing/2014/main" id="{56498740-9853-944E-0BBC-C475CCDD1A78}"/>
              </a:ext>
            </a:extLst>
          </p:cNvPr>
          <p:cNvSpPr>
            <a:spLocks noGrp="1"/>
          </p:cNvSpPr>
          <p:nvPr>
            <p:ph type="body" sz="quarter" idx="43" hasCustomPrompt="1"/>
          </p:nvPr>
        </p:nvSpPr>
        <p:spPr>
          <a:xfrm>
            <a:off x="10001091" y="1992891"/>
            <a:ext cx="686085" cy="332399"/>
          </a:xfrm>
          <a:solidFill>
            <a:schemeClr val="bg1"/>
          </a:solidFill>
          <a:effectLst>
            <a:outerShdw dist="25400" dir="5400000" algn="t" rotWithShape="0">
              <a:schemeClr val="accent1"/>
            </a:outerShdw>
          </a:effectLst>
        </p:spPr>
        <p:txBody>
          <a:bodyPr wrap="none" anchor="b">
            <a:spAutoFit/>
          </a:bodyPr>
          <a:lstStyle>
            <a:lvl1pPr algn="ctr">
              <a:defRPr sz="2400" b="1"/>
            </a:lvl1pPr>
            <a:lvl2pPr algn="ctr">
              <a:defRPr sz="1200"/>
            </a:lvl2pPr>
            <a:lvl3pPr>
              <a:defRPr sz="1200"/>
            </a:lvl3pPr>
            <a:lvl4pPr>
              <a:defRPr sz="1100"/>
            </a:lvl4pPr>
            <a:lvl5pPr>
              <a:defRPr sz="1051"/>
            </a:lvl5pPr>
          </a:lstStyle>
          <a:p>
            <a:pPr lvl="0"/>
            <a:r>
              <a:rPr lang="en-US"/>
              <a:t>####</a:t>
            </a:r>
          </a:p>
        </p:txBody>
      </p:sp>
      <p:cxnSp>
        <p:nvCxnSpPr>
          <p:cNvPr id="72" name="Straight Connector 71">
            <a:extLst>
              <a:ext uri="{FF2B5EF4-FFF2-40B4-BE49-F238E27FC236}">
                <a16:creationId xmlns:a16="http://schemas.microsoft.com/office/drawing/2014/main" id="{FE8DEF15-2A45-1049-0275-826765056A9C}"/>
              </a:ext>
            </a:extLst>
          </p:cNvPr>
          <p:cNvCxnSpPr>
            <a:cxnSpLocks/>
          </p:cNvCxnSpPr>
          <p:nvPr userDrawn="1"/>
        </p:nvCxnSpPr>
        <p:spPr>
          <a:xfrm>
            <a:off x="10344131" y="3006482"/>
            <a:ext cx="0" cy="422518"/>
          </a:xfrm>
          <a:prstGeom prst="line">
            <a:avLst/>
          </a:prstGeom>
          <a:ln w="12700">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2" name="Text Placeholder 21">
            <a:extLst>
              <a:ext uri="{FF2B5EF4-FFF2-40B4-BE49-F238E27FC236}">
                <a16:creationId xmlns:a16="http://schemas.microsoft.com/office/drawing/2014/main" id="{B2FD9AC5-AFE1-E1DF-707B-3C5A9993DA2A}"/>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2" name="Title 1">
            <a:extLst>
              <a:ext uri="{FF2B5EF4-FFF2-40B4-BE49-F238E27FC236}">
                <a16:creationId xmlns:a16="http://schemas.microsoft.com/office/drawing/2014/main" id="{A79BC6F4-50C8-BDE4-8B4F-6434593A4380}"/>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Text Placeholder 11">
            <a:extLst>
              <a:ext uri="{FF2B5EF4-FFF2-40B4-BE49-F238E27FC236}">
                <a16:creationId xmlns:a16="http://schemas.microsoft.com/office/drawing/2014/main" id="{36BD072B-F455-333D-0278-E6A383E9A5EB}"/>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46"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47"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1037880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hombstone 8x">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E6E8919-CF54-D44F-3EB3-C3EF91A29A99}"/>
              </a:ext>
            </a:extLst>
          </p:cNvPr>
          <p:cNvSpPr>
            <a:spLocks noGrp="1"/>
          </p:cNvSpPr>
          <p:nvPr>
            <p:ph type="body" sz="quarter" idx="17" hasCustomPrompt="1"/>
          </p:nvPr>
        </p:nvSpPr>
        <p:spPr>
          <a:xfrm>
            <a:off x="611190" y="2088973"/>
            <a:ext cx="2579687" cy="178097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8" name="Text Placeholder 17">
            <a:extLst>
              <a:ext uri="{FF2B5EF4-FFF2-40B4-BE49-F238E27FC236}">
                <a16:creationId xmlns:a16="http://schemas.microsoft.com/office/drawing/2014/main" id="{7B81BEBF-4589-8027-BB5D-28D9BB0F2C45}"/>
              </a:ext>
            </a:extLst>
          </p:cNvPr>
          <p:cNvSpPr>
            <a:spLocks noGrp="1"/>
          </p:cNvSpPr>
          <p:nvPr>
            <p:ph type="body" sz="quarter" idx="18" hasCustomPrompt="1"/>
          </p:nvPr>
        </p:nvSpPr>
        <p:spPr>
          <a:xfrm>
            <a:off x="611190" y="2022975"/>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21" name="Text Placeholder 20">
            <a:extLst>
              <a:ext uri="{FF2B5EF4-FFF2-40B4-BE49-F238E27FC236}">
                <a16:creationId xmlns:a16="http://schemas.microsoft.com/office/drawing/2014/main" id="{96923594-11E9-9595-BD8D-73BC365AAF08}"/>
              </a:ext>
            </a:extLst>
          </p:cNvPr>
          <p:cNvSpPr>
            <a:spLocks noGrp="1"/>
          </p:cNvSpPr>
          <p:nvPr>
            <p:ph type="body" sz="quarter" idx="19"/>
          </p:nvPr>
        </p:nvSpPr>
        <p:spPr>
          <a:xfrm>
            <a:off x="715061" y="2560972"/>
            <a:ext cx="2371939" cy="1177689"/>
          </a:xfrm>
        </p:spPr>
        <p:txBody>
          <a:bodyPr>
            <a:noAutofit/>
          </a:bodyPr>
          <a:lstStyle>
            <a:lvl1pPr>
              <a:defRPr sz="1000"/>
            </a:lvl1pPr>
            <a:lvl2pPr marL="0" indent="0">
              <a:defRPr sz="900"/>
            </a:lvl2pPr>
            <a:lvl3pPr marL="107997" indent="-107997">
              <a:defRPr sz="800"/>
            </a:lvl3pPr>
            <a:lvl4pPr marL="215995" indent="-107997">
              <a:defRPr sz="700"/>
            </a:lvl4pPr>
            <a:lvl5pPr marL="431989" indent="-107997">
              <a:defRPr sz="7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3" name="Text Placeholder 20">
            <a:extLst>
              <a:ext uri="{FF2B5EF4-FFF2-40B4-BE49-F238E27FC236}">
                <a16:creationId xmlns:a16="http://schemas.microsoft.com/office/drawing/2014/main" id="{40183C25-37AB-DC64-7441-777DB2984E5C}"/>
              </a:ext>
            </a:extLst>
          </p:cNvPr>
          <p:cNvSpPr>
            <a:spLocks noGrp="1"/>
          </p:cNvSpPr>
          <p:nvPr>
            <p:ph type="body" sz="quarter" idx="20" hasCustomPrompt="1"/>
          </p:nvPr>
        </p:nvSpPr>
        <p:spPr>
          <a:xfrm>
            <a:off x="2689456" y="2169388"/>
            <a:ext cx="397545" cy="193899"/>
          </a:xfrm>
        </p:spPr>
        <p:txBody>
          <a:bodyPr wrap="none">
            <a:spAutoFit/>
          </a:bodyPr>
          <a:lstStyle>
            <a:lvl1pPr algn="r">
              <a:defRPr sz="1400" b="1">
                <a:solidFill>
                  <a:schemeClr val="accent2"/>
                </a:solidFill>
              </a:defRPr>
            </a:lvl1pPr>
            <a:lvl2pPr marL="107997" indent="-107997" algn="r">
              <a:defRPr sz="1400" b="1">
                <a:solidFill>
                  <a:schemeClr val="accent4"/>
                </a:solidFill>
              </a:defRPr>
            </a:lvl2pPr>
            <a:lvl3pPr marL="215995" indent="-107997" algn="r">
              <a:defRPr sz="1400" b="1">
                <a:solidFill>
                  <a:schemeClr val="accent4"/>
                </a:solidFill>
              </a:defRPr>
            </a:lvl3pPr>
            <a:lvl4pPr marL="323992" indent="-107997" algn="r">
              <a:defRPr sz="1400" b="1">
                <a:solidFill>
                  <a:schemeClr val="accent4"/>
                </a:solidFill>
              </a:defRPr>
            </a:lvl4pPr>
            <a:lvl5pPr marL="431989" indent="-107997">
              <a:defRPr sz="700"/>
            </a:lvl5pPr>
          </a:lstStyle>
          <a:p>
            <a:pPr lvl="0"/>
            <a:r>
              <a:rPr lang="en-US"/>
              <a:t>####</a:t>
            </a:r>
          </a:p>
        </p:txBody>
      </p:sp>
      <p:sp>
        <p:nvSpPr>
          <p:cNvPr id="24" name="Text Placeholder 23">
            <a:extLst>
              <a:ext uri="{FF2B5EF4-FFF2-40B4-BE49-F238E27FC236}">
                <a16:creationId xmlns:a16="http://schemas.microsoft.com/office/drawing/2014/main" id="{198C3757-D448-826E-A351-68E8F79E2A38}"/>
              </a:ext>
            </a:extLst>
          </p:cNvPr>
          <p:cNvSpPr>
            <a:spLocks noGrp="1"/>
          </p:cNvSpPr>
          <p:nvPr>
            <p:ph type="body" sz="quarter" idx="21" hasCustomPrompt="1"/>
          </p:nvPr>
        </p:nvSpPr>
        <p:spPr>
          <a:xfrm>
            <a:off x="611190" y="4132468"/>
            <a:ext cx="2579687" cy="178097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25" name="Text Placeholder 24">
            <a:extLst>
              <a:ext uri="{FF2B5EF4-FFF2-40B4-BE49-F238E27FC236}">
                <a16:creationId xmlns:a16="http://schemas.microsoft.com/office/drawing/2014/main" id="{912F60DB-CF0A-566F-7B72-94E7E4E5BEF2}"/>
              </a:ext>
            </a:extLst>
          </p:cNvPr>
          <p:cNvSpPr>
            <a:spLocks noGrp="1"/>
          </p:cNvSpPr>
          <p:nvPr>
            <p:ph type="body" sz="quarter" idx="22" hasCustomPrompt="1"/>
          </p:nvPr>
        </p:nvSpPr>
        <p:spPr>
          <a:xfrm>
            <a:off x="611190" y="4066470"/>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27" name="Text Placeholder 20">
            <a:extLst>
              <a:ext uri="{FF2B5EF4-FFF2-40B4-BE49-F238E27FC236}">
                <a16:creationId xmlns:a16="http://schemas.microsoft.com/office/drawing/2014/main" id="{A3E0812D-3925-36BA-893D-87DF57B616A7}"/>
              </a:ext>
            </a:extLst>
          </p:cNvPr>
          <p:cNvSpPr>
            <a:spLocks noGrp="1"/>
          </p:cNvSpPr>
          <p:nvPr>
            <p:ph type="body" sz="quarter" idx="24" hasCustomPrompt="1"/>
          </p:nvPr>
        </p:nvSpPr>
        <p:spPr>
          <a:xfrm>
            <a:off x="2689456" y="4212883"/>
            <a:ext cx="397545" cy="193899"/>
          </a:xfrm>
        </p:spPr>
        <p:txBody>
          <a:bodyPr wrap="none">
            <a:spAutoFit/>
          </a:bodyPr>
          <a:lstStyle>
            <a:lvl1pPr algn="r">
              <a:defRPr sz="1400" b="1">
                <a:solidFill>
                  <a:schemeClr val="accent2"/>
                </a:solidFill>
              </a:defRPr>
            </a:lvl1pPr>
            <a:lvl2pPr marL="107997" indent="-107997" algn="r">
              <a:defRPr sz="1400" b="1">
                <a:solidFill>
                  <a:schemeClr val="accent4"/>
                </a:solidFill>
              </a:defRPr>
            </a:lvl2pPr>
            <a:lvl3pPr marL="215995" indent="-107997" algn="r">
              <a:defRPr sz="1400" b="1">
                <a:solidFill>
                  <a:schemeClr val="accent4"/>
                </a:solidFill>
              </a:defRPr>
            </a:lvl3pPr>
            <a:lvl4pPr marL="323992" indent="-107997" algn="r">
              <a:defRPr sz="1400" b="1">
                <a:solidFill>
                  <a:schemeClr val="accent4"/>
                </a:solidFill>
              </a:defRPr>
            </a:lvl4pPr>
            <a:lvl5pPr marL="431989" indent="-107997">
              <a:defRPr sz="700"/>
            </a:lvl5pPr>
          </a:lstStyle>
          <a:p>
            <a:pPr lvl="0"/>
            <a:r>
              <a:rPr lang="en-US"/>
              <a:t>####</a:t>
            </a:r>
          </a:p>
        </p:txBody>
      </p:sp>
      <p:sp>
        <p:nvSpPr>
          <p:cNvPr id="28" name="Text Placeholder 27">
            <a:extLst>
              <a:ext uri="{FF2B5EF4-FFF2-40B4-BE49-F238E27FC236}">
                <a16:creationId xmlns:a16="http://schemas.microsoft.com/office/drawing/2014/main" id="{8B5FF529-BC8B-0344-AFFE-EC36F55E6E3D}"/>
              </a:ext>
            </a:extLst>
          </p:cNvPr>
          <p:cNvSpPr>
            <a:spLocks noGrp="1"/>
          </p:cNvSpPr>
          <p:nvPr>
            <p:ph type="body" sz="quarter" idx="25" hasCustomPrompt="1"/>
          </p:nvPr>
        </p:nvSpPr>
        <p:spPr>
          <a:xfrm>
            <a:off x="3406778" y="2088973"/>
            <a:ext cx="2579687" cy="178097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0" name="Text Placeholder 29">
            <a:extLst>
              <a:ext uri="{FF2B5EF4-FFF2-40B4-BE49-F238E27FC236}">
                <a16:creationId xmlns:a16="http://schemas.microsoft.com/office/drawing/2014/main" id="{65E72474-A611-9ADD-A179-F5FD76125567}"/>
              </a:ext>
            </a:extLst>
          </p:cNvPr>
          <p:cNvSpPr>
            <a:spLocks noGrp="1"/>
          </p:cNvSpPr>
          <p:nvPr>
            <p:ph type="body" sz="quarter" idx="26" hasCustomPrompt="1"/>
          </p:nvPr>
        </p:nvSpPr>
        <p:spPr>
          <a:xfrm>
            <a:off x="3406778" y="2022975"/>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2" name="Text Placeholder 20">
            <a:extLst>
              <a:ext uri="{FF2B5EF4-FFF2-40B4-BE49-F238E27FC236}">
                <a16:creationId xmlns:a16="http://schemas.microsoft.com/office/drawing/2014/main" id="{91F3DC4E-C0A2-04BE-EB0D-2A9E5C50FB2F}"/>
              </a:ext>
            </a:extLst>
          </p:cNvPr>
          <p:cNvSpPr>
            <a:spLocks noGrp="1"/>
          </p:cNvSpPr>
          <p:nvPr>
            <p:ph type="body" sz="quarter" idx="28" hasCustomPrompt="1"/>
          </p:nvPr>
        </p:nvSpPr>
        <p:spPr>
          <a:xfrm>
            <a:off x="5485044" y="2169388"/>
            <a:ext cx="397545" cy="193899"/>
          </a:xfrm>
        </p:spPr>
        <p:txBody>
          <a:bodyPr wrap="none">
            <a:spAutoFit/>
          </a:bodyPr>
          <a:lstStyle>
            <a:lvl1pPr algn="r">
              <a:defRPr sz="1400" b="1">
                <a:solidFill>
                  <a:schemeClr val="accent2"/>
                </a:solidFill>
              </a:defRPr>
            </a:lvl1pPr>
            <a:lvl2pPr marL="107997" indent="-107997" algn="r">
              <a:defRPr sz="1400" b="1">
                <a:solidFill>
                  <a:schemeClr val="accent4"/>
                </a:solidFill>
              </a:defRPr>
            </a:lvl2pPr>
            <a:lvl3pPr marL="215995" indent="-107997" algn="r">
              <a:defRPr sz="1400" b="1">
                <a:solidFill>
                  <a:schemeClr val="accent4"/>
                </a:solidFill>
              </a:defRPr>
            </a:lvl3pPr>
            <a:lvl4pPr marL="323992" indent="-107997" algn="r">
              <a:defRPr sz="1400" b="1">
                <a:solidFill>
                  <a:schemeClr val="accent4"/>
                </a:solidFill>
              </a:defRPr>
            </a:lvl4pPr>
            <a:lvl5pPr marL="431989" indent="-107997">
              <a:defRPr sz="700"/>
            </a:lvl5pPr>
          </a:lstStyle>
          <a:p>
            <a:pPr lvl="0"/>
            <a:r>
              <a:rPr lang="en-US"/>
              <a:t>####</a:t>
            </a:r>
          </a:p>
        </p:txBody>
      </p:sp>
      <p:sp>
        <p:nvSpPr>
          <p:cNvPr id="33" name="Text Placeholder 32">
            <a:extLst>
              <a:ext uri="{FF2B5EF4-FFF2-40B4-BE49-F238E27FC236}">
                <a16:creationId xmlns:a16="http://schemas.microsoft.com/office/drawing/2014/main" id="{AA3A9424-658F-B742-374D-12B24D9D085B}"/>
              </a:ext>
            </a:extLst>
          </p:cNvPr>
          <p:cNvSpPr>
            <a:spLocks noGrp="1"/>
          </p:cNvSpPr>
          <p:nvPr>
            <p:ph type="body" sz="quarter" idx="29" hasCustomPrompt="1"/>
          </p:nvPr>
        </p:nvSpPr>
        <p:spPr>
          <a:xfrm>
            <a:off x="3406778" y="4132468"/>
            <a:ext cx="2579687" cy="178097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4" name="Text Placeholder 33">
            <a:extLst>
              <a:ext uri="{FF2B5EF4-FFF2-40B4-BE49-F238E27FC236}">
                <a16:creationId xmlns:a16="http://schemas.microsoft.com/office/drawing/2014/main" id="{874E657E-4F30-9D6D-3D2F-1B681B108D74}"/>
              </a:ext>
            </a:extLst>
          </p:cNvPr>
          <p:cNvSpPr>
            <a:spLocks noGrp="1"/>
          </p:cNvSpPr>
          <p:nvPr>
            <p:ph type="body" sz="quarter" idx="30" hasCustomPrompt="1"/>
          </p:nvPr>
        </p:nvSpPr>
        <p:spPr>
          <a:xfrm>
            <a:off x="3406778" y="4066470"/>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6" name="Text Placeholder 20">
            <a:extLst>
              <a:ext uri="{FF2B5EF4-FFF2-40B4-BE49-F238E27FC236}">
                <a16:creationId xmlns:a16="http://schemas.microsoft.com/office/drawing/2014/main" id="{488B682E-8078-492F-B55B-81A7B0D0FF07}"/>
              </a:ext>
            </a:extLst>
          </p:cNvPr>
          <p:cNvSpPr>
            <a:spLocks noGrp="1"/>
          </p:cNvSpPr>
          <p:nvPr>
            <p:ph type="body" sz="quarter" idx="32" hasCustomPrompt="1"/>
          </p:nvPr>
        </p:nvSpPr>
        <p:spPr>
          <a:xfrm>
            <a:off x="5485044" y="4212883"/>
            <a:ext cx="397545" cy="193899"/>
          </a:xfrm>
        </p:spPr>
        <p:txBody>
          <a:bodyPr wrap="none">
            <a:spAutoFit/>
          </a:bodyPr>
          <a:lstStyle>
            <a:lvl1pPr algn="r">
              <a:defRPr sz="1400" b="1">
                <a:solidFill>
                  <a:schemeClr val="accent2"/>
                </a:solidFill>
              </a:defRPr>
            </a:lvl1pPr>
            <a:lvl2pPr marL="107997" indent="-107997" algn="r">
              <a:defRPr sz="1400" b="1">
                <a:solidFill>
                  <a:schemeClr val="accent4"/>
                </a:solidFill>
              </a:defRPr>
            </a:lvl2pPr>
            <a:lvl3pPr marL="215995" indent="-107997" algn="r">
              <a:defRPr sz="1400" b="1">
                <a:solidFill>
                  <a:schemeClr val="accent4"/>
                </a:solidFill>
              </a:defRPr>
            </a:lvl3pPr>
            <a:lvl4pPr marL="323992" indent="-107997" algn="r">
              <a:defRPr sz="1400" b="1">
                <a:solidFill>
                  <a:schemeClr val="accent4"/>
                </a:solidFill>
              </a:defRPr>
            </a:lvl4pPr>
            <a:lvl5pPr marL="431989" indent="-107997">
              <a:defRPr sz="700"/>
            </a:lvl5pPr>
          </a:lstStyle>
          <a:p>
            <a:pPr lvl="0"/>
            <a:r>
              <a:rPr lang="en-US"/>
              <a:t>####</a:t>
            </a:r>
          </a:p>
        </p:txBody>
      </p:sp>
      <p:sp>
        <p:nvSpPr>
          <p:cNvPr id="37" name="Text Placeholder 36">
            <a:extLst>
              <a:ext uri="{FF2B5EF4-FFF2-40B4-BE49-F238E27FC236}">
                <a16:creationId xmlns:a16="http://schemas.microsoft.com/office/drawing/2014/main" id="{3036915C-709D-CD0B-7661-0BEE96EC64EA}"/>
              </a:ext>
            </a:extLst>
          </p:cNvPr>
          <p:cNvSpPr>
            <a:spLocks noGrp="1"/>
          </p:cNvSpPr>
          <p:nvPr>
            <p:ph type="body" sz="quarter" idx="33" hasCustomPrompt="1"/>
          </p:nvPr>
        </p:nvSpPr>
        <p:spPr>
          <a:xfrm>
            <a:off x="6203954" y="2088973"/>
            <a:ext cx="2579687" cy="178097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8" name="Text Placeholder 37">
            <a:extLst>
              <a:ext uri="{FF2B5EF4-FFF2-40B4-BE49-F238E27FC236}">
                <a16:creationId xmlns:a16="http://schemas.microsoft.com/office/drawing/2014/main" id="{734CD8F9-CCB9-4475-1411-F433DB02C84B}"/>
              </a:ext>
            </a:extLst>
          </p:cNvPr>
          <p:cNvSpPr>
            <a:spLocks noGrp="1"/>
          </p:cNvSpPr>
          <p:nvPr>
            <p:ph type="body" sz="quarter" idx="34" hasCustomPrompt="1"/>
          </p:nvPr>
        </p:nvSpPr>
        <p:spPr>
          <a:xfrm>
            <a:off x="6203954" y="2022975"/>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40" name="Text Placeholder 20">
            <a:extLst>
              <a:ext uri="{FF2B5EF4-FFF2-40B4-BE49-F238E27FC236}">
                <a16:creationId xmlns:a16="http://schemas.microsoft.com/office/drawing/2014/main" id="{91F30134-465D-971D-6543-D570CB93E7C8}"/>
              </a:ext>
            </a:extLst>
          </p:cNvPr>
          <p:cNvSpPr>
            <a:spLocks noGrp="1"/>
          </p:cNvSpPr>
          <p:nvPr>
            <p:ph type="body" sz="quarter" idx="36" hasCustomPrompt="1"/>
          </p:nvPr>
        </p:nvSpPr>
        <p:spPr>
          <a:xfrm>
            <a:off x="8282220" y="2169388"/>
            <a:ext cx="397545" cy="193899"/>
          </a:xfrm>
        </p:spPr>
        <p:txBody>
          <a:bodyPr wrap="none">
            <a:spAutoFit/>
          </a:bodyPr>
          <a:lstStyle>
            <a:lvl1pPr algn="r">
              <a:defRPr sz="1400" b="1">
                <a:solidFill>
                  <a:schemeClr val="accent2"/>
                </a:solidFill>
              </a:defRPr>
            </a:lvl1pPr>
            <a:lvl2pPr marL="107997" indent="-107997" algn="r">
              <a:defRPr sz="1400" b="1">
                <a:solidFill>
                  <a:schemeClr val="accent4"/>
                </a:solidFill>
              </a:defRPr>
            </a:lvl2pPr>
            <a:lvl3pPr marL="215995" indent="-107997" algn="r">
              <a:defRPr sz="1400" b="1">
                <a:solidFill>
                  <a:schemeClr val="accent4"/>
                </a:solidFill>
              </a:defRPr>
            </a:lvl3pPr>
            <a:lvl4pPr marL="323992" indent="-107997" algn="r">
              <a:defRPr sz="1400" b="1">
                <a:solidFill>
                  <a:schemeClr val="accent4"/>
                </a:solidFill>
              </a:defRPr>
            </a:lvl4pPr>
            <a:lvl5pPr marL="431989" indent="-107997">
              <a:defRPr sz="700"/>
            </a:lvl5pPr>
          </a:lstStyle>
          <a:p>
            <a:pPr lvl="0"/>
            <a:r>
              <a:rPr lang="en-US"/>
              <a:t>####</a:t>
            </a:r>
          </a:p>
        </p:txBody>
      </p:sp>
      <p:sp>
        <p:nvSpPr>
          <p:cNvPr id="41" name="Text Placeholder 40">
            <a:extLst>
              <a:ext uri="{FF2B5EF4-FFF2-40B4-BE49-F238E27FC236}">
                <a16:creationId xmlns:a16="http://schemas.microsoft.com/office/drawing/2014/main" id="{BAC9CF5C-BE78-735B-B2B0-FA9C90320B2A}"/>
              </a:ext>
            </a:extLst>
          </p:cNvPr>
          <p:cNvSpPr>
            <a:spLocks noGrp="1"/>
          </p:cNvSpPr>
          <p:nvPr>
            <p:ph type="body" sz="quarter" idx="37" hasCustomPrompt="1"/>
          </p:nvPr>
        </p:nvSpPr>
        <p:spPr>
          <a:xfrm>
            <a:off x="6203954" y="4132468"/>
            <a:ext cx="2579687" cy="178097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42" name="Text Placeholder 41">
            <a:extLst>
              <a:ext uri="{FF2B5EF4-FFF2-40B4-BE49-F238E27FC236}">
                <a16:creationId xmlns:a16="http://schemas.microsoft.com/office/drawing/2014/main" id="{AB77C993-4996-62DF-3653-7034C989EAB8}"/>
              </a:ext>
            </a:extLst>
          </p:cNvPr>
          <p:cNvSpPr>
            <a:spLocks noGrp="1"/>
          </p:cNvSpPr>
          <p:nvPr>
            <p:ph type="body" sz="quarter" idx="38" hasCustomPrompt="1"/>
          </p:nvPr>
        </p:nvSpPr>
        <p:spPr>
          <a:xfrm>
            <a:off x="6203954" y="4066470"/>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44" name="Text Placeholder 20">
            <a:extLst>
              <a:ext uri="{FF2B5EF4-FFF2-40B4-BE49-F238E27FC236}">
                <a16:creationId xmlns:a16="http://schemas.microsoft.com/office/drawing/2014/main" id="{39CCA886-9F32-51FF-1274-3A475805633F}"/>
              </a:ext>
            </a:extLst>
          </p:cNvPr>
          <p:cNvSpPr>
            <a:spLocks noGrp="1"/>
          </p:cNvSpPr>
          <p:nvPr>
            <p:ph type="body" sz="quarter" idx="40" hasCustomPrompt="1"/>
          </p:nvPr>
        </p:nvSpPr>
        <p:spPr>
          <a:xfrm>
            <a:off x="8282220" y="4212883"/>
            <a:ext cx="397545" cy="193899"/>
          </a:xfrm>
        </p:spPr>
        <p:txBody>
          <a:bodyPr wrap="none">
            <a:spAutoFit/>
          </a:bodyPr>
          <a:lstStyle>
            <a:lvl1pPr algn="r">
              <a:defRPr sz="1400" b="1">
                <a:solidFill>
                  <a:schemeClr val="accent2"/>
                </a:solidFill>
              </a:defRPr>
            </a:lvl1pPr>
            <a:lvl2pPr marL="107997" indent="-107997" algn="r">
              <a:defRPr sz="1400" b="1">
                <a:solidFill>
                  <a:schemeClr val="accent4"/>
                </a:solidFill>
              </a:defRPr>
            </a:lvl2pPr>
            <a:lvl3pPr marL="215995" indent="-107997" algn="r">
              <a:defRPr sz="1400" b="1">
                <a:solidFill>
                  <a:schemeClr val="accent4"/>
                </a:solidFill>
              </a:defRPr>
            </a:lvl3pPr>
            <a:lvl4pPr marL="323992" indent="-107997" algn="r">
              <a:defRPr sz="1400" b="1">
                <a:solidFill>
                  <a:schemeClr val="accent4"/>
                </a:solidFill>
              </a:defRPr>
            </a:lvl4pPr>
            <a:lvl5pPr marL="431989" indent="-107997">
              <a:defRPr sz="700"/>
            </a:lvl5pPr>
          </a:lstStyle>
          <a:p>
            <a:pPr lvl="0"/>
            <a:r>
              <a:rPr lang="en-US"/>
              <a:t>####</a:t>
            </a:r>
          </a:p>
        </p:txBody>
      </p:sp>
      <p:sp>
        <p:nvSpPr>
          <p:cNvPr id="45" name="Text Placeholder 44">
            <a:extLst>
              <a:ext uri="{FF2B5EF4-FFF2-40B4-BE49-F238E27FC236}">
                <a16:creationId xmlns:a16="http://schemas.microsoft.com/office/drawing/2014/main" id="{77346A42-4035-AFF9-6436-0CF1FE9054CE}"/>
              </a:ext>
            </a:extLst>
          </p:cNvPr>
          <p:cNvSpPr>
            <a:spLocks noGrp="1"/>
          </p:cNvSpPr>
          <p:nvPr>
            <p:ph type="body" sz="quarter" idx="41" hasCustomPrompt="1"/>
          </p:nvPr>
        </p:nvSpPr>
        <p:spPr>
          <a:xfrm>
            <a:off x="8995571" y="2088973"/>
            <a:ext cx="2579687" cy="178097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46" name="Text Placeholder 45">
            <a:extLst>
              <a:ext uri="{FF2B5EF4-FFF2-40B4-BE49-F238E27FC236}">
                <a16:creationId xmlns:a16="http://schemas.microsoft.com/office/drawing/2014/main" id="{BBBC43C9-0836-8D89-2DB0-C8A6996D513F}"/>
              </a:ext>
            </a:extLst>
          </p:cNvPr>
          <p:cNvSpPr>
            <a:spLocks noGrp="1"/>
          </p:cNvSpPr>
          <p:nvPr>
            <p:ph type="body" sz="quarter" idx="42" hasCustomPrompt="1"/>
          </p:nvPr>
        </p:nvSpPr>
        <p:spPr>
          <a:xfrm>
            <a:off x="8995571" y="2022975"/>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48" name="Text Placeholder 20">
            <a:extLst>
              <a:ext uri="{FF2B5EF4-FFF2-40B4-BE49-F238E27FC236}">
                <a16:creationId xmlns:a16="http://schemas.microsoft.com/office/drawing/2014/main" id="{62BC6C27-D38F-53F6-A840-B3D161206159}"/>
              </a:ext>
            </a:extLst>
          </p:cNvPr>
          <p:cNvSpPr>
            <a:spLocks noGrp="1"/>
          </p:cNvSpPr>
          <p:nvPr>
            <p:ph type="body" sz="quarter" idx="44" hasCustomPrompt="1"/>
          </p:nvPr>
        </p:nvSpPr>
        <p:spPr>
          <a:xfrm>
            <a:off x="11073836" y="2169388"/>
            <a:ext cx="397545" cy="193899"/>
          </a:xfrm>
        </p:spPr>
        <p:txBody>
          <a:bodyPr wrap="none">
            <a:spAutoFit/>
          </a:bodyPr>
          <a:lstStyle>
            <a:lvl1pPr algn="r">
              <a:defRPr sz="1400" b="1">
                <a:solidFill>
                  <a:schemeClr val="accent2"/>
                </a:solidFill>
              </a:defRPr>
            </a:lvl1pPr>
            <a:lvl2pPr marL="107997" indent="-107997" algn="r">
              <a:defRPr sz="1400" b="1">
                <a:solidFill>
                  <a:schemeClr val="accent4"/>
                </a:solidFill>
              </a:defRPr>
            </a:lvl2pPr>
            <a:lvl3pPr marL="215995" indent="-107997" algn="r">
              <a:defRPr sz="1400" b="1">
                <a:solidFill>
                  <a:schemeClr val="accent4"/>
                </a:solidFill>
              </a:defRPr>
            </a:lvl3pPr>
            <a:lvl4pPr marL="323992" indent="-107997" algn="r">
              <a:defRPr sz="1400" b="1">
                <a:solidFill>
                  <a:schemeClr val="accent4"/>
                </a:solidFill>
              </a:defRPr>
            </a:lvl4pPr>
            <a:lvl5pPr marL="431989" indent="-107997">
              <a:defRPr sz="700"/>
            </a:lvl5pPr>
          </a:lstStyle>
          <a:p>
            <a:pPr lvl="0"/>
            <a:r>
              <a:rPr lang="en-US"/>
              <a:t>####</a:t>
            </a:r>
          </a:p>
        </p:txBody>
      </p:sp>
      <p:sp>
        <p:nvSpPr>
          <p:cNvPr id="49" name="Text Placeholder 48">
            <a:extLst>
              <a:ext uri="{FF2B5EF4-FFF2-40B4-BE49-F238E27FC236}">
                <a16:creationId xmlns:a16="http://schemas.microsoft.com/office/drawing/2014/main" id="{38CE228E-1F25-896A-449B-851933461CA2}"/>
              </a:ext>
            </a:extLst>
          </p:cNvPr>
          <p:cNvSpPr>
            <a:spLocks noGrp="1"/>
          </p:cNvSpPr>
          <p:nvPr>
            <p:ph type="body" sz="quarter" idx="45" hasCustomPrompt="1"/>
          </p:nvPr>
        </p:nvSpPr>
        <p:spPr>
          <a:xfrm>
            <a:off x="8995571" y="4132468"/>
            <a:ext cx="2579687" cy="178097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0" name="Text Placeholder 49">
            <a:extLst>
              <a:ext uri="{FF2B5EF4-FFF2-40B4-BE49-F238E27FC236}">
                <a16:creationId xmlns:a16="http://schemas.microsoft.com/office/drawing/2014/main" id="{845D03AB-F9C8-2847-B5CE-B072BF49006E}"/>
              </a:ext>
            </a:extLst>
          </p:cNvPr>
          <p:cNvSpPr>
            <a:spLocks noGrp="1"/>
          </p:cNvSpPr>
          <p:nvPr>
            <p:ph type="body" sz="quarter" idx="46" hasCustomPrompt="1"/>
          </p:nvPr>
        </p:nvSpPr>
        <p:spPr>
          <a:xfrm>
            <a:off x="8995571" y="4066470"/>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2" name="Text Placeholder 20">
            <a:extLst>
              <a:ext uri="{FF2B5EF4-FFF2-40B4-BE49-F238E27FC236}">
                <a16:creationId xmlns:a16="http://schemas.microsoft.com/office/drawing/2014/main" id="{C188CC6A-9B4C-15A5-7770-B8430AE6F464}"/>
              </a:ext>
            </a:extLst>
          </p:cNvPr>
          <p:cNvSpPr>
            <a:spLocks noGrp="1"/>
          </p:cNvSpPr>
          <p:nvPr>
            <p:ph type="body" sz="quarter" idx="48" hasCustomPrompt="1"/>
          </p:nvPr>
        </p:nvSpPr>
        <p:spPr>
          <a:xfrm>
            <a:off x="11073836" y="4212883"/>
            <a:ext cx="397545" cy="193899"/>
          </a:xfrm>
        </p:spPr>
        <p:txBody>
          <a:bodyPr wrap="none">
            <a:spAutoFit/>
          </a:bodyPr>
          <a:lstStyle>
            <a:lvl1pPr algn="r">
              <a:defRPr sz="1400" b="1">
                <a:solidFill>
                  <a:schemeClr val="accent2"/>
                </a:solidFill>
              </a:defRPr>
            </a:lvl1pPr>
            <a:lvl2pPr marL="107997" indent="-107997" algn="r">
              <a:defRPr sz="1400" b="1">
                <a:solidFill>
                  <a:schemeClr val="accent4"/>
                </a:solidFill>
              </a:defRPr>
            </a:lvl2pPr>
            <a:lvl3pPr marL="215995" indent="-107997" algn="r">
              <a:defRPr sz="1400" b="1">
                <a:solidFill>
                  <a:schemeClr val="accent4"/>
                </a:solidFill>
              </a:defRPr>
            </a:lvl3pPr>
            <a:lvl4pPr marL="323992" indent="-107997" algn="r">
              <a:defRPr sz="1400" b="1">
                <a:solidFill>
                  <a:schemeClr val="accent4"/>
                </a:solidFill>
              </a:defRPr>
            </a:lvl4pPr>
            <a:lvl5pPr marL="431989" indent="-107997">
              <a:defRPr sz="700"/>
            </a:lvl5pPr>
          </a:lstStyle>
          <a:p>
            <a:pPr lvl="0"/>
            <a:r>
              <a:rPr lang="en-US"/>
              <a:t>####</a:t>
            </a:r>
          </a:p>
        </p:txBody>
      </p:sp>
      <p:sp>
        <p:nvSpPr>
          <p:cNvPr id="13" name="Text Placeholder 20">
            <a:extLst>
              <a:ext uri="{FF2B5EF4-FFF2-40B4-BE49-F238E27FC236}">
                <a16:creationId xmlns:a16="http://schemas.microsoft.com/office/drawing/2014/main" id="{523EF262-D4FD-F41F-8150-1437CB9FF45C}"/>
              </a:ext>
            </a:extLst>
          </p:cNvPr>
          <p:cNvSpPr>
            <a:spLocks noGrp="1"/>
          </p:cNvSpPr>
          <p:nvPr>
            <p:ph type="body" sz="quarter" idx="56"/>
          </p:nvPr>
        </p:nvSpPr>
        <p:spPr>
          <a:xfrm>
            <a:off x="3509857" y="2560972"/>
            <a:ext cx="2371939" cy="1177689"/>
          </a:xfrm>
        </p:spPr>
        <p:txBody>
          <a:bodyPr>
            <a:noAutofit/>
          </a:bodyPr>
          <a:lstStyle>
            <a:lvl1pPr>
              <a:defRPr sz="1000"/>
            </a:lvl1pPr>
            <a:lvl2pPr marL="0" indent="0">
              <a:defRPr sz="900"/>
            </a:lvl2pPr>
            <a:lvl3pPr marL="107997" indent="-107997">
              <a:defRPr sz="800"/>
            </a:lvl3pPr>
            <a:lvl4pPr marL="215995" indent="-107997">
              <a:defRPr sz="700"/>
            </a:lvl4pPr>
            <a:lvl5pPr marL="431989" indent="-107997">
              <a:defRPr sz="7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4" name="Text Placeholder 20">
            <a:extLst>
              <a:ext uri="{FF2B5EF4-FFF2-40B4-BE49-F238E27FC236}">
                <a16:creationId xmlns:a16="http://schemas.microsoft.com/office/drawing/2014/main" id="{A088A0A3-2D21-43C2-CDA9-FB3D0C72F1C1}"/>
              </a:ext>
            </a:extLst>
          </p:cNvPr>
          <p:cNvSpPr>
            <a:spLocks noGrp="1"/>
          </p:cNvSpPr>
          <p:nvPr>
            <p:ph type="body" sz="quarter" idx="57"/>
          </p:nvPr>
        </p:nvSpPr>
        <p:spPr>
          <a:xfrm>
            <a:off x="6304649" y="2560972"/>
            <a:ext cx="2371939" cy="1177689"/>
          </a:xfrm>
        </p:spPr>
        <p:txBody>
          <a:bodyPr>
            <a:noAutofit/>
          </a:bodyPr>
          <a:lstStyle>
            <a:lvl1pPr>
              <a:defRPr sz="1000"/>
            </a:lvl1pPr>
            <a:lvl2pPr marL="0" indent="0">
              <a:defRPr sz="900"/>
            </a:lvl2pPr>
            <a:lvl3pPr marL="107997" indent="-107997">
              <a:defRPr sz="800"/>
            </a:lvl3pPr>
            <a:lvl4pPr marL="215995" indent="-107997">
              <a:defRPr sz="700"/>
            </a:lvl4pPr>
            <a:lvl5pPr marL="431989" indent="-107997">
              <a:defRPr sz="7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Text Placeholder 20">
            <a:extLst>
              <a:ext uri="{FF2B5EF4-FFF2-40B4-BE49-F238E27FC236}">
                <a16:creationId xmlns:a16="http://schemas.microsoft.com/office/drawing/2014/main" id="{A6BB24F1-D88E-13D8-3C83-C7E3A25DAF6D}"/>
              </a:ext>
            </a:extLst>
          </p:cNvPr>
          <p:cNvSpPr>
            <a:spLocks noGrp="1"/>
          </p:cNvSpPr>
          <p:nvPr>
            <p:ph type="body" sz="quarter" idx="58"/>
          </p:nvPr>
        </p:nvSpPr>
        <p:spPr>
          <a:xfrm>
            <a:off x="9099444" y="2560972"/>
            <a:ext cx="2371939" cy="1177689"/>
          </a:xfrm>
        </p:spPr>
        <p:txBody>
          <a:bodyPr>
            <a:noAutofit/>
          </a:bodyPr>
          <a:lstStyle>
            <a:lvl1pPr>
              <a:defRPr sz="1000"/>
            </a:lvl1pPr>
            <a:lvl2pPr marL="0" indent="0">
              <a:defRPr sz="900"/>
            </a:lvl2pPr>
            <a:lvl3pPr marL="107997" indent="-107997">
              <a:defRPr sz="800"/>
            </a:lvl3pPr>
            <a:lvl4pPr marL="215995" indent="-107997">
              <a:defRPr sz="700"/>
            </a:lvl4pPr>
            <a:lvl5pPr marL="431989" indent="-107997">
              <a:defRPr sz="7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6" name="Text Placeholder 20">
            <a:extLst>
              <a:ext uri="{FF2B5EF4-FFF2-40B4-BE49-F238E27FC236}">
                <a16:creationId xmlns:a16="http://schemas.microsoft.com/office/drawing/2014/main" id="{30FF6930-008C-D907-3818-70315C55FC17}"/>
              </a:ext>
            </a:extLst>
          </p:cNvPr>
          <p:cNvSpPr>
            <a:spLocks noGrp="1"/>
          </p:cNvSpPr>
          <p:nvPr>
            <p:ph type="body" sz="quarter" idx="59"/>
          </p:nvPr>
        </p:nvSpPr>
        <p:spPr>
          <a:xfrm>
            <a:off x="715061" y="4604467"/>
            <a:ext cx="2371939" cy="1177689"/>
          </a:xfrm>
        </p:spPr>
        <p:txBody>
          <a:bodyPr>
            <a:noAutofit/>
          </a:bodyPr>
          <a:lstStyle>
            <a:lvl1pPr>
              <a:defRPr sz="1000"/>
            </a:lvl1pPr>
            <a:lvl2pPr marL="0" indent="0">
              <a:defRPr sz="900"/>
            </a:lvl2pPr>
            <a:lvl3pPr marL="107997" indent="-107997">
              <a:defRPr sz="800"/>
            </a:lvl3pPr>
            <a:lvl4pPr marL="215995" indent="-107997">
              <a:defRPr sz="700"/>
            </a:lvl4pPr>
            <a:lvl5pPr marL="431989" indent="-107997">
              <a:defRPr sz="7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0" name="Text Placeholder 20">
            <a:extLst>
              <a:ext uri="{FF2B5EF4-FFF2-40B4-BE49-F238E27FC236}">
                <a16:creationId xmlns:a16="http://schemas.microsoft.com/office/drawing/2014/main" id="{90488BE7-56AA-2C47-61E7-3DD3BFEE002E}"/>
              </a:ext>
            </a:extLst>
          </p:cNvPr>
          <p:cNvSpPr>
            <a:spLocks noGrp="1"/>
          </p:cNvSpPr>
          <p:nvPr>
            <p:ph type="body" sz="quarter" idx="60"/>
          </p:nvPr>
        </p:nvSpPr>
        <p:spPr>
          <a:xfrm>
            <a:off x="3509857" y="4604467"/>
            <a:ext cx="2371939" cy="1177689"/>
          </a:xfrm>
        </p:spPr>
        <p:txBody>
          <a:bodyPr>
            <a:noAutofit/>
          </a:bodyPr>
          <a:lstStyle>
            <a:lvl1pPr>
              <a:defRPr sz="1000"/>
            </a:lvl1pPr>
            <a:lvl2pPr marL="0" indent="0">
              <a:defRPr sz="900"/>
            </a:lvl2pPr>
            <a:lvl3pPr marL="107997" indent="-107997">
              <a:defRPr sz="800"/>
            </a:lvl3pPr>
            <a:lvl4pPr marL="215995" indent="-107997">
              <a:defRPr sz="700"/>
            </a:lvl4pPr>
            <a:lvl5pPr marL="431989" indent="-107997">
              <a:defRPr sz="7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3" name="Text Placeholder 20">
            <a:extLst>
              <a:ext uri="{FF2B5EF4-FFF2-40B4-BE49-F238E27FC236}">
                <a16:creationId xmlns:a16="http://schemas.microsoft.com/office/drawing/2014/main" id="{492EAA04-E001-381A-74E2-67EB6FD5523C}"/>
              </a:ext>
            </a:extLst>
          </p:cNvPr>
          <p:cNvSpPr>
            <a:spLocks noGrp="1"/>
          </p:cNvSpPr>
          <p:nvPr>
            <p:ph type="body" sz="quarter" idx="61"/>
          </p:nvPr>
        </p:nvSpPr>
        <p:spPr>
          <a:xfrm>
            <a:off x="6304649" y="4604467"/>
            <a:ext cx="2371939" cy="1177689"/>
          </a:xfrm>
        </p:spPr>
        <p:txBody>
          <a:bodyPr>
            <a:noAutofit/>
          </a:bodyPr>
          <a:lstStyle>
            <a:lvl1pPr>
              <a:defRPr sz="1000"/>
            </a:lvl1pPr>
            <a:lvl2pPr marL="0" indent="0">
              <a:defRPr sz="900"/>
            </a:lvl2pPr>
            <a:lvl3pPr marL="107997" indent="-107997">
              <a:defRPr sz="800"/>
            </a:lvl3pPr>
            <a:lvl4pPr marL="215995" indent="-107997">
              <a:defRPr sz="700"/>
            </a:lvl4pPr>
            <a:lvl5pPr marL="431989" indent="-107997">
              <a:defRPr sz="7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4" name="Text Placeholder 20">
            <a:extLst>
              <a:ext uri="{FF2B5EF4-FFF2-40B4-BE49-F238E27FC236}">
                <a16:creationId xmlns:a16="http://schemas.microsoft.com/office/drawing/2014/main" id="{45671993-5A09-64AE-A633-7D682F76871C}"/>
              </a:ext>
            </a:extLst>
          </p:cNvPr>
          <p:cNvSpPr>
            <a:spLocks noGrp="1"/>
          </p:cNvSpPr>
          <p:nvPr>
            <p:ph type="body" sz="quarter" idx="62"/>
          </p:nvPr>
        </p:nvSpPr>
        <p:spPr>
          <a:xfrm>
            <a:off x="9099444" y="4604467"/>
            <a:ext cx="2371939" cy="1177689"/>
          </a:xfrm>
        </p:spPr>
        <p:txBody>
          <a:bodyPr>
            <a:noAutofit/>
          </a:bodyPr>
          <a:lstStyle>
            <a:lvl1pPr>
              <a:defRPr sz="1000"/>
            </a:lvl1pPr>
            <a:lvl2pPr marL="0" indent="0">
              <a:defRPr sz="900"/>
            </a:lvl2pPr>
            <a:lvl3pPr marL="107997" indent="-107997">
              <a:defRPr sz="800"/>
            </a:lvl3pPr>
            <a:lvl4pPr marL="215995" indent="-107997">
              <a:defRPr sz="700"/>
            </a:lvl4pPr>
            <a:lvl5pPr marL="431989" indent="-107997">
              <a:defRPr sz="7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ext Placeholder 21">
            <a:extLst>
              <a:ext uri="{FF2B5EF4-FFF2-40B4-BE49-F238E27FC236}">
                <a16:creationId xmlns:a16="http://schemas.microsoft.com/office/drawing/2014/main" id="{F5E8F130-C6F9-650D-A097-9DEF83EB63F9}"/>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7" name="Title 1">
            <a:extLst>
              <a:ext uri="{FF2B5EF4-FFF2-40B4-BE49-F238E27FC236}">
                <a16:creationId xmlns:a16="http://schemas.microsoft.com/office/drawing/2014/main" id="{A009A3D2-0511-FC99-3B1A-B55A66C818BE}"/>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5" name="Text Placeholder 11">
            <a:extLst>
              <a:ext uri="{FF2B5EF4-FFF2-40B4-BE49-F238E27FC236}">
                <a16:creationId xmlns:a16="http://schemas.microsoft.com/office/drawing/2014/main" id="{D10607A5-BEAB-EB6A-7C61-122D577BA6F5}"/>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3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43"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3281167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Agenda x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DC20F7-933F-FC29-AAFF-94772914A9FC}"/>
              </a:ext>
            </a:extLst>
          </p:cNvPr>
          <p:cNvSpPr>
            <a:spLocks noGrp="1"/>
          </p:cNvSpPr>
          <p:nvPr userDrawn="1">
            <p:ph type="title" hasCustomPrompt="1"/>
          </p:nvPr>
        </p:nvSpPr>
        <p:spPr>
          <a:xfrm>
            <a:off x="611189" y="611190"/>
            <a:ext cx="7237411" cy="724125"/>
          </a:xfrm>
        </p:spPr>
        <p:txBody>
          <a:bodyPr>
            <a:noAutofit/>
          </a:bodyPr>
          <a:lstStyle>
            <a:lvl1pPr>
              <a:defRPr sz="3600"/>
            </a:lvl1pPr>
          </a:lstStyle>
          <a:p>
            <a:r>
              <a:rPr lang="en-US"/>
              <a:t>Click to add title</a:t>
            </a:r>
            <a:endParaRPr lang="en-GB"/>
          </a:p>
        </p:txBody>
      </p:sp>
      <p:sp>
        <p:nvSpPr>
          <p:cNvPr id="16" name="Text Placeholder 18">
            <a:extLst>
              <a:ext uri="{FF2B5EF4-FFF2-40B4-BE49-F238E27FC236}">
                <a16:creationId xmlns:a16="http://schemas.microsoft.com/office/drawing/2014/main" id="{90A570DE-71BF-6BA4-6B47-90A2FE5B0E26}"/>
              </a:ext>
            </a:extLst>
          </p:cNvPr>
          <p:cNvSpPr>
            <a:spLocks noGrp="1" noChangeAspect="1"/>
          </p:cNvSpPr>
          <p:nvPr>
            <p:ph type="body" sz="quarter" idx="11" hasCustomPrompt="1"/>
          </p:nvPr>
        </p:nvSpPr>
        <p:spPr>
          <a:xfrm>
            <a:off x="612943" y="1941050"/>
            <a:ext cx="594000" cy="594000"/>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7" name="Text Placeholder 18">
            <a:extLst>
              <a:ext uri="{FF2B5EF4-FFF2-40B4-BE49-F238E27FC236}">
                <a16:creationId xmlns:a16="http://schemas.microsoft.com/office/drawing/2014/main" id="{BA08F2C7-18E9-9451-00B8-1427DFCA760C}"/>
              </a:ext>
            </a:extLst>
          </p:cNvPr>
          <p:cNvSpPr>
            <a:spLocks noGrp="1" noChangeAspect="1"/>
          </p:cNvSpPr>
          <p:nvPr>
            <p:ph type="body" sz="quarter" idx="14" hasCustomPrompt="1"/>
          </p:nvPr>
        </p:nvSpPr>
        <p:spPr>
          <a:xfrm>
            <a:off x="612943" y="2787005"/>
            <a:ext cx="594000" cy="594000"/>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8" name="Text Placeholder 18">
            <a:extLst>
              <a:ext uri="{FF2B5EF4-FFF2-40B4-BE49-F238E27FC236}">
                <a16:creationId xmlns:a16="http://schemas.microsoft.com/office/drawing/2014/main" id="{16EBF74E-672E-3470-85BC-FEE108FF19BD}"/>
              </a:ext>
            </a:extLst>
          </p:cNvPr>
          <p:cNvSpPr>
            <a:spLocks noGrp="1" noChangeAspect="1"/>
          </p:cNvSpPr>
          <p:nvPr>
            <p:ph type="body" sz="quarter" idx="19" hasCustomPrompt="1"/>
          </p:nvPr>
        </p:nvSpPr>
        <p:spPr>
          <a:xfrm>
            <a:off x="612943" y="3632960"/>
            <a:ext cx="594000" cy="594000"/>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21" name="Text Placeholder 18">
            <a:extLst>
              <a:ext uri="{FF2B5EF4-FFF2-40B4-BE49-F238E27FC236}">
                <a16:creationId xmlns:a16="http://schemas.microsoft.com/office/drawing/2014/main" id="{60BF2304-33BA-EA71-C78C-7A57233B18C4}"/>
              </a:ext>
            </a:extLst>
          </p:cNvPr>
          <p:cNvSpPr>
            <a:spLocks noGrp="1" noChangeAspect="1"/>
          </p:cNvSpPr>
          <p:nvPr>
            <p:ph type="body" sz="quarter" idx="20" hasCustomPrompt="1"/>
          </p:nvPr>
        </p:nvSpPr>
        <p:spPr>
          <a:xfrm>
            <a:off x="612943" y="4478914"/>
            <a:ext cx="594000" cy="594000"/>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40" name="Text Placeholder 18">
            <a:extLst>
              <a:ext uri="{FF2B5EF4-FFF2-40B4-BE49-F238E27FC236}">
                <a16:creationId xmlns:a16="http://schemas.microsoft.com/office/drawing/2014/main" id="{F5830B7A-A728-D728-F0D2-E4507FAB3ED1}"/>
              </a:ext>
            </a:extLst>
          </p:cNvPr>
          <p:cNvSpPr>
            <a:spLocks noGrp="1" noChangeAspect="1"/>
          </p:cNvSpPr>
          <p:nvPr>
            <p:ph type="body" sz="quarter" idx="10" hasCustomPrompt="1"/>
          </p:nvPr>
        </p:nvSpPr>
        <p:spPr>
          <a:xfrm>
            <a:off x="648943" y="1977050"/>
            <a:ext cx="522000" cy="5220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41" name="Text Placeholder 21">
            <a:extLst>
              <a:ext uri="{FF2B5EF4-FFF2-40B4-BE49-F238E27FC236}">
                <a16:creationId xmlns:a16="http://schemas.microsoft.com/office/drawing/2014/main" id="{D4A0ABFD-69D9-8AFB-27C0-95256168378E}"/>
              </a:ext>
            </a:extLst>
          </p:cNvPr>
          <p:cNvSpPr>
            <a:spLocks noGrp="1"/>
          </p:cNvSpPr>
          <p:nvPr>
            <p:ph type="body" sz="quarter" idx="12" hasCustomPrompt="1"/>
          </p:nvPr>
        </p:nvSpPr>
        <p:spPr>
          <a:xfrm>
            <a:off x="1348245" y="1968750"/>
            <a:ext cx="3960000" cy="538609"/>
          </a:xfrm>
        </p:spPr>
        <p:txBody>
          <a:bodyPr wrap="square" anchor="ctr">
            <a:spAutoFit/>
          </a:bodyPr>
          <a:lstStyle>
            <a:lvl1pPr>
              <a:lnSpc>
                <a:spcPct val="100000"/>
              </a:lnSpc>
              <a:defRPr sz="1800" b="1"/>
            </a:lvl1pPr>
            <a:lvl2pPr marL="0" indent="0">
              <a:lnSpc>
                <a:spcPct val="100000"/>
              </a:lnSpc>
              <a:buNone/>
              <a:defRPr sz="1200"/>
            </a:lvl2pPr>
          </a:lstStyle>
          <a:p>
            <a:pPr lvl="0"/>
            <a:r>
              <a:rPr lang="en-US"/>
              <a:t>Section title goes here</a:t>
            </a:r>
          </a:p>
          <a:p>
            <a:pPr lvl="1"/>
            <a:r>
              <a:rPr lang="en-US"/>
              <a:t>Subtitle goes here</a:t>
            </a:r>
          </a:p>
        </p:txBody>
      </p:sp>
      <p:sp>
        <p:nvSpPr>
          <p:cNvPr id="42" name="Text Placeholder 18">
            <a:extLst>
              <a:ext uri="{FF2B5EF4-FFF2-40B4-BE49-F238E27FC236}">
                <a16:creationId xmlns:a16="http://schemas.microsoft.com/office/drawing/2014/main" id="{7E74537E-402A-02A6-3B20-C7342F90F8E6}"/>
              </a:ext>
            </a:extLst>
          </p:cNvPr>
          <p:cNvSpPr>
            <a:spLocks noGrp="1" noChangeAspect="1"/>
          </p:cNvSpPr>
          <p:nvPr>
            <p:ph type="body" sz="quarter" idx="13" hasCustomPrompt="1"/>
          </p:nvPr>
        </p:nvSpPr>
        <p:spPr>
          <a:xfrm>
            <a:off x="648943" y="2823005"/>
            <a:ext cx="522000" cy="5220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43" name="Text Placeholder 21">
            <a:extLst>
              <a:ext uri="{FF2B5EF4-FFF2-40B4-BE49-F238E27FC236}">
                <a16:creationId xmlns:a16="http://schemas.microsoft.com/office/drawing/2014/main" id="{50E7B5DD-9955-486C-6710-C134A8A16396}"/>
              </a:ext>
            </a:extLst>
          </p:cNvPr>
          <p:cNvSpPr>
            <a:spLocks noGrp="1"/>
          </p:cNvSpPr>
          <p:nvPr>
            <p:ph type="body" sz="quarter" idx="15" hasCustomPrompt="1"/>
          </p:nvPr>
        </p:nvSpPr>
        <p:spPr>
          <a:xfrm>
            <a:off x="1348245" y="2814705"/>
            <a:ext cx="3960000" cy="538609"/>
          </a:xfrm>
        </p:spPr>
        <p:txBody>
          <a:bodyPr wrap="square" anchor="ctr">
            <a:spAutoFit/>
          </a:bodyPr>
          <a:lstStyle>
            <a:lvl1pPr>
              <a:lnSpc>
                <a:spcPct val="100000"/>
              </a:lnSpc>
              <a:defRPr sz="1800" b="1"/>
            </a:lvl1pPr>
            <a:lvl2pPr marL="0" indent="0">
              <a:lnSpc>
                <a:spcPct val="100000"/>
              </a:lnSpc>
              <a:buNone/>
              <a:defRPr sz="1200"/>
            </a:lvl2pPr>
          </a:lstStyle>
          <a:p>
            <a:pPr lvl="0"/>
            <a:r>
              <a:rPr lang="en-US"/>
              <a:t>Section title goes here</a:t>
            </a:r>
          </a:p>
          <a:p>
            <a:pPr lvl="1"/>
            <a:r>
              <a:rPr lang="en-US"/>
              <a:t>Subtitle goes here</a:t>
            </a:r>
          </a:p>
        </p:txBody>
      </p:sp>
      <p:sp>
        <p:nvSpPr>
          <p:cNvPr id="44" name="Text Placeholder 18">
            <a:extLst>
              <a:ext uri="{FF2B5EF4-FFF2-40B4-BE49-F238E27FC236}">
                <a16:creationId xmlns:a16="http://schemas.microsoft.com/office/drawing/2014/main" id="{517A02D8-2ED6-DD96-9182-7435BCE74DD2}"/>
              </a:ext>
            </a:extLst>
          </p:cNvPr>
          <p:cNvSpPr>
            <a:spLocks noGrp="1" noChangeAspect="1"/>
          </p:cNvSpPr>
          <p:nvPr>
            <p:ph type="body" sz="quarter" idx="16" hasCustomPrompt="1"/>
          </p:nvPr>
        </p:nvSpPr>
        <p:spPr>
          <a:xfrm>
            <a:off x="648943" y="3668960"/>
            <a:ext cx="522000" cy="5220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45" name="Text Placeholder 21">
            <a:extLst>
              <a:ext uri="{FF2B5EF4-FFF2-40B4-BE49-F238E27FC236}">
                <a16:creationId xmlns:a16="http://schemas.microsoft.com/office/drawing/2014/main" id="{85F0698C-9B16-A175-B436-3F81178E506D}"/>
              </a:ext>
            </a:extLst>
          </p:cNvPr>
          <p:cNvSpPr>
            <a:spLocks noGrp="1"/>
          </p:cNvSpPr>
          <p:nvPr>
            <p:ph type="body" sz="quarter" idx="24" hasCustomPrompt="1"/>
          </p:nvPr>
        </p:nvSpPr>
        <p:spPr>
          <a:xfrm>
            <a:off x="1348245" y="3660660"/>
            <a:ext cx="3960000" cy="538609"/>
          </a:xfrm>
        </p:spPr>
        <p:txBody>
          <a:bodyPr wrap="square" anchor="ctr">
            <a:spAutoFit/>
          </a:bodyPr>
          <a:lstStyle>
            <a:lvl1pPr>
              <a:lnSpc>
                <a:spcPct val="100000"/>
              </a:lnSpc>
              <a:defRPr sz="1800" b="1"/>
            </a:lvl1pPr>
            <a:lvl2pPr marL="0" indent="0">
              <a:lnSpc>
                <a:spcPct val="100000"/>
              </a:lnSpc>
              <a:buNone/>
              <a:defRPr sz="1200"/>
            </a:lvl2pPr>
          </a:lstStyle>
          <a:p>
            <a:pPr lvl="0"/>
            <a:r>
              <a:rPr lang="en-US"/>
              <a:t>Section title goes here</a:t>
            </a:r>
          </a:p>
          <a:p>
            <a:pPr lvl="1"/>
            <a:r>
              <a:rPr lang="en-US"/>
              <a:t>Subtitle goes here</a:t>
            </a:r>
          </a:p>
        </p:txBody>
      </p:sp>
      <p:sp>
        <p:nvSpPr>
          <p:cNvPr id="46" name="Text Placeholder 18">
            <a:extLst>
              <a:ext uri="{FF2B5EF4-FFF2-40B4-BE49-F238E27FC236}">
                <a16:creationId xmlns:a16="http://schemas.microsoft.com/office/drawing/2014/main" id="{E6A3FBCF-7BD0-1428-A63C-2F99F261B82D}"/>
              </a:ext>
            </a:extLst>
          </p:cNvPr>
          <p:cNvSpPr>
            <a:spLocks noGrp="1" noChangeAspect="1"/>
          </p:cNvSpPr>
          <p:nvPr>
            <p:ph type="body" sz="quarter" idx="25" hasCustomPrompt="1"/>
          </p:nvPr>
        </p:nvSpPr>
        <p:spPr>
          <a:xfrm>
            <a:off x="648943" y="4514913"/>
            <a:ext cx="522000" cy="5220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47" name="Text Placeholder 21">
            <a:extLst>
              <a:ext uri="{FF2B5EF4-FFF2-40B4-BE49-F238E27FC236}">
                <a16:creationId xmlns:a16="http://schemas.microsoft.com/office/drawing/2014/main" id="{779CB5CF-B5E7-E346-D1A9-0CF462B6FC57}"/>
              </a:ext>
            </a:extLst>
          </p:cNvPr>
          <p:cNvSpPr>
            <a:spLocks noGrp="1"/>
          </p:cNvSpPr>
          <p:nvPr>
            <p:ph type="body" sz="quarter" idx="21" hasCustomPrompt="1"/>
          </p:nvPr>
        </p:nvSpPr>
        <p:spPr>
          <a:xfrm>
            <a:off x="1348245" y="4506614"/>
            <a:ext cx="3960000" cy="538609"/>
          </a:xfrm>
        </p:spPr>
        <p:txBody>
          <a:bodyPr wrap="square" anchor="ctr">
            <a:spAutoFit/>
          </a:bodyPr>
          <a:lstStyle>
            <a:lvl1pPr>
              <a:lnSpc>
                <a:spcPct val="100000"/>
              </a:lnSpc>
              <a:defRPr sz="1800" b="1"/>
            </a:lvl1pPr>
            <a:lvl2pPr marL="0" indent="0">
              <a:lnSpc>
                <a:spcPct val="100000"/>
              </a:lnSpc>
              <a:buNone/>
              <a:defRPr sz="1200"/>
            </a:lvl2pPr>
          </a:lstStyle>
          <a:p>
            <a:pPr lvl="0"/>
            <a:r>
              <a:rPr lang="en-US"/>
              <a:t>Section title goes here</a:t>
            </a:r>
          </a:p>
          <a:p>
            <a:pPr lvl="1"/>
            <a:r>
              <a:rPr lang="en-US"/>
              <a:t>Subtitle goes here</a:t>
            </a:r>
          </a:p>
        </p:txBody>
      </p:sp>
      <p:sp>
        <p:nvSpPr>
          <p:cNvPr id="50" name="Text Placeholder 21">
            <a:extLst>
              <a:ext uri="{FF2B5EF4-FFF2-40B4-BE49-F238E27FC236}">
                <a16:creationId xmlns:a16="http://schemas.microsoft.com/office/drawing/2014/main" id="{5100F7FC-9A28-4DFA-7D57-90B012FF97D4}"/>
              </a:ext>
            </a:extLst>
          </p:cNvPr>
          <p:cNvSpPr>
            <a:spLocks noGrp="1"/>
          </p:cNvSpPr>
          <p:nvPr>
            <p:ph type="body" sz="quarter" idx="28" hasCustomPrompt="1"/>
          </p:nvPr>
        </p:nvSpPr>
        <p:spPr>
          <a:xfrm>
            <a:off x="860252" y="2130329"/>
            <a:ext cx="99386"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51" name="Text Placeholder 21">
            <a:extLst>
              <a:ext uri="{FF2B5EF4-FFF2-40B4-BE49-F238E27FC236}">
                <a16:creationId xmlns:a16="http://schemas.microsoft.com/office/drawing/2014/main" id="{3D6D6593-C6CB-465F-3DFC-C2EA8D768888}"/>
              </a:ext>
            </a:extLst>
          </p:cNvPr>
          <p:cNvSpPr>
            <a:spLocks noGrp="1"/>
          </p:cNvSpPr>
          <p:nvPr>
            <p:ph type="body" sz="quarter" idx="29" hasCustomPrompt="1"/>
          </p:nvPr>
        </p:nvSpPr>
        <p:spPr>
          <a:xfrm>
            <a:off x="860252" y="2976284"/>
            <a:ext cx="99386"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52" name="Text Placeholder 21">
            <a:extLst>
              <a:ext uri="{FF2B5EF4-FFF2-40B4-BE49-F238E27FC236}">
                <a16:creationId xmlns:a16="http://schemas.microsoft.com/office/drawing/2014/main" id="{DAE4D09A-C02D-8794-7256-329C53300BC4}"/>
              </a:ext>
            </a:extLst>
          </p:cNvPr>
          <p:cNvSpPr>
            <a:spLocks noGrp="1"/>
          </p:cNvSpPr>
          <p:nvPr>
            <p:ph type="body" sz="quarter" idx="30" hasCustomPrompt="1"/>
          </p:nvPr>
        </p:nvSpPr>
        <p:spPr>
          <a:xfrm>
            <a:off x="860252" y="3822239"/>
            <a:ext cx="99386"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53" name="Text Placeholder 21">
            <a:extLst>
              <a:ext uri="{FF2B5EF4-FFF2-40B4-BE49-F238E27FC236}">
                <a16:creationId xmlns:a16="http://schemas.microsoft.com/office/drawing/2014/main" id="{3303329C-E301-7FF3-BD7D-F169C5B582FA}"/>
              </a:ext>
            </a:extLst>
          </p:cNvPr>
          <p:cNvSpPr>
            <a:spLocks noGrp="1"/>
          </p:cNvSpPr>
          <p:nvPr>
            <p:ph type="body" sz="quarter" idx="31" hasCustomPrompt="1"/>
          </p:nvPr>
        </p:nvSpPr>
        <p:spPr>
          <a:xfrm>
            <a:off x="860252" y="4668192"/>
            <a:ext cx="99386"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04" name="Text Placeholder 18">
            <a:extLst>
              <a:ext uri="{FF2B5EF4-FFF2-40B4-BE49-F238E27FC236}">
                <a16:creationId xmlns:a16="http://schemas.microsoft.com/office/drawing/2014/main" id="{93A344EC-8810-C284-B963-D509F9282472}"/>
              </a:ext>
            </a:extLst>
          </p:cNvPr>
          <p:cNvSpPr>
            <a:spLocks noGrp="1" noChangeAspect="1"/>
          </p:cNvSpPr>
          <p:nvPr>
            <p:ph type="body" sz="quarter" idx="32" hasCustomPrompt="1"/>
          </p:nvPr>
        </p:nvSpPr>
        <p:spPr>
          <a:xfrm>
            <a:off x="5667815" y="1941050"/>
            <a:ext cx="594000" cy="594000"/>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05" name="Text Placeholder 18">
            <a:extLst>
              <a:ext uri="{FF2B5EF4-FFF2-40B4-BE49-F238E27FC236}">
                <a16:creationId xmlns:a16="http://schemas.microsoft.com/office/drawing/2014/main" id="{9F9CDBA0-4C61-556E-7259-7B23E2D010D1}"/>
              </a:ext>
            </a:extLst>
          </p:cNvPr>
          <p:cNvSpPr>
            <a:spLocks noGrp="1" noChangeAspect="1"/>
          </p:cNvSpPr>
          <p:nvPr>
            <p:ph type="body" sz="quarter" idx="33" hasCustomPrompt="1"/>
          </p:nvPr>
        </p:nvSpPr>
        <p:spPr>
          <a:xfrm>
            <a:off x="5667815" y="2787005"/>
            <a:ext cx="594000" cy="594000"/>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06" name="Text Placeholder 18">
            <a:extLst>
              <a:ext uri="{FF2B5EF4-FFF2-40B4-BE49-F238E27FC236}">
                <a16:creationId xmlns:a16="http://schemas.microsoft.com/office/drawing/2014/main" id="{D279E3A5-7F14-41CF-740E-BCD66495C5EA}"/>
              </a:ext>
            </a:extLst>
          </p:cNvPr>
          <p:cNvSpPr>
            <a:spLocks noGrp="1" noChangeAspect="1"/>
          </p:cNvSpPr>
          <p:nvPr>
            <p:ph type="body" sz="quarter" idx="34" hasCustomPrompt="1"/>
          </p:nvPr>
        </p:nvSpPr>
        <p:spPr>
          <a:xfrm>
            <a:off x="5667815" y="3632960"/>
            <a:ext cx="594000" cy="594000"/>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07" name="Text Placeholder 18">
            <a:extLst>
              <a:ext uri="{FF2B5EF4-FFF2-40B4-BE49-F238E27FC236}">
                <a16:creationId xmlns:a16="http://schemas.microsoft.com/office/drawing/2014/main" id="{DB2211F7-0EF0-90CA-43D3-BF8B3AF26DB5}"/>
              </a:ext>
            </a:extLst>
          </p:cNvPr>
          <p:cNvSpPr>
            <a:spLocks noGrp="1" noChangeAspect="1"/>
          </p:cNvSpPr>
          <p:nvPr>
            <p:ph type="body" sz="quarter" idx="35" hasCustomPrompt="1"/>
          </p:nvPr>
        </p:nvSpPr>
        <p:spPr>
          <a:xfrm>
            <a:off x="5667815" y="4478914"/>
            <a:ext cx="594000" cy="594000"/>
          </a:xfrm>
          <a:prstGeom prst="ellipse">
            <a:avLst/>
          </a:prstGeom>
          <a:noFill/>
          <a:ln w="3175">
            <a:solidFill>
              <a:schemeClr val="accent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108" name="Text Placeholder 18">
            <a:extLst>
              <a:ext uri="{FF2B5EF4-FFF2-40B4-BE49-F238E27FC236}">
                <a16:creationId xmlns:a16="http://schemas.microsoft.com/office/drawing/2014/main" id="{E18427FC-91F7-4283-FDD0-8BE5A07676AD}"/>
              </a:ext>
            </a:extLst>
          </p:cNvPr>
          <p:cNvSpPr>
            <a:spLocks noGrp="1" noChangeAspect="1"/>
          </p:cNvSpPr>
          <p:nvPr>
            <p:ph type="body" sz="quarter" idx="36" hasCustomPrompt="1"/>
          </p:nvPr>
        </p:nvSpPr>
        <p:spPr>
          <a:xfrm>
            <a:off x="5703815" y="1977050"/>
            <a:ext cx="522000" cy="5220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09" name="Text Placeholder 21">
            <a:extLst>
              <a:ext uri="{FF2B5EF4-FFF2-40B4-BE49-F238E27FC236}">
                <a16:creationId xmlns:a16="http://schemas.microsoft.com/office/drawing/2014/main" id="{66230BD9-9F22-CC34-6D51-94C9E964DEE5}"/>
              </a:ext>
            </a:extLst>
          </p:cNvPr>
          <p:cNvSpPr>
            <a:spLocks noGrp="1"/>
          </p:cNvSpPr>
          <p:nvPr>
            <p:ph type="body" sz="quarter" idx="37" hasCustomPrompt="1"/>
          </p:nvPr>
        </p:nvSpPr>
        <p:spPr>
          <a:xfrm>
            <a:off x="6403116" y="1968750"/>
            <a:ext cx="3960000" cy="538609"/>
          </a:xfrm>
        </p:spPr>
        <p:txBody>
          <a:bodyPr wrap="square" anchor="ctr">
            <a:spAutoFit/>
          </a:bodyPr>
          <a:lstStyle>
            <a:lvl1pPr>
              <a:lnSpc>
                <a:spcPct val="100000"/>
              </a:lnSpc>
              <a:defRPr sz="1800" b="1"/>
            </a:lvl1pPr>
            <a:lvl2pPr marL="0" indent="0">
              <a:lnSpc>
                <a:spcPct val="100000"/>
              </a:lnSpc>
              <a:buNone/>
              <a:defRPr sz="1200"/>
            </a:lvl2pPr>
          </a:lstStyle>
          <a:p>
            <a:pPr lvl="0"/>
            <a:r>
              <a:rPr lang="en-US"/>
              <a:t>Section title goes here</a:t>
            </a:r>
          </a:p>
          <a:p>
            <a:pPr lvl="1"/>
            <a:r>
              <a:rPr lang="en-US"/>
              <a:t>Subtitle goes here</a:t>
            </a:r>
          </a:p>
        </p:txBody>
      </p:sp>
      <p:sp>
        <p:nvSpPr>
          <p:cNvPr id="110" name="Text Placeholder 18">
            <a:extLst>
              <a:ext uri="{FF2B5EF4-FFF2-40B4-BE49-F238E27FC236}">
                <a16:creationId xmlns:a16="http://schemas.microsoft.com/office/drawing/2014/main" id="{928288B0-1E2F-6CF4-0EF1-B3CBA8918267}"/>
              </a:ext>
            </a:extLst>
          </p:cNvPr>
          <p:cNvSpPr>
            <a:spLocks noGrp="1" noChangeAspect="1"/>
          </p:cNvSpPr>
          <p:nvPr>
            <p:ph type="body" sz="quarter" idx="38" hasCustomPrompt="1"/>
          </p:nvPr>
        </p:nvSpPr>
        <p:spPr>
          <a:xfrm>
            <a:off x="5703815" y="2823005"/>
            <a:ext cx="522000" cy="5220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11" name="Text Placeholder 21">
            <a:extLst>
              <a:ext uri="{FF2B5EF4-FFF2-40B4-BE49-F238E27FC236}">
                <a16:creationId xmlns:a16="http://schemas.microsoft.com/office/drawing/2014/main" id="{36AA96A6-7D2F-67BD-1E3A-C26D6155C369}"/>
              </a:ext>
            </a:extLst>
          </p:cNvPr>
          <p:cNvSpPr>
            <a:spLocks noGrp="1"/>
          </p:cNvSpPr>
          <p:nvPr>
            <p:ph type="body" sz="quarter" idx="39" hasCustomPrompt="1"/>
          </p:nvPr>
        </p:nvSpPr>
        <p:spPr>
          <a:xfrm>
            <a:off x="6403116" y="2814705"/>
            <a:ext cx="3960000" cy="538609"/>
          </a:xfrm>
        </p:spPr>
        <p:txBody>
          <a:bodyPr wrap="square" anchor="ctr">
            <a:spAutoFit/>
          </a:bodyPr>
          <a:lstStyle>
            <a:lvl1pPr>
              <a:lnSpc>
                <a:spcPct val="100000"/>
              </a:lnSpc>
              <a:defRPr sz="1800" b="1"/>
            </a:lvl1pPr>
            <a:lvl2pPr marL="0" indent="0">
              <a:lnSpc>
                <a:spcPct val="100000"/>
              </a:lnSpc>
              <a:buNone/>
              <a:defRPr sz="1200"/>
            </a:lvl2pPr>
          </a:lstStyle>
          <a:p>
            <a:pPr lvl="0"/>
            <a:r>
              <a:rPr lang="en-US"/>
              <a:t>Section title goes here</a:t>
            </a:r>
          </a:p>
          <a:p>
            <a:pPr lvl="1"/>
            <a:r>
              <a:rPr lang="en-US"/>
              <a:t>Subtitle goes here</a:t>
            </a:r>
          </a:p>
        </p:txBody>
      </p:sp>
      <p:sp>
        <p:nvSpPr>
          <p:cNvPr id="112" name="Text Placeholder 18">
            <a:extLst>
              <a:ext uri="{FF2B5EF4-FFF2-40B4-BE49-F238E27FC236}">
                <a16:creationId xmlns:a16="http://schemas.microsoft.com/office/drawing/2014/main" id="{1F26F18C-F744-A322-3447-BEC2EF1ED6E4}"/>
              </a:ext>
            </a:extLst>
          </p:cNvPr>
          <p:cNvSpPr>
            <a:spLocks noGrp="1" noChangeAspect="1"/>
          </p:cNvSpPr>
          <p:nvPr>
            <p:ph type="body" sz="quarter" idx="40" hasCustomPrompt="1"/>
          </p:nvPr>
        </p:nvSpPr>
        <p:spPr>
          <a:xfrm>
            <a:off x="5703815" y="3668960"/>
            <a:ext cx="522000" cy="5220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13" name="Text Placeholder 21">
            <a:extLst>
              <a:ext uri="{FF2B5EF4-FFF2-40B4-BE49-F238E27FC236}">
                <a16:creationId xmlns:a16="http://schemas.microsoft.com/office/drawing/2014/main" id="{6B4475BC-BA11-289E-3FB7-970A8405F4A5}"/>
              </a:ext>
            </a:extLst>
          </p:cNvPr>
          <p:cNvSpPr>
            <a:spLocks noGrp="1"/>
          </p:cNvSpPr>
          <p:nvPr>
            <p:ph type="body" sz="quarter" idx="41" hasCustomPrompt="1"/>
          </p:nvPr>
        </p:nvSpPr>
        <p:spPr>
          <a:xfrm>
            <a:off x="6403116" y="3660660"/>
            <a:ext cx="3960000" cy="538609"/>
          </a:xfrm>
        </p:spPr>
        <p:txBody>
          <a:bodyPr wrap="square" anchor="ctr">
            <a:spAutoFit/>
          </a:bodyPr>
          <a:lstStyle>
            <a:lvl1pPr>
              <a:lnSpc>
                <a:spcPct val="100000"/>
              </a:lnSpc>
              <a:defRPr sz="1800" b="1"/>
            </a:lvl1pPr>
            <a:lvl2pPr marL="0" indent="0">
              <a:lnSpc>
                <a:spcPct val="100000"/>
              </a:lnSpc>
              <a:buNone/>
              <a:defRPr sz="1200"/>
            </a:lvl2pPr>
          </a:lstStyle>
          <a:p>
            <a:pPr lvl="0"/>
            <a:r>
              <a:rPr lang="en-US"/>
              <a:t>Section title goes here</a:t>
            </a:r>
          </a:p>
          <a:p>
            <a:pPr lvl="1"/>
            <a:r>
              <a:rPr lang="en-US"/>
              <a:t>Subtitle goes here</a:t>
            </a:r>
          </a:p>
        </p:txBody>
      </p:sp>
      <p:sp>
        <p:nvSpPr>
          <p:cNvPr id="114" name="Text Placeholder 18">
            <a:extLst>
              <a:ext uri="{FF2B5EF4-FFF2-40B4-BE49-F238E27FC236}">
                <a16:creationId xmlns:a16="http://schemas.microsoft.com/office/drawing/2014/main" id="{F53F5729-F29C-35A4-464A-D9360E9B8358}"/>
              </a:ext>
            </a:extLst>
          </p:cNvPr>
          <p:cNvSpPr>
            <a:spLocks noGrp="1" noChangeAspect="1"/>
          </p:cNvSpPr>
          <p:nvPr>
            <p:ph type="body" sz="quarter" idx="42" hasCustomPrompt="1"/>
          </p:nvPr>
        </p:nvSpPr>
        <p:spPr>
          <a:xfrm>
            <a:off x="5703815" y="4514913"/>
            <a:ext cx="522000" cy="522000"/>
          </a:xfrm>
          <a:prstGeom prst="ellipse">
            <a:avLst/>
          </a:prstGeom>
          <a:solidFill>
            <a:schemeClr val="accent1"/>
          </a:solidFill>
        </p:spPr>
        <p:txBody>
          <a:bodyPr anchor="ctr">
            <a:normAutofit/>
          </a:bodyPr>
          <a:lstStyle>
            <a:lvl1pPr algn="ctr">
              <a:lnSpc>
                <a:spcPct val="100000"/>
              </a:lnSpc>
              <a:defRPr sz="1400" b="1">
                <a:solidFill>
                  <a:schemeClr val="bg1">
                    <a:alpha val="0"/>
                  </a:schemeClr>
                </a:solidFill>
              </a:defRPr>
            </a:lvl1pPr>
          </a:lstStyle>
          <a:p>
            <a:pPr lvl="0"/>
            <a:r>
              <a:rPr lang="en-US"/>
              <a:t>#</a:t>
            </a:r>
            <a:endParaRPr lang="en-GB"/>
          </a:p>
        </p:txBody>
      </p:sp>
      <p:sp>
        <p:nvSpPr>
          <p:cNvPr id="115" name="Text Placeholder 21">
            <a:extLst>
              <a:ext uri="{FF2B5EF4-FFF2-40B4-BE49-F238E27FC236}">
                <a16:creationId xmlns:a16="http://schemas.microsoft.com/office/drawing/2014/main" id="{94502419-05B6-C944-C716-281F5913745D}"/>
              </a:ext>
            </a:extLst>
          </p:cNvPr>
          <p:cNvSpPr>
            <a:spLocks noGrp="1"/>
          </p:cNvSpPr>
          <p:nvPr>
            <p:ph type="body" sz="quarter" idx="43" hasCustomPrompt="1"/>
          </p:nvPr>
        </p:nvSpPr>
        <p:spPr>
          <a:xfrm>
            <a:off x="6403116" y="4506614"/>
            <a:ext cx="3960000" cy="538609"/>
          </a:xfrm>
        </p:spPr>
        <p:txBody>
          <a:bodyPr wrap="square" anchor="ctr">
            <a:spAutoFit/>
          </a:bodyPr>
          <a:lstStyle>
            <a:lvl1pPr>
              <a:lnSpc>
                <a:spcPct val="100000"/>
              </a:lnSpc>
              <a:defRPr sz="1800" b="1"/>
            </a:lvl1pPr>
            <a:lvl2pPr marL="0" indent="0">
              <a:lnSpc>
                <a:spcPct val="100000"/>
              </a:lnSpc>
              <a:buNone/>
              <a:defRPr sz="1200"/>
            </a:lvl2pPr>
          </a:lstStyle>
          <a:p>
            <a:pPr lvl="0"/>
            <a:r>
              <a:rPr lang="en-US"/>
              <a:t>Section title goes here</a:t>
            </a:r>
          </a:p>
          <a:p>
            <a:pPr lvl="1"/>
            <a:r>
              <a:rPr lang="en-US"/>
              <a:t>Subtitle goes here</a:t>
            </a:r>
          </a:p>
        </p:txBody>
      </p:sp>
      <p:sp>
        <p:nvSpPr>
          <p:cNvPr id="116" name="Text Placeholder 21">
            <a:extLst>
              <a:ext uri="{FF2B5EF4-FFF2-40B4-BE49-F238E27FC236}">
                <a16:creationId xmlns:a16="http://schemas.microsoft.com/office/drawing/2014/main" id="{70AC7391-D328-E6B7-49B2-CF3B3EEB1844}"/>
              </a:ext>
            </a:extLst>
          </p:cNvPr>
          <p:cNvSpPr>
            <a:spLocks noGrp="1"/>
          </p:cNvSpPr>
          <p:nvPr>
            <p:ph type="body" sz="quarter" idx="44" hasCustomPrompt="1"/>
          </p:nvPr>
        </p:nvSpPr>
        <p:spPr>
          <a:xfrm>
            <a:off x="5915121" y="2130329"/>
            <a:ext cx="99386"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17" name="Text Placeholder 21">
            <a:extLst>
              <a:ext uri="{FF2B5EF4-FFF2-40B4-BE49-F238E27FC236}">
                <a16:creationId xmlns:a16="http://schemas.microsoft.com/office/drawing/2014/main" id="{C31462AD-A24E-8F38-9C37-621E470C65F1}"/>
              </a:ext>
            </a:extLst>
          </p:cNvPr>
          <p:cNvSpPr>
            <a:spLocks noGrp="1"/>
          </p:cNvSpPr>
          <p:nvPr>
            <p:ph type="body" sz="quarter" idx="45" hasCustomPrompt="1"/>
          </p:nvPr>
        </p:nvSpPr>
        <p:spPr>
          <a:xfrm>
            <a:off x="5915121" y="2976284"/>
            <a:ext cx="99386"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18" name="Text Placeholder 21">
            <a:extLst>
              <a:ext uri="{FF2B5EF4-FFF2-40B4-BE49-F238E27FC236}">
                <a16:creationId xmlns:a16="http://schemas.microsoft.com/office/drawing/2014/main" id="{9E00F272-546D-328B-527E-298C0C96B6E8}"/>
              </a:ext>
            </a:extLst>
          </p:cNvPr>
          <p:cNvSpPr>
            <a:spLocks noGrp="1"/>
          </p:cNvSpPr>
          <p:nvPr>
            <p:ph type="body" sz="quarter" idx="46" hasCustomPrompt="1"/>
          </p:nvPr>
        </p:nvSpPr>
        <p:spPr>
          <a:xfrm>
            <a:off x="5915121" y="3822239"/>
            <a:ext cx="99386"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sp>
        <p:nvSpPr>
          <p:cNvPr id="119" name="Text Placeholder 21">
            <a:extLst>
              <a:ext uri="{FF2B5EF4-FFF2-40B4-BE49-F238E27FC236}">
                <a16:creationId xmlns:a16="http://schemas.microsoft.com/office/drawing/2014/main" id="{BB4E633F-4268-6BFD-5FDC-7112A4DFD57F}"/>
              </a:ext>
            </a:extLst>
          </p:cNvPr>
          <p:cNvSpPr>
            <a:spLocks noGrp="1"/>
          </p:cNvSpPr>
          <p:nvPr>
            <p:ph type="body" sz="quarter" idx="47" hasCustomPrompt="1"/>
          </p:nvPr>
        </p:nvSpPr>
        <p:spPr>
          <a:xfrm>
            <a:off x="5915121" y="4668192"/>
            <a:ext cx="99386" cy="215444"/>
          </a:xfrm>
        </p:spPr>
        <p:txBody>
          <a:bodyPr wrap="none" anchor="ctr">
            <a:spAutoFit/>
          </a:bodyPr>
          <a:lstStyle>
            <a:lvl1pPr marL="0" indent="0" algn="ctr">
              <a:lnSpc>
                <a:spcPct val="100000"/>
              </a:lnSpc>
              <a:spcAft>
                <a:spcPts val="0"/>
              </a:spcAft>
              <a:buFont typeface="Arial" panose="020B0604020202020204" pitchFamily="34" charset="0"/>
              <a:buNone/>
              <a:defRPr lang="en-US" sz="1400" b="1" kern="1200" dirty="0">
                <a:solidFill>
                  <a:schemeClr val="bg1"/>
                </a:solidFill>
                <a:latin typeface="+mn-lt"/>
                <a:ea typeface="+mn-ea"/>
                <a:cs typeface="+mn-cs"/>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a:t>
            </a:r>
          </a:p>
        </p:txBody>
      </p:sp>
      <p:cxnSp>
        <p:nvCxnSpPr>
          <p:cNvPr id="29" name="Straight Connector 28">
            <a:extLst>
              <a:ext uri="{FF2B5EF4-FFF2-40B4-BE49-F238E27FC236}">
                <a16:creationId xmlns:a16="http://schemas.microsoft.com/office/drawing/2014/main" id="{EDE29A59-2F15-E944-BB19-014CCAB8E5E7}"/>
              </a:ext>
            </a:extLst>
          </p:cNvPr>
          <p:cNvCxnSpPr>
            <a:cxnSpLocks/>
          </p:cNvCxnSpPr>
          <p:nvPr userDrawn="1"/>
        </p:nvCxnSpPr>
        <p:spPr>
          <a:xfrm>
            <a:off x="11267021" y="6379928"/>
            <a:ext cx="0" cy="182562"/>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pic>
        <p:nvPicPr>
          <p:cNvPr id="56" name="Picture 55"/>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56728" y="6115673"/>
            <a:ext cx="1862960" cy="573886"/>
          </a:xfrm>
          <a:prstGeom prst="rect">
            <a:avLst/>
          </a:prstGeom>
        </p:spPr>
      </p:pic>
      <p:sp>
        <p:nvSpPr>
          <p:cNvPr id="3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9284702" y="6410380"/>
            <a:ext cx="1838645" cy="123111"/>
          </a:xfrm>
          <a:prstGeom prst="rect">
            <a:avLst/>
          </a:prstGeom>
        </p:spPr>
        <p:txBody>
          <a:bodyPr vert="horz" wrap="none" lIns="0" tIns="0" rIns="0" bIns="0" rtlCol="0" anchor="ctr">
            <a:spAutoFit/>
          </a:bodyPr>
          <a:lstStyle>
            <a:lvl1pPr algn="r">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48"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2292512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ccount Team 4x">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E6E8919-CF54-D44F-3EB3-C3EF91A29A99}"/>
              </a:ext>
            </a:extLst>
          </p:cNvPr>
          <p:cNvSpPr>
            <a:spLocks noGrp="1"/>
          </p:cNvSpPr>
          <p:nvPr>
            <p:ph type="body" sz="quarter" idx="17" hasCustomPrompt="1"/>
          </p:nvPr>
        </p:nvSpPr>
        <p:spPr>
          <a:xfrm>
            <a:off x="611190" y="2024063"/>
            <a:ext cx="2579687" cy="3820312"/>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8" name="Text Placeholder 17">
            <a:extLst>
              <a:ext uri="{FF2B5EF4-FFF2-40B4-BE49-F238E27FC236}">
                <a16:creationId xmlns:a16="http://schemas.microsoft.com/office/drawing/2014/main" id="{7B81BEBF-4589-8027-BB5D-28D9BB0F2C45}"/>
              </a:ext>
            </a:extLst>
          </p:cNvPr>
          <p:cNvSpPr>
            <a:spLocks noGrp="1"/>
          </p:cNvSpPr>
          <p:nvPr>
            <p:ph type="body" sz="quarter" idx="18" hasCustomPrompt="1"/>
          </p:nvPr>
        </p:nvSpPr>
        <p:spPr>
          <a:xfrm>
            <a:off x="611190" y="5844375"/>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2" name="Text Placeholder 21">
            <a:extLst>
              <a:ext uri="{FF2B5EF4-FFF2-40B4-BE49-F238E27FC236}">
                <a16:creationId xmlns:a16="http://schemas.microsoft.com/office/drawing/2014/main" id="{F5E8F130-C6F9-650D-A097-9DEF83EB63F9}"/>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7" name="Title 1">
            <a:extLst>
              <a:ext uri="{FF2B5EF4-FFF2-40B4-BE49-F238E27FC236}">
                <a16:creationId xmlns:a16="http://schemas.microsoft.com/office/drawing/2014/main" id="{A009A3D2-0511-FC99-3B1A-B55A66C818BE}"/>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6" name="Picture Placeholder 18">
            <a:extLst>
              <a:ext uri="{FF2B5EF4-FFF2-40B4-BE49-F238E27FC236}">
                <a16:creationId xmlns:a16="http://schemas.microsoft.com/office/drawing/2014/main" id="{55BC46B7-BA48-D56A-4D26-AFDC71C8B382}"/>
              </a:ext>
            </a:extLst>
          </p:cNvPr>
          <p:cNvSpPr>
            <a:spLocks noGrp="1"/>
          </p:cNvSpPr>
          <p:nvPr>
            <p:ph type="pic" sz="quarter" idx="65"/>
          </p:nvPr>
        </p:nvSpPr>
        <p:spPr>
          <a:xfrm>
            <a:off x="2349739" y="2154238"/>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9" name="Text Placeholder 9">
            <a:extLst>
              <a:ext uri="{FF2B5EF4-FFF2-40B4-BE49-F238E27FC236}">
                <a16:creationId xmlns:a16="http://schemas.microsoft.com/office/drawing/2014/main" id="{0E650637-8F1C-F03E-8739-5A4924A2224C}"/>
              </a:ext>
            </a:extLst>
          </p:cNvPr>
          <p:cNvSpPr>
            <a:spLocks noGrp="1"/>
          </p:cNvSpPr>
          <p:nvPr>
            <p:ph type="body" sz="quarter" idx="28"/>
          </p:nvPr>
        </p:nvSpPr>
        <p:spPr>
          <a:xfrm>
            <a:off x="715063" y="3429004"/>
            <a:ext cx="2348581" cy="2324096"/>
          </a:xfrm>
        </p:spPr>
        <p:txBody>
          <a:bodyPr>
            <a:normAutofit/>
          </a:bodyPr>
          <a:lstStyle>
            <a:lvl1pPr>
              <a:defRPr sz="1200"/>
            </a:lvl1pPr>
            <a:lvl2pPr>
              <a:defRPr sz="1200"/>
            </a:lvl2pPr>
            <a:lvl3pPr>
              <a:defRPr sz="1051"/>
            </a:lvl3pPr>
            <a:lvl4pPr>
              <a:defRPr sz="1051"/>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53">
            <a:extLst>
              <a:ext uri="{FF2B5EF4-FFF2-40B4-BE49-F238E27FC236}">
                <a16:creationId xmlns:a16="http://schemas.microsoft.com/office/drawing/2014/main" id="{211765C1-9C47-02AC-6DE4-071E0D50D2BB}"/>
              </a:ext>
            </a:extLst>
          </p:cNvPr>
          <p:cNvSpPr>
            <a:spLocks noGrp="1"/>
          </p:cNvSpPr>
          <p:nvPr>
            <p:ph type="body" sz="quarter" idx="47" hasCustomPrompt="1"/>
          </p:nvPr>
        </p:nvSpPr>
        <p:spPr>
          <a:xfrm>
            <a:off x="715063" y="2277657"/>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11" name="Text Placeholder 53">
            <a:extLst>
              <a:ext uri="{FF2B5EF4-FFF2-40B4-BE49-F238E27FC236}">
                <a16:creationId xmlns:a16="http://schemas.microsoft.com/office/drawing/2014/main" id="{D23B6097-F08C-7557-7122-BDA1C7B28AE5}"/>
              </a:ext>
            </a:extLst>
          </p:cNvPr>
          <p:cNvSpPr>
            <a:spLocks noGrp="1"/>
          </p:cNvSpPr>
          <p:nvPr>
            <p:ph type="body" sz="quarter" idx="49" hasCustomPrompt="1"/>
          </p:nvPr>
        </p:nvSpPr>
        <p:spPr>
          <a:xfrm>
            <a:off x="715063" y="2890233"/>
            <a:ext cx="2348580" cy="399356"/>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26" name="Text Placeholder 16">
            <a:extLst>
              <a:ext uri="{FF2B5EF4-FFF2-40B4-BE49-F238E27FC236}">
                <a16:creationId xmlns:a16="http://schemas.microsoft.com/office/drawing/2014/main" id="{05178FD3-FB42-203D-91C8-D14D48558118}"/>
              </a:ext>
            </a:extLst>
          </p:cNvPr>
          <p:cNvSpPr>
            <a:spLocks noGrp="1"/>
          </p:cNvSpPr>
          <p:nvPr>
            <p:ph type="body" sz="quarter" idx="66" hasCustomPrompt="1"/>
          </p:nvPr>
        </p:nvSpPr>
        <p:spPr>
          <a:xfrm>
            <a:off x="3406778" y="2024063"/>
            <a:ext cx="2579687" cy="3820312"/>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29" name="Text Placeholder 17">
            <a:extLst>
              <a:ext uri="{FF2B5EF4-FFF2-40B4-BE49-F238E27FC236}">
                <a16:creationId xmlns:a16="http://schemas.microsoft.com/office/drawing/2014/main" id="{04B6EC5C-B801-5D37-9DB1-CBF99B0445DE}"/>
              </a:ext>
            </a:extLst>
          </p:cNvPr>
          <p:cNvSpPr>
            <a:spLocks noGrp="1"/>
          </p:cNvSpPr>
          <p:nvPr>
            <p:ph type="body" sz="quarter" idx="67" hasCustomPrompt="1"/>
          </p:nvPr>
        </p:nvSpPr>
        <p:spPr>
          <a:xfrm>
            <a:off x="3406778" y="5844375"/>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1" name="Picture Placeholder 18">
            <a:extLst>
              <a:ext uri="{FF2B5EF4-FFF2-40B4-BE49-F238E27FC236}">
                <a16:creationId xmlns:a16="http://schemas.microsoft.com/office/drawing/2014/main" id="{F867148D-F3E9-C580-7E44-22B0DF00F2AA}"/>
              </a:ext>
            </a:extLst>
          </p:cNvPr>
          <p:cNvSpPr>
            <a:spLocks noGrp="1"/>
          </p:cNvSpPr>
          <p:nvPr>
            <p:ph type="pic" sz="quarter" idx="68"/>
          </p:nvPr>
        </p:nvSpPr>
        <p:spPr>
          <a:xfrm>
            <a:off x="5145327" y="2154238"/>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35" name="Text Placeholder 9">
            <a:extLst>
              <a:ext uri="{FF2B5EF4-FFF2-40B4-BE49-F238E27FC236}">
                <a16:creationId xmlns:a16="http://schemas.microsoft.com/office/drawing/2014/main" id="{1471B0FC-67C9-62DF-3098-731F4EDB9E84}"/>
              </a:ext>
            </a:extLst>
          </p:cNvPr>
          <p:cNvSpPr>
            <a:spLocks noGrp="1"/>
          </p:cNvSpPr>
          <p:nvPr>
            <p:ph type="body" sz="quarter" idx="69"/>
          </p:nvPr>
        </p:nvSpPr>
        <p:spPr>
          <a:xfrm>
            <a:off x="3510651" y="3429004"/>
            <a:ext cx="2348581" cy="2324096"/>
          </a:xfrm>
        </p:spPr>
        <p:txBody>
          <a:bodyPr>
            <a:normAutofit/>
          </a:bodyPr>
          <a:lstStyle>
            <a:lvl1pPr>
              <a:defRPr sz="1200"/>
            </a:lvl1pPr>
            <a:lvl2pPr>
              <a:defRPr sz="1200"/>
            </a:lvl2pPr>
            <a:lvl3pPr>
              <a:defRPr sz="1051"/>
            </a:lvl3pPr>
            <a:lvl4pPr>
              <a:defRPr sz="1051"/>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9" name="Text Placeholder 53">
            <a:extLst>
              <a:ext uri="{FF2B5EF4-FFF2-40B4-BE49-F238E27FC236}">
                <a16:creationId xmlns:a16="http://schemas.microsoft.com/office/drawing/2014/main" id="{04424263-C89B-15BD-240E-7AD138F0D672}"/>
              </a:ext>
            </a:extLst>
          </p:cNvPr>
          <p:cNvSpPr>
            <a:spLocks noGrp="1"/>
          </p:cNvSpPr>
          <p:nvPr>
            <p:ph type="body" sz="quarter" idx="70" hasCustomPrompt="1"/>
          </p:nvPr>
        </p:nvSpPr>
        <p:spPr>
          <a:xfrm>
            <a:off x="3510651" y="2277657"/>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43" name="Text Placeholder 53">
            <a:extLst>
              <a:ext uri="{FF2B5EF4-FFF2-40B4-BE49-F238E27FC236}">
                <a16:creationId xmlns:a16="http://schemas.microsoft.com/office/drawing/2014/main" id="{FB6B7189-534B-4E62-0F76-2B19F2F86A2A}"/>
              </a:ext>
            </a:extLst>
          </p:cNvPr>
          <p:cNvSpPr>
            <a:spLocks noGrp="1"/>
          </p:cNvSpPr>
          <p:nvPr>
            <p:ph type="body" sz="quarter" idx="71" hasCustomPrompt="1"/>
          </p:nvPr>
        </p:nvSpPr>
        <p:spPr>
          <a:xfrm>
            <a:off x="3510651" y="2890233"/>
            <a:ext cx="2348580" cy="399356"/>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47" name="Text Placeholder 16">
            <a:extLst>
              <a:ext uri="{FF2B5EF4-FFF2-40B4-BE49-F238E27FC236}">
                <a16:creationId xmlns:a16="http://schemas.microsoft.com/office/drawing/2014/main" id="{496944FA-DF97-3DD5-8C1A-F3C3C850AF37}"/>
              </a:ext>
            </a:extLst>
          </p:cNvPr>
          <p:cNvSpPr>
            <a:spLocks noGrp="1"/>
          </p:cNvSpPr>
          <p:nvPr>
            <p:ph type="body" sz="quarter" idx="72" hasCustomPrompt="1"/>
          </p:nvPr>
        </p:nvSpPr>
        <p:spPr>
          <a:xfrm>
            <a:off x="6202366" y="2024063"/>
            <a:ext cx="2579687" cy="3820312"/>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1" name="Text Placeholder 17">
            <a:extLst>
              <a:ext uri="{FF2B5EF4-FFF2-40B4-BE49-F238E27FC236}">
                <a16:creationId xmlns:a16="http://schemas.microsoft.com/office/drawing/2014/main" id="{1D0EDFB7-9D58-2FC1-C3D8-486E2072A1DA}"/>
              </a:ext>
            </a:extLst>
          </p:cNvPr>
          <p:cNvSpPr>
            <a:spLocks noGrp="1"/>
          </p:cNvSpPr>
          <p:nvPr>
            <p:ph type="body" sz="quarter" idx="73" hasCustomPrompt="1"/>
          </p:nvPr>
        </p:nvSpPr>
        <p:spPr>
          <a:xfrm>
            <a:off x="6202366" y="5844375"/>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5" name="Picture Placeholder 18">
            <a:extLst>
              <a:ext uri="{FF2B5EF4-FFF2-40B4-BE49-F238E27FC236}">
                <a16:creationId xmlns:a16="http://schemas.microsoft.com/office/drawing/2014/main" id="{6A3E6F55-E0F2-5272-D043-43D07C5F4630}"/>
              </a:ext>
            </a:extLst>
          </p:cNvPr>
          <p:cNvSpPr>
            <a:spLocks noGrp="1"/>
          </p:cNvSpPr>
          <p:nvPr>
            <p:ph type="pic" sz="quarter" idx="74"/>
          </p:nvPr>
        </p:nvSpPr>
        <p:spPr>
          <a:xfrm>
            <a:off x="7940915" y="2154238"/>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56" name="Text Placeholder 9">
            <a:extLst>
              <a:ext uri="{FF2B5EF4-FFF2-40B4-BE49-F238E27FC236}">
                <a16:creationId xmlns:a16="http://schemas.microsoft.com/office/drawing/2014/main" id="{38F1423D-6FD6-F54E-9D8C-29007115F607}"/>
              </a:ext>
            </a:extLst>
          </p:cNvPr>
          <p:cNvSpPr>
            <a:spLocks noGrp="1"/>
          </p:cNvSpPr>
          <p:nvPr>
            <p:ph type="body" sz="quarter" idx="75"/>
          </p:nvPr>
        </p:nvSpPr>
        <p:spPr>
          <a:xfrm>
            <a:off x="6306239" y="3429004"/>
            <a:ext cx="2348581" cy="2324096"/>
          </a:xfrm>
        </p:spPr>
        <p:txBody>
          <a:bodyPr>
            <a:normAutofit/>
          </a:bodyPr>
          <a:lstStyle>
            <a:lvl1pPr>
              <a:defRPr sz="1200"/>
            </a:lvl1pPr>
            <a:lvl2pPr>
              <a:defRPr sz="1200"/>
            </a:lvl2pPr>
            <a:lvl3pPr>
              <a:defRPr sz="1051"/>
            </a:lvl3pPr>
            <a:lvl4pPr>
              <a:defRPr sz="1051"/>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7" name="Text Placeholder 53">
            <a:extLst>
              <a:ext uri="{FF2B5EF4-FFF2-40B4-BE49-F238E27FC236}">
                <a16:creationId xmlns:a16="http://schemas.microsoft.com/office/drawing/2014/main" id="{404A3197-E8DD-3A4F-D361-DCFD5F5FC353}"/>
              </a:ext>
            </a:extLst>
          </p:cNvPr>
          <p:cNvSpPr>
            <a:spLocks noGrp="1"/>
          </p:cNvSpPr>
          <p:nvPr>
            <p:ph type="body" sz="quarter" idx="76" hasCustomPrompt="1"/>
          </p:nvPr>
        </p:nvSpPr>
        <p:spPr>
          <a:xfrm>
            <a:off x="6306239" y="2277657"/>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58" name="Text Placeholder 53">
            <a:extLst>
              <a:ext uri="{FF2B5EF4-FFF2-40B4-BE49-F238E27FC236}">
                <a16:creationId xmlns:a16="http://schemas.microsoft.com/office/drawing/2014/main" id="{7D40A72C-9EC6-F47F-241D-F5E04BE07482}"/>
              </a:ext>
            </a:extLst>
          </p:cNvPr>
          <p:cNvSpPr>
            <a:spLocks noGrp="1"/>
          </p:cNvSpPr>
          <p:nvPr>
            <p:ph type="body" sz="quarter" idx="77" hasCustomPrompt="1"/>
          </p:nvPr>
        </p:nvSpPr>
        <p:spPr>
          <a:xfrm>
            <a:off x="6306239" y="2890233"/>
            <a:ext cx="2348580" cy="399356"/>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59" name="Text Placeholder 16">
            <a:extLst>
              <a:ext uri="{FF2B5EF4-FFF2-40B4-BE49-F238E27FC236}">
                <a16:creationId xmlns:a16="http://schemas.microsoft.com/office/drawing/2014/main" id="{02334558-8DAA-6666-2674-AD1E227E6E7B}"/>
              </a:ext>
            </a:extLst>
          </p:cNvPr>
          <p:cNvSpPr>
            <a:spLocks noGrp="1"/>
          </p:cNvSpPr>
          <p:nvPr>
            <p:ph type="body" sz="quarter" idx="78" hasCustomPrompt="1"/>
          </p:nvPr>
        </p:nvSpPr>
        <p:spPr>
          <a:xfrm>
            <a:off x="9004371" y="2024063"/>
            <a:ext cx="2579687" cy="3820312"/>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60" name="Text Placeholder 17">
            <a:extLst>
              <a:ext uri="{FF2B5EF4-FFF2-40B4-BE49-F238E27FC236}">
                <a16:creationId xmlns:a16="http://schemas.microsoft.com/office/drawing/2014/main" id="{B848D722-97F7-F323-2EEB-78F1C9277438}"/>
              </a:ext>
            </a:extLst>
          </p:cNvPr>
          <p:cNvSpPr>
            <a:spLocks noGrp="1"/>
          </p:cNvSpPr>
          <p:nvPr>
            <p:ph type="body" sz="quarter" idx="79" hasCustomPrompt="1"/>
          </p:nvPr>
        </p:nvSpPr>
        <p:spPr>
          <a:xfrm>
            <a:off x="9004371" y="5844375"/>
            <a:ext cx="2579687"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61" name="Picture Placeholder 18">
            <a:extLst>
              <a:ext uri="{FF2B5EF4-FFF2-40B4-BE49-F238E27FC236}">
                <a16:creationId xmlns:a16="http://schemas.microsoft.com/office/drawing/2014/main" id="{65C3349E-31B8-3831-FB85-8E1102854417}"/>
              </a:ext>
            </a:extLst>
          </p:cNvPr>
          <p:cNvSpPr>
            <a:spLocks noGrp="1"/>
          </p:cNvSpPr>
          <p:nvPr>
            <p:ph type="pic" sz="quarter" idx="80"/>
          </p:nvPr>
        </p:nvSpPr>
        <p:spPr>
          <a:xfrm>
            <a:off x="10742921" y="2154238"/>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62" name="Text Placeholder 9">
            <a:extLst>
              <a:ext uri="{FF2B5EF4-FFF2-40B4-BE49-F238E27FC236}">
                <a16:creationId xmlns:a16="http://schemas.microsoft.com/office/drawing/2014/main" id="{9089815D-54C5-3FFF-C061-45AB84A97621}"/>
              </a:ext>
            </a:extLst>
          </p:cNvPr>
          <p:cNvSpPr>
            <a:spLocks noGrp="1"/>
          </p:cNvSpPr>
          <p:nvPr>
            <p:ph type="body" sz="quarter" idx="81"/>
          </p:nvPr>
        </p:nvSpPr>
        <p:spPr>
          <a:xfrm>
            <a:off x="9108244" y="3429004"/>
            <a:ext cx="2348581" cy="2324096"/>
          </a:xfrm>
        </p:spPr>
        <p:txBody>
          <a:bodyPr>
            <a:normAutofit/>
          </a:bodyPr>
          <a:lstStyle>
            <a:lvl1pPr>
              <a:defRPr sz="1200"/>
            </a:lvl1pPr>
            <a:lvl2pPr>
              <a:defRPr sz="1200"/>
            </a:lvl2pPr>
            <a:lvl3pPr>
              <a:defRPr sz="1051"/>
            </a:lvl3pPr>
            <a:lvl4pPr>
              <a:defRPr sz="1051"/>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3" name="Text Placeholder 53">
            <a:extLst>
              <a:ext uri="{FF2B5EF4-FFF2-40B4-BE49-F238E27FC236}">
                <a16:creationId xmlns:a16="http://schemas.microsoft.com/office/drawing/2014/main" id="{C78A5053-D2BA-0E9C-3FDA-FBDAC5528010}"/>
              </a:ext>
            </a:extLst>
          </p:cNvPr>
          <p:cNvSpPr>
            <a:spLocks noGrp="1"/>
          </p:cNvSpPr>
          <p:nvPr>
            <p:ph type="body" sz="quarter" idx="82" hasCustomPrompt="1"/>
          </p:nvPr>
        </p:nvSpPr>
        <p:spPr>
          <a:xfrm>
            <a:off x="9108246" y="2277657"/>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64" name="Text Placeholder 53">
            <a:extLst>
              <a:ext uri="{FF2B5EF4-FFF2-40B4-BE49-F238E27FC236}">
                <a16:creationId xmlns:a16="http://schemas.microsoft.com/office/drawing/2014/main" id="{B81C56FC-F09C-1486-303D-EAA518F6693C}"/>
              </a:ext>
            </a:extLst>
          </p:cNvPr>
          <p:cNvSpPr>
            <a:spLocks noGrp="1"/>
          </p:cNvSpPr>
          <p:nvPr>
            <p:ph type="body" sz="quarter" idx="83" hasCustomPrompt="1"/>
          </p:nvPr>
        </p:nvSpPr>
        <p:spPr>
          <a:xfrm>
            <a:off x="9108246" y="2890233"/>
            <a:ext cx="2348580" cy="399356"/>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5" name="Text Placeholder 11">
            <a:extLst>
              <a:ext uri="{FF2B5EF4-FFF2-40B4-BE49-F238E27FC236}">
                <a16:creationId xmlns:a16="http://schemas.microsoft.com/office/drawing/2014/main" id="{885A09B5-F8F7-B891-F5AE-46639498A8E8}"/>
              </a:ext>
            </a:extLst>
          </p:cNvPr>
          <p:cNvSpPr>
            <a:spLocks noGrp="1"/>
          </p:cNvSpPr>
          <p:nvPr>
            <p:ph type="body" sz="quarter" idx="84"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32"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33"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2274097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Account Team 6x">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E6E8919-CF54-D44F-3EB3-C3EF91A29A99}"/>
              </a:ext>
            </a:extLst>
          </p:cNvPr>
          <p:cNvSpPr>
            <a:spLocks noGrp="1"/>
          </p:cNvSpPr>
          <p:nvPr>
            <p:ph type="body" sz="quarter" idx="17" hasCustomPrompt="1"/>
          </p:nvPr>
        </p:nvSpPr>
        <p:spPr>
          <a:xfrm>
            <a:off x="611189" y="2024063"/>
            <a:ext cx="3511551" cy="170035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8" name="Text Placeholder 17">
            <a:extLst>
              <a:ext uri="{FF2B5EF4-FFF2-40B4-BE49-F238E27FC236}">
                <a16:creationId xmlns:a16="http://schemas.microsoft.com/office/drawing/2014/main" id="{7B81BEBF-4589-8027-BB5D-28D9BB0F2C45}"/>
              </a:ext>
            </a:extLst>
          </p:cNvPr>
          <p:cNvSpPr>
            <a:spLocks noGrp="1"/>
          </p:cNvSpPr>
          <p:nvPr>
            <p:ph type="body" sz="quarter" idx="18" hasCustomPrompt="1"/>
          </p:nvPr>
        </p:nvSpPr>
        <p:spPr>
          <a:xfrm>
            <a:off x="611189" y="3740408"/>
            <a:ext cx="3511551"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2" name="Text Placeholder 21">
            <a:extLst>
              <a:ext uri="{FF2B5EF4-FFF2-40B4-BE49-F238E27FC236}">
                <a16:creationId xmlns:a16="http://schemas.microsoft.com/office/drawing/2014/main" id="{F5E8F130-C6F9-650D-A097-9DEF83EB63F9}"/>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7" name="Title 1">
            <a:extLst>
              <a:ext uri="{FF2B5EF4-FFF2-40B4-BE49-F238E27FC236}">
                <a16:creationId xmlns:a16="http://schemas.microsoft.com/office/drawing/2014/main" id="{A009A3D2-0511-FC99-3B1A-B55A66C818BE}"/>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10" name="Text Placeholder 53">
            <a:extLst>
              <a:ext uri="{FF2B5EF4-FFF2-40B4-BE49-F238E27FC236}">
                <a16:creationId xmlns:a16="http://schemas.microsoft.com/office/drawing/2014/main" id="{211765C1-9C47-02AC-6DE4-071E0D50D2BB}"/>
              </a:ext>
            </a:extLst>
          </p:cNvPr>
          <p:cNvSpPr>
            <a:spLocks noGrp="1"/>
          </p:cNvSpPr>
          <p:nvPr>
            <p:ph type="body" sz="quarter" idx="47" hasCustomPrompt="1"/>
          </p:nvPr>
        </p:nvSpPr>
        <p:spPr>
          <a:xfrm>
            <a:off x="715061" y="2277656"/>
            <a:ext cx="2454520"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11" name="Text Placeholder 53">
            <a:extLst>
              <a:ext uri="{FF2B5EF4-FFF2-40B4-BE49-F238E27FC236}">
                <a16:creationId xmlns:a16="http://schemas.microsoft.com/office/drawing/2014/main" id="{D23B6097-F08C-7557-7122-BDA1C7B28AE5}"/>
              </a:ext>
            </a:extLst>
          </p:cNvPr>
          <p:cNvSpPr>
            <a:spLocks noGrp="1"/>
          </p:cNvSpPr>
          <p:nvPr>
            <p:ph type="body" sz="quarter" idx="49" hasCustomPrompt="1"/>
          </p:nvPr>
        </p:nvSpPr>
        <p:spPr>
          <a:xfrm>
            <a:off x="715063" y="2890232"/>
            <a:ext cx="3286540" cy="685507"/>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13" name="Picture Placeholder 18">
            <a:extLst>
              <a:ext uri="{FF2B5EF4-FFF2-40B4-BE49-F238E27FC236}">
                <a16:creationId xmlns:a16="http://schemas.microsoft.com/office/drawing/2014/main" id="{9FAA5772-76BC-ACB6-F0C7-6036C9A04962}"/>
              </a:ext>
            </a:extLst>
          </p:cNvPr>
          <p:cNvSpPr>
            <a:spLocks noGrp="1"/>
          </p:cNvSpPr>
          <p:nvPr>
            <p:ph type="pic" sz="quarter" idx="67"/>
          </p:nvPr>
        </p:nvSpPr>
        <p:spPr>
          <a:xfrm>
            <a:off x="3281603" y="2154238"/>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22" name="Text Placeholder 16">
            <a:extLst>
              <a:ext uri="{FF2B5EF4-FFF2-40B4-BE49-F238E27FC236}">
                <a16:creationId xmlns:a16="http://schemas.microsoft.com/office/drawing/2014/main" id="{ECB9D2C5-FF57-472D-67C5-202DA4B571C1}"/>
              </a:ext>
            </a:extLst>
          </p:cNvPr>
          <p:cNvSpPr>
            <a:spLocks noGrp="1"/>
          </p:cNvSpPr>
          <p:nvPr>
            <p:ph type="body" sz="quarter" idx="68" hasCustomPrompt="1"/>
          </p:nvPr>
        </p:nvSpPr>
        <p:spPr>
          <a:xfrm>
            <a:off x="611189" y="4125223"/>
            <a:ext cx="3511551" cy="170035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23" name="Text Placeholder 17">
            <a:extLst>
              <a:ext uri="{FF2B5EF4-FFF2-40B4-BE49-F238E27FC236}">
                <a16:creationId xmlns:a16="http://schemas.microsoft.com/office/drawing/2014/main" id="{07ACBC58-1028-0C96-4760-6B5A70BD9D14}"/>
              </a:ext>
            </a:extLst>
          </p:cNvPr>
          <p:cNvSpPr>
            <a:spLocks noGrp="1"/>
          </p:cNvSpPr>
          <p:nvPr>
            <p:ph type="body" sz="quarter" idx="69" hasCustomPrompt="1"/>
          </p:nvPr>
        </p:nvSpPr>
        <p:spPr>
          <a:xfrm>
            <a:off x="611189" y="5841568"/>
            <a:ext cx="3511551"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24" name="Text Placeholder 53">
            <a:extLst>
              <a:ext uri="{FF2B5EF4-FFF2-40B4-BE49-F238E27FC236}">
                <a16:creationId xmlns:a16="http://schemas.microsoft.com/office/drawing/2014/main" id="{0CDA8AAC-B77A-166F-BD2A-DFE82DD17D79}"/>
              </a:ext>
            </a:extLst>
          </p:cNvPr>
          <p:cNvSpPr>
            <a:spLocks noGrp="1"/>
          </p:cNvSpPr>
          <p:nvPr>
            <p:ph type="body" sz="quarter" idx="70" hasCustomPrompt="1"/>
          </p:nvPr>
        </p:nvSpPr>
        <p:spPr>
          <a:xfrm>
            <a:off x="715061" y="4378816"/>
            <a:ext cx="2454520"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25" name="Text Placeholder 53">
            <a:extLst>
              <a:ext uri="{FF2B5EF4-FFF2-40B4-BE49-F238E27FC236}">
                <a16:creationId xmlns:a16="http://schemas.microsoft.com/office/drawing/2014/main" id="{C6CCBBC5-1E89-BCCF-B092-9D42E9637658}"/>
              </a:ext>
            </a:extLst>
          </p:cNvPr>
          <p:cNvSpPr>
            <a:spLocks noGrp="1"/>
          </p:cNvSpPr>
          <p:nvPr>
            <p:ph type="body" sz="quarter" idx="71" hasCustomPrompt="1"/>
          </p:nvPr>
        </p:nvSpPr>
        <p:spPr>
          <a:xfrm>
            <a:off x="715063" y="4991392"/>
            <a:ext cx="3286540" cy="685507"/>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27" name="Picture Placeholder 18">
            <a:extLst>
              <a:ext uri="{FF2B5EF4-FFF2-40B4-BE49-F238E27FC236}">
                <a16:creationId xmlns:a16="http://schemas.microsoft.com/office/drawing/2014/main" id="{35E7B300-F359-F772-5E3A-FD5C03D8D9EC}"/>
              </a:ext>
            </a:extLst>
          </p:cNvPr>
          <p:cNvSpPr>
            <a:spLocks noGrp="1"/>
          </p:cNvSpPr>
          <p:nvPr>
            <p:ph type="pic" sz="quarter" idx="72"/>
          </p:nvPr>
        </p:nvSpPr>
        <p:spPr>
          <a:xfrm>
            <a:off x="3281603" y="4255398"/>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28" name="Text Placeholder 16">
            <a:extLst>
              <a:ext uri="{FF2B5EF4-FFF2-40B4-BE49-F238E27FC236}">
                <a16:creationId xmlns:a16="http://schemas.microsoft.com/office/drawing/2014/main" id="{1EFCBB73-4CE3-3AD3-3BA4-61E55D382278}"/>
              </a:ext>
            </a:extLst>
          </p:cNvPr>
          <p:cNvSpPr>
            <a:spLocks noGrp="1"/>
          </p:cNvSpPr>
          <p:nvPr>
            <p:ph type="body" sz="quarter" idx="73" hasCustomPrompt="1"/>
          </p:nvPr>
        </p:nvSpPr>
        <p:spPr>
          <a:xfrm>
            <a:off x="4338639" y="2024063"/>
            <a:ext cx="3511551" cy="170035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0" name="Text Placeholder 17">
            <a:extLst>
              <a:ext uri="{FF2B5EF4-FFF2-40B4-BE49-F238E27FC236}">
                <a16:creationId xmlns:a16="http://schemas.microsoft.com/office/drawing/2014/main" id="{3B1FB3F1-4EA2-E184-0C28-21BA36789004}"/>
              </a:ext>
            </a:extLst>
          </p:cNvPr>
          <p:cNvSpPr>
            <a:spLocks noGrp="1"/>
          </p:cNvSpPr>
          <p:nvPr>
            <p:ph type="body" sz="quarter" idx="74" hasCustomPrompt="1"/>
          </p:nvPr>
        </p:nvSpPr>
        <p:spPr>
          <a:xfrm>
            <a:off x="4338639" y="3740408"/>
            <a:ext cx="3511551"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2" name="Text Placeholder 53">
            <a:extLst>
              <a:ext uri="{FF2B5EF4-FFF2-40B4-BE49-F238E27FC236}">
                <a16:creationId xmlns:a16="http://schemas.microsoft.com/office/drawing/2014/main" id="{CE0C8816-C6F9-0A8E-D08A-6CBBF02B29FF}"/>
              </a:ext>
            </a:extLst>
          </p:cNvPr>
          <p:cNvSpPr>
            <a:spLocks noGrp="1"/>
          </p:cNvSpPr>
          <p:nvPr>
            <p:ph type="body" sz="quarter" idx="75" hasCustomPrompt="1"/>
          </p:nvPr>
        </p:nvSpPr>
        <p:spPr>
          <a:xfrm>
            <a:off x="4442513" y="2277656"/>
            <a:ext cx="2454520"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33" name="Text Placeholder 53">
            <a:extLst>
              <a:ext uri="{FF2B5EF4-FFF2-40B4-BE49-F238E27FC236}">
                <a16:creationId xmlns:a16="http://schemas.microsoft.com/office/drawing/2014/main" id="{311532DF-71F1-D084-CF0F-D0012FB25178}"/>
              </a:ext>
            </a:extLst>
          </p:cNvPr>
          <p:cNvSpPr>
            <a:spLocks noGrp="1"/>
          </p:cNvSpPr>
          <p:nvPr>
            <p:ph type="body" sz="quarter" idx="76" hasCustomPrompt="1"/>
          </p:nvPr>
        </p:nvSpPr>
        <p:spPr>
          <a:xfrm>
            <a:off x="4442515" y="2890232"/>
            <a:ext cx="3286540" cy="685507"/>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34" name="Picture Placeholder 18">
            <a:extLst>
              <a:ext uri="{FF2B5EF4-FFF2-40B4-BE49-F238E27FC236}">
                <a16:creationId xmlns:a16="http://schemas.microsoft.com/office/drawing/2014/main" id="{00EF68B3-FC6B-B0D9-4100-8A1BC95413A1}"/>
              </a:ext>
            </a:extLst>
          </p:cNvPr>
          <p:cNvSpPr>
            <a:spLocks noGrp="1"/>
          </p:cNvSpPr>
          <p:nvPr>
            <p:ph type="pic" sz="quarter" idx="77"/>
          </p:nvPr>
        </p:nvSpPr>
        <p:spPr>
          <a:xfrm>
            <a:off x="7009053" y="2154238"/>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36" name="Text Placeholder 16">
            <a:extLst>
              <a:ext uri="{FF2B5EF4-FFF2-40B4-BE49-F238E27FC236}">
                <a16:creationId xmlns:a16="http://schemas.microsoft.com/office/drawing/2014/main" id="{0D014377-716B-1E4E-7F75-6240AEC87B44}"/>
              </a:ext>
            </a:extLst>
          </p:cNvPr>
          <p:cNvSpPr>
            <a:spLocks noGrp="1"/>
          </p:cNvSpPr>
          <p:nvPr>
            <p:ph type="body" sz="quarter" idx="78" hasCustomPrompt="1"/>
          </p:nvPr>
        </p:nvSpPr>
        <p:spPr>
          <a:xfrm>
            <a:off x="4338639" y="4125223"/>
            <a:ext cx="3511551" cy="170035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7" name="Text Placeholder 17">
            <a:extLst>
              <a:ext uri="{FF2B5EF4-FFF2-40B4-BE49-F238E27FC236}">
                <a16:creationId xmlns:a16="http://schemas.microsoft.com/office/drawing/2014/main" id="{7846DA55-DA64-0C4C-7792-72C197E12FF4}"/>
              </a:ext>
            </a:extLst>
          </p:cNvPr>
          <p:cNvSpPr>
            <a:spLocks noGrp="1"/>
          </p:cNvSpPr>
          <p:nvPr>
            <p:ph type="body" sz="quarter" idx="79" hasCustomPrompt="1"/>
          </p:nvPr>
        </p:nvSpPr>
        <p:spPr>
          <a:xfrm>
            <a:off x="4338639" y="5841568"/>
            <a:ext cx="3511551"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8" name="Text Placeholder 53">
            <a:extLst>
              <a:ext uri="{FF2B5EF4-FFF2-40B4-BE49-F238E27FC236}">
                <a16:creationId xmlns:a16="http://schemas.microsoft.com/office/drawing/2014/main" id="{6AEC821D-4AE8-7822-5977-88C19FFE1AE4}"/>
              </a:ext>
            </a:extLst>
          </p:cNvPr>
          <p:cNvSpPr>
            <a:spLocks noGrp="1"/>
          </p:cNvSpPr>
          <p:nvPr>
            <p:ph type="body" sz="quarter" idx="80" hasCustomPrompt="1"/>
          </p:nvPr>
        </p:nvSpPr>
        <p:spPr>
          <a:xfrm>
            <a:off x="4442513" y="4378816"/>
            <a:ext cx="2454520"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40" name="Text Placeholder 53">
            <a:extLst>
              <a:ext uri="{FF2B5EF4-FFF2-40B4-BE49-F238E27FC236}">
                <a16:creationId xmlns:a16="http://schemas.microsoft.com/office/drawing/2014/main" id="{2950896E-C37C-BB93-D699-3D06FA24C654}"/>
              </a:ext>
            </a:extLst>
          </p:cNvPr>
          <p:cNvSpPr>
            <a:spLocks noGrp="1"/>
          </p:cNvSpPr>
          <p:nvPr>
            <p:ph type="body" sz="quarter" idx="81" hasCustomPrompt="1"/>
          </p:nvPr>
        </p:nvSpPr>
        <p:spPr>
          <a:xfrm>
            <a:off x="4442515" y="4991392"/>
            <a:ext cx="3286540" cy="685507"/>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41" name="Picture Placeholder 18">
            <a:extLst>
              <a:ext uri="{FF2B5EF4-FFF2-40B4-BE49-F238E27FC236}">
                <a16:creationId xmlns:a16="http://schemas.microsoft.com/office/drawing/2014/main" id="{3645793F-7E68-ACC3-C6FB-9A738A6C76B4}"/>
              </a:ext>
            </a:extLst>
          </p:cNvPr>
          <p:cNvSpPr>
            <a:spLocks noGrp="1"/>
          </p:cNvSpPr>
          <p:nvPr>
            <p:ph type="pic" sz="quarter" idx="82"/>
          </p:nvPr>
        </p:nvSpPr>
        <p:spPr>
          <a:xfrm>
            <a:off x="7009053" y="4255398"/>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42" name="Text Placeholder 16">
            <a:extLst>
              <a:ext uri="{FF2B5EF4-FFF2-40B4-BE49-F238E27FC236}">
                <a16:creationId xmlns:a16="http://schemas.microsoft.com/office/drawing/2014/main" id="{549AC01B-0A5F-92D5-419C-4615D340A0C9}"/>
              </a:ext>
            </a:extLst>
          </p:cNvPr>
          <p:cNvSpPr>
            <a:spLocks noGrp="1"/>
          </p:cNvSpPr>
          <p:nvPr>
            <p:ph type="body" sz="quarter" idx="83" hasCustomPrompt="1"/>
          </p:nvPr>
        </p:nvSpPr>
        <p:spPr>
          <a:xfrm>
            <a:off x="8058150" y="2024063"/>
            <a:ext cx="3511551" cy="170035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44" name="Text Placeholder 17">
            <a:extLst>
              <a:ext uri="{FF2B5EF4-FFF2-40B4-BE49-F238E27FC236}">
                <a16:creationId xmlns:a16="http://schemas.microsoft.com/office/drawing/2014/main" id="{1DA05E8F-964E-7B61-FE62-180166196A6A}"/>
              </a:ext>
            </a:extLst>
          </p:cNvPr>
          <p:cNvSpPr>
            <a:spLocks noGrp="1"/>
          </p:cNvSpPr>
          <p:nvPr>
            <p:ph type="body" sz="quarter" idx="84" hasCustomPrompt="1"/>
          </p:nvPr>
        </p:nvSpPr>
        <p:spPr>
          <a:xfrm>
            <a:off x="8058150" y="3740408"/>
            <a:ext cx="3511551"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45" name="Text Placeholder 53">
            <a:extLst>
              <a:ext uri="{FF2B5EF4-FFF2-40B4-BE49-F238E27FC236}">
                <a16:creationId xmlns:a16="http://schemas.microsoft.com/office/drawing/2014/main" id="{DF71083A-2BEE-5729-FF2F-2CDBD8078923}"/>
              </a:ext>
            </a:extLst>
          </p:cNvPr>
          <p:cNvSpPr>
            <a:spLocks noGrp="1"/>
          </p:cNvSpPr>
          <p:nvPr>
            <p:ph type="body" sz="quarter" idx="85" hasCustomPrompt="1"/>
          </p:nvPr>
        </p:nvSpPr>
        <p:spPr>
          <a:xfrm>
            <a:off x="8162023" y="2277656"/>
            <a:ext cx="2454520"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46" name="Text Placeholder 53">
            <a:extLst>
              <a:ext uri="{FF2B5EF4-FFF2-40B4-BE49-F238E27FC236}">
                <a16:creationId xmlns:a16="http://schemas.microsoft.com/office/drawing/2014/main" id="{7FFEEE6F-23A4-8D6C-D3AA-819327589183}"/>
              </a:ext>
            </a:extLst>
          </p:cNvPr>
          <p:cNvSpPr>
            <a:spLocks noGrp="1"/>
          </p:cNvSpPr>
          <p:nvPr>
            <p:ph type="body" sz="quarter" idx="86" hasCustomPrompt="1"/>
          </p:nvPr>
        </p:nvSpPr>
        <p:spPr>
          <a:xfrm>
            <a:off x="8162023" y="2890232"/>
            <a:ext cx="3286540" cy="685507"/>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48" name="Picture Placeholder 18">
            <a:extLst>
              <a:ext uri="{FF2B5EF4-FFF2-40B4-BE49-F238E27FC236}">
                <a16:creationId xmlns:a16="http://schemas.microsoft.com/office/drawing/2014/main" id="{4821EBD7-4134-1F49-FB95-CC1F81552E83}"/>
              </a:ext>
            </a:extLst>
          </p:cNvPr>
          <p:cNvSpPr>
            <a:spLocks noGrp="1"/>
          </p:cNvSpPr>
          <p:nvPr>
            <p:ph type="pic" sz="quarter" idx="87"/>
          </p:nvPr>
        </p:nvSpPr>
        <p:spPr>
          <a:xfrm>
            <a:off x="10728563" y="2154238"/>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49" name="Text Placeholder 16">
            <a:extLst>
              <a:ext uri="{FF2B5EF4-FFF2-40B4-BE49-F238E27FC236}">
                <a16:creationId xmlns:a16="http://schemas.microsoft.com/office/drawing/2014/main" id="{89203F65-8E82-E60E-54C1-BEB7789EAF8D}"/>
              </a:ext>
            </a:extLst>
          </p:cNvPr>
          <p:cNvSpPr>
            <a:spLocks noGrp="1"/>
          </p:cNvSpPr>
          <p:nvPr>
            <p:ph type="body" sz="quarter" idx="88" hasCustomPrompt="1"/>
          </p:nvPr>
        </p:nvSpPr>
        <p:spPr>
          <a:xfrm>
            <a:off x="8058150" y="4125223"/>
            <a:ext cx="3511551" cy="170035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0" name="Text Placeholder 17">
            <a:extLst>
              <a:ext uri="{FF2B5EF4-FFF2-40B4-BE49-F238E27FC236}">
                <a16:creationId xmlns:a16="http://schemas.microsoft.com/office/drawing/2014/main" id="{FA60F32C-83F5-9CA4-1C69-51259ED8D700}"/>
              </a:ext>
            </a:extLst>
          </p:cNvPr>
          <p:cNvSpPr>
            <a:spLocks noGrp="1"/>
          </p:cNvSpPr>
          <p:nvPr>
            <p:ph type="body" sz="quarter" idx="89" hasCustomPrompt="1"/>
          </p:nvPr>
        </p:nvSpPr>
        <p:spPr>
          <a:xfrm>
            <a:off x="8058150" y="5841568"/>
            <a:ext cx="3511551"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2" name="Text Placeholder 53">
            <a:extLst>
              <a:ext uri="{FF2B5EF4-FFF2-40B4-BE49-F238E27FC236}">
                <a16:creationId xmlns:a16="http://schemas.microsoft.com/office/drawing/2014/main" id="{8CFE68B4-42D6-C1F6-E623-4D857F541DDC}"/>
              </a:ext>
            </a:extLst>
          </p:cNvPr>
          <p:cNvSpPr>
            <a:spLocks noGrp="1"/>
          </p:cNvSpPr>
          <p:nvPr>
            <p:ph type="body" sz="quarter" idx="90" hasCustomPrompt="1"/>
          </p:nvPr>
        </p:nvSpPr>
        <p:spPr>
          <a:xfrm>
            <a:off x="8162023" y="4378816"/>
            <a:ext cx="2454520"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53" name="Text Placeholder 53">
            <a:extLst>
              <a:ext uri="{FF2B5EF4-FFF2-40B4-BE49-F238E27FC236}">
                <a16:creationId xmlns:a16="http://schemas.microsoft.com/office/drawing/2014/main" id="{E5C44CF8-F9CB-AD01-2F70-F6000F9B9CFE}"/>
              </a:ext>
            </a:extLst>
          </p:cNvPr>
          <p:cNvSpPr>
            <a:spLocks noGrp="1"/>
          </p:cNvSpPr>
          <p:nvPr>
            <p:ph type="body" sz="quarter" idx="91" hasCustomPrompt="1"/>
          </p:nvPr>
        </p:nvSpPr>
        <p:spPr>
          <a:xfrm>
            <a:off x="8162023" y="4991392"/>
            <a:ext cx="3286540" cy="685507"/>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54" name="Picture Placeholder 18">
            <a:extLst>
              <a:ext uri="{FF2B5EF4-FFF2-40B4-BE49-F238E27FC236}">
                <a16:creationId xmlns:a16="http://schemas.microsoft.com/office/drawing/2014/main" id="{E5005EAE-1639-8A41-BED9-EFD1F5FD18BD}"/>
              </a:ext>
            </a:extLst>
          </p:cNvPr>
          <p:cNvSpPr>
            <a:spLocks noGrp="1"/>
          </p:cNvSpPr>
          <p:nvPr>
            <p:ph type="pic" sz="quarter" idx="92"/>
          </p:nvPr>
        </p:nvSpPr>
        <p:spPr>
          <a:xfrm>
            <a:off x="10728563" y="4255398"/>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5" name="Text Placeholder 11">
            <a:extLst>
              <a:ext uri="{FF2B5EF4-FFF2-40B4-BE49-F238E27FC236}">
                <a16:creationId xmlns:a16="http://schemas.microsoft.com/office/drawing/2014/main" id="{D7F6D4C3-7961-2DD7-FC00-17317AC9E676}"/>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3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43"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1196089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ccount Team 8x">
    <p:spTree>
      <p:nvGrpSpPr>
        <p:cNvPr id="1" name=""/>
        <p:cNvGrpSpPr/>
        <p:nvPr/>
      </p:nvGrpSpPr>
      <p:grpSpPr>
        <a:xfrm>
          <a:off x="0" y="0"/>
          <a:ext cx="0" cy="0"/>
          <a:chOff x="0" y="0"/>
          <a:chExt cx="0" cy="0"/>
        </a:xfrm>
      </p:grpSpPr>
      <p:sp>
        <p:nvSpPr>
          <p:cNvPr id="2" name="Text Placeholder 21">
            <a:extLst>
              <a:ext uri="{FF2B5EF4-FFF2-40B4-BE49-F238E27FC236}">
                <a16:creationId xmlns:a16="http://schemas.microsoft.com/office/drawing/2014/main" id="{F5E8F130-C6F9-650D-A097-9DEF83EB63F9}"/>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7" name="Title 1">
            <a:extLst>
              <a:ext uri="{FF2B5EF4-FFF2-40B4-BE49-F238E27FC236}">
                <a16:creationId xmlns:a16="http://schemas.microsoft.com/office/drawing/2014/main" id="{A009A3D2-0511-FC99-3B1A-B55A66C818BE}"/>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5" name="Text Placeholder 16">
            <a:extLst>
              <a:ext uri="{FF2B5EF4-FFF2-40B4-BE49-F238E27FC236}">
                <a16:creationId xmlns:a16="http://schemas.microsoft.com/office/drawing/2014/main" id="{B72806F7-77D9-205C-9D17-6FD89FDD5B05}"/>
              </a:ext>
            </a:extLst>
          </p:cNvPr>
          <p:cNvSpPr>
            <a:spLocks noGrp="1"/>
          </p:cNvSpPr>
          <p:nvPr>
            <p:ph type="body" sz="quarter" idx="64" hasCustomPrompt="1"/>
          </p:nvPr>
        </p:nvSpPr>
        <p:spPr>
          <a:xfrm>
            <a:off x="611190" y="2024063"/>
            <a:ext cx="2579687"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6" name="Picture Placeholder 18">
            <a:extLst>
              <a:ext uri="{FF2B5EF4-FFF2-40B4-BE49-F238E27FC236}">
                <a16:creationId xmlns:a16="http://schemas.microsoft.com/office/drawing/2014/main" id="{994D1C33-B78B-E18D-B3B4-FD309788F938}"/>
              </a:ext>
            </a:extLst>
          </p:cNvPr>
          <p:cNvSpPr>
            <a:spLocks noGrp="1"/>
          </p:cNvSpPr>
          <p:nvPr>
            <p:ph type="pic" sz="quarter" idx="65"/>
          </p:nvPr>
        </p:nvSpPr>
        <p:spPr>
          <a:xfrm>
            <a:off x="2349739" y="2154238"/>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9" name="Text Placeholder 53">
            <a:extLst>
              <a:ext uri="{FF2B5EF4-FFF2-40B4-BE49-F238E27FC236}">
                <a16:creationId xmlns:a16="http://schemas.microsoft.com/office/drawing/2014/main" id="{849035C5-3937-4ED7-4D2B-CF022B7D4EF2}"/>
              </a:ext>
            </a:extLst>
          </p:cNvPr>
          <p:cNvSpPr>
            <a:spLocks noGrp="1"/>
          </p:cNvSpPr>
          <p:nvPr>
            <p:ph type="body" sz="quarter" idx="47" hasCustomPrompt="1"/>
          </p:nvPr>
        </p:nvSpPr>
        <p:spPr>
          <a:xfrm>
            <a:off x="715063" y="2277657"/>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12" name="Text Placeholder 53">
            <a:extLst>
              <a:ext uri="{FF2B5EF4-FFF2-40B4-BE49-F238E27FC236}">
                <a16:creationId xmlns:a16="http://schemas.microsoft.com/office/drawing/2014/main" id="{B2C1846C-3599-8195-FB35-0C042E8D1B0F}"/>
              </a:ext>
            </a:extLst>
          </p:cNvPr>
          <p:cNvSpPr>
            <a:spLocks noGrp="1"/>
          </p:cNvSpPr>
          <p:nvPr>
            <p:ph type="body" sz="quarter" idx="49" hasCustomPrompt="1"/>
          </p:nvPr>
        </p:nvSpPr>
        <p:spPr>
          <a:xfrm>
            <a:off x="715063" y="2890233"/>
            <a:ext cx="2348580" cy="684000"/>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15" name="Text Placeholder 16">
            <a:extLst>
              <a:ext uri="{FF2B5EF4-FFF2-40B4-BE49-F238E27FC236}">
                <a16:creationId xmlns:a16="http://schemas.microsoft.com/office/drawing/2014/main" id="{5871013D-3B42-CB7D-9309-AE61DA6EAE77}"/>
              </a:ext>
            </a:extLst>
          </p:cNvPr>
          <p:cNvSpPr>
            <a:spLocks noGrp="1"/>
          </p:cNvSpPr>
          <p:nvPr>
            <p:ph type="body" sz="quarter" idx="66" hasCustomPrompt="1"/>
          </p:nvPr>
        </p:nvSpPr>
        <p:spPr>
          <a:xfrm>
            <a:off x="611190" y="4122091"/>
            <a:ext cx="2579687"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6" name="Picture Placeholder 18">
            <a:extLst>
              <a:ext uri="{FF2B5EF4-FFF2-40B4-BE49-F238E27FC236}">
                <a16:creationId xmlns:a16="http://schemas.microsoft.com/office/drawing/2014/main" id="{6DA6C68D-7138-6E15-EF52-32919283C282}"/>
              </a:ext>
            </a:extLst>
          </p:cNvPr>
          <p:cNvSpPr>
            <a:spLocks noGrp="1"/>
          </p:cNvSpPr>
          <p:nvPr>
            <p:ph type="pic" sz="quarter" idx="67"/>
          </p:nvPr>
        </p:nvSpPr>
        <p:spPr>
          <a:xfrm>
            <a:off x="2349739" y="4252266"/>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19" name="Text Placeholder 53">
            <a:extLst>
              <a:ext uri="{FF2B5EF4-FFF2-40B4-BE49-F238E27FC236}">
                <a16:creationId xmlns:a16="http://schemas.microsoft.com/office/drawing/2014/main" id="{924FADE9-C318-2A88-C25B-4292FF19D67E}"/>
              </a:ext>
            </a:extLst>
          </p:cNvPr>
          <p:cNvSpPr>
            <a:spLocks noGrp="1"/>
          </p:cNvSpPr>
          <p:nvPr>
            <p:ph type="body" sz="quarter" idx="68" hasCustomPrompt="1"/>
          </p:nvPr>
        </p:nvSpPr>
        <p:spPr>
          <a:xfrm>
            <a:off x="715063" y="4375685"/>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20" name="Text Placeholder 53">
            <a:extLst>
              <a:ext uri="{FF2B5EF4-FFF2-40B4-BE49-F238E27FC236}">
                <a16:creationId xmlns:a16="http://schemas.microsoft.com/office/drawing/2014/main" id="{16D6FD87-21BF-91BB-47D8-EDB7FFC8C0F5}"/>
              </a:ext>
            </a:extLst>
          </p:cNvPr>
          <p:cNvSpPr>
            <a:spLocks noGrp="1"/>
          </p:cNvSpPr>
          <p:nvPr>
            <p:ph type="body" sz="quarter" idx="69" hasCustomPrompt="1"/>
          </p:nvPr>
        </p:nvSpPr>
        <p:spPr>
          <a:xfrm>
            <a:off x="715063" y="4988261"/>
            <a:ext cx="2348580" cy="684000"/>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21" name="Text Placeholder 17">
            <a:extLst>
              <a:ext uri="{FF2B5EF4-FFF2-40B4-BE49-F238E27FC236}">
                <a16:creationId xmlns:a16="http://schemas.microsoft.com/office/drawing/2014/main" id="{D7897A58-979E-6D49-B104-439BB88E06C7}"/>
              </a:ext>
            </a:extLst>
          </p:cNvPr>
          <p:cNvSpPr>
            <a:spLocks noGrp="1"/>
          </p:cNvSpPr>
          <p:nvPr>
            <p:ph type="body" sz="quarter" idx="70" hasCustomPrompt="1"/>
          </p:nvPr>
        </p:nvSpPr>
        <p:spPr>
          <a:xfrm>
            <a:off x="611187" y="5841568"/>
            <a:ext cx="2581200"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5" name="Text Placeholder 16">
            <a:extLst>
              <a:ext uri="{FF2B5EF4-FFF2-40B4-BE49-F238E27FC236}">
                <a16:creationId xmlns:a16="http://schemas.microsoft.com/office/drawing/2014/main" id="{79096D09-C45B-6F46-979A-141AE9A41B50}"/>
              </a:ext>
            </a:extLst>
          </p:cNvPr>
          <p:cNvSpPr>
            <a:spLocks noGrp="1"/>
          </p:cNvSpPr>
          <p:nvPr>
            <p:ph type="body" sz="quarter" idx="79" hasCustomPrompt="1"/>
          </p:nvPr>
        </p:nvSpPr>
        <p:spPr>
          <a:xfrm>
            <a:off x="3405265" y="2024063"/>
            <a:ext cx="2579687"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9" name="Picture Placeholder 18">
            <a:extLst>
              <a:ext uri="{FF2B5EF4-FFF2-40B4-BE49-F238E27FC236}">
                <a16:creationId xmlns:a16="http://schemas.microsoft.com/office/drawing/2014/main" id="{14529A0D-3682-E3D3-2241-98E61E3C90C9}"/>
              </a:ext>
            </a:extLst>
          </p:cNvPr>
          <p:cNvSpPr>
            <a:spLocks noGrp="1"/>
          </p:cNvSpPr>
          <p:nvPr>
            <p:ph type="pic" sz="quarter" idx="80"/>
          </p:nvPr>
        </p:nvSpPr>
        <p:spPr>
          <a:xfrm>
            <a:off x="5143815" y="2154238"/>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43" name="Text Placeholder 53">
            <a:extLst>
              <a:ext uri="{FF2B5EF4-FFF2-40B4-BE49-F238E27FC236}">
                <a16:creationId xmlns:a16="http://schemas.microsoft.com/office/drawing/2014/main" id="{9FE25856-9BD0-EF6D-D79B-C179AE5CA4FC}"/>
              </a:ext>
            </a:extLst>
          </p:cNvPr>
          <p:cNvSpPr>
            <a:spLocks noGrp="1"/>
          </p:cNvSpPr>
          <p:nvPr>
            <p:ph type="body" sz="quarter" idx="81" hasCustomPrompt="1"/>
          </p:nvPr>
        </p:nvSpPr>
        <p:spPr>
          <a:xfrm>
            <a:off x="3509139" y="2277657"/>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47" name="Text Placeholder 53">
            <a:extLst>
              <a:ext uri="{FF2B5EF4-FFF2-40B4-BE49-F238E27FC236}">
                <a16:creationId xmlns:a16="http://schemas.microsoft.com/office/drawing/2014/main" id="{B37D5F01-2D28-6B2B-3809-BD9046C7BB24}"/>
              </a:ext>
            </a:extLst>
          </p:cNvPr>
          <p:cNvSpPr>
            <a:spLocks noGrp="1"/>
          </p:cNvSpPr>
          <p:nvPr>
            <p:ph type="body" sz="quarter" idx="82" hasCustomPrompt="1"/>
          </p:nvPr>
        </p:nvSpPr>
        <p:spPr>
          <a:xfrm>
            <a:off x="3509139" y="2890233"/>
            <a:ext cx="2348580" cy="684000"/>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55" name="Text Placeholder 16">
            <a:extLst>
              <a:ext uri="{FF2B5EF4-FFF2-40B4-BE49-F238E27FC236}">
                <a16:creationId xmlns:a16="http://schemas.microsoft.com/office/drawing/2014/main" id="{6C5B82CD-0ECF-9C46-A69F-C719EF2ABE1A}"/>
              </a:ext>
            </a:extLst>
          </p:cNvPr>
          <p:cNvSpPr>
            <a:spLocks noGrp="1"/>
          </p:cNvSpPr>
          <p:nvPr>
            <p:ph type="body" sz="quarter" idx="84" hasCustomPrompt="1"/>
          </p:nvPr>
        </p:nvSpPr>
        <p:spPr>
          <a:xfrm>
            <a:off x="3405265" y="4122091"/>
            <a:ext cx="2579687"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6" name="Picture Placeholder 18">
            <a:extLst>
              <a:ext uri="{FF2B5EF4-FFF2-40B4-BE49-F238E27FC236}">
                <a16:creationId xmlns:a16="http://schemas.microsoft.com/office/drawing/2014/main" id="{0C2F2006-5C78-78ED-DB48-DB8964AD840E}"/>
              </a:ext>
            </a:extLst>
          </p:cNvPr>
          <p:cNvSpPr>
            <a:spLocks noGrp="1"/>
          </p:cNvSpPr>
          <p:nvPr>
            <p:ph type="pic" sz="quarter" idx="85"/>
          </p:nvPr>
        </p:nvSpPr>
        <p:spPr>
          <a:xfrm>
            <a:off x="5143815" y="4252266"/>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57" name="Text Placeholder 53">
            <a:extLst>
              <a:ext uri="{FF2B5EF4-FFF2-40B4-BE49-F238E27FC236}">
                <a16:creationId xmlns:a16="http://schemas.microsoft.com/office/drawing/2014/main" id="{85F445AE-0733-7492-FB96-35DDCD7B721B}"/>
              </a:ext>
            </a:extLst>
          </p:cNvPr>
          <p:cNvSpPr>
            <a:spLocks noGrp="1"/>
          </p:cNvSpPr>
          <p:nvPr>
            <p:ph type="body" sz="quarter" idx="86" hasCustomPrompt="1"/>
          </p:nvPr>
        </p:nvSpPr>
        <p:spPr>
          <a:xfrm>
            <a:off x="3509139" y="4375685"/>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58" name="Text Placeholder 53">
            <a:extLst>
              <a:ext uri="{FF2B5EF4-FFF2-40B4-BE49-F238E27FC236}">
                <a16:creationId xmlns:a16="http://schemas.microsoft.com/office/drawing/2014/main" id="{075C660D-727C-DFA4-DD16-72E384ACE26D}"/>
              </a:ext>
            </a:extLst>
          </p:cNvPr>
          <p:cNvSpPr>
            <a:spLocks noGrp="1"/>
          </p:cNvSpPr>
          <p:nvPr>
            <p:ph type="body" sz="quarter" idx="87" hasCustomPrompt="1"/>
          </p:nvPr>
        </p:nvSpPr>
        <p:spPr>
          <a:xfrm>
            <a:off x="3509139" y="4988261"/>
            <a:ext cx="2348580" cy="684000"/>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59" name="Text Placeholder 17">
            <a:extLst>
              <a:ext uri="{FF2B5EF4-FFF2-40B4-BE49-F238E27FC236}">
                <a16:creationId xmlns:a16="http://schemas.microsoft.com/office/drawing/2014/main" id="{0D9C78B2-EFB5-2DBE-9217-3C43ACEDAABA}"/>
              </a:ext>
            </a:extLst>
          </p:cNvPr>
          <p:cNvSpPr>
            <a:spLocks noGrp="1"/>
          </p:cNvSpPr>
          <p:nvPr>
            <p:ph type="body" sz="quarter" idx="88" hasCustomPrompt="1"/>
          </p:nvPr>
        </p:nvSpPr>
        <p:spPr>
          <a:xfrm>
            <a:off x="3405263" y="5841568"/>
            <a:ext cx="2581200"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60" name="Text Placeholder 16">
            <a:extLst>
              <a:ext uri="{FF2B5EF4-FFF2-40B4-BE49-F238E27FC236}">
                <a16:creationId xmlns:a16="http://schemas.microsoft.com/office/drawing/2014/main" id="{5136298D-FED4-77D5-F0A5-DDD21324420F}"/>
              </a:ext>
            </a:extLst>
          </p:cNvPr>
          <p:cNvSpPr>
            <a:spLocks noGrp="1"/>
          </p:cNvSpPr>
          <p:nvPr>
            <p:ph type="body" sz="quarter" idx="89" hasCustomPrompt="1"/>
          </p:nvPr>
        </p:nvSpPr>
        <p:spPr>
          <a:xfrm>
            <a:off x="6197827" y="2024063"/>
            <a:ext cx="2579687"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61" name="Picture Placeholder 18">
            <a:extLst>
              <a:ext uri="{FF2B5EF4-FFF2-40B4-BE49-F238E27FC236}">
                <a16:creationId xmlns:a16="http://schemas.microsoft.com/office/drawing/2014/main" id="{167B2B0B-C8C2-2F02-6686-E2FE065773B8}"/>
              </a:ext>
            </a:extLst>
          </p:cNvPr>
          <p:cNvSpPr>
            <a:spLocks noGrp="1"/>
          </p:cNvSpPr>
          <p:nvPr>
            <p:ph type="pic" sz="quarter" idx="90"/>
          </p:nvPr>
        </p:nvSpPr>
        <p:spPr>
          <a:xfrm>
            <a:off x="7936376" y="2154238"/>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62" name="Text Placeholder 53">
            <a:extLst>
              <a:ext uri="{FF2B5EF4-FFF2-40B4-BE49-F238E27FC236}">
                <a16:creationId xmlns:a16="http://schemas.microsoft.com/office/drawing/2014/main" id="{EED6A862-4709-977C-613E-0DB7B32532BC}"/>
              </a:ext>
            </a:extLst>
          </p:cNvPr>
          <p:cNvSpPr>
            <a:spLocks noGrp="1"/>
          </p:cNvSpPr>
          <p:nvPr>
            <p:ph type="body" sz="quarter" idx="91" hasCustomPrompt="1"/>
          </p:nvPr>
        </p:nvSpPr>
        <p:spPr>
          <a:xfrm>
            <a:off x="6301701" y="2277657"/>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63" name="Text Placeholder 53">
            <a:extLst>
              <a:ext uri="{FF2B5EF4-FFF2-40B4-BE49-F238E27FC236}">
                <a16:creationId xmlns:a16="http://schemas.microsoft.com/office/drawing/2014/main" id="{041FAFBD-A79D-D3D4-DEC5-25125748F3B7}"/>
              </a:ext>
            </a:extLst>
          </p:cNvPr>
          <p:cNvSpPr>
            <a:spLocks noGrp="1"/>
          </p:cNvSpPr>
          <p:nvPr>
            <p:ph type="body" sz="quarter" idx="92" hasCustomPrompt="1"/>
          </p:nvPr>
        </p:nvSpPr>
        <p:spPr>
          <a:xfrm>
            <a:off x="6301699" y="2890233"/>
            <a:ext cx="2348580" cy="684000"/>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65" name="Text Placeholder 16">
            <a:extLst>
              <a:ext uri="{FF2B5EF4-FFF2-40B4-BE49-F238E27FC236}">
                <a16:creationId xmlns:a16="http://schemas.microsoft.com/office/drawing/2014/main" id="{78934F20-2400-A08D-9345-7DB3AEA96DD4}"/>
              </a:ext>
            </a:extLst>
          </p:cNvPr>
          <p:cNvSpPr>
            <a:spLocks noGrp="1"/>
          </p:cNvSpPr>
          <p:nvPr>
            <p:ph type="body" sz="quarter" idx="94" hasCustomPrompt="1"/>
          </p:nvPr>
        </p:nvSpPr>
        <p:spPr>
          <a:xfrm>
            <a:off x="6197827" y="4122091"/>
            <a:ext cx="2579687"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66" name="Picture Placeholder 18">
            <a:extLst>
              <a:ext uri="{FF2B5EF4-FFF2-40B4-BE49-F238E27FC236}">
                <a16:creationId xmlns:a16="http://schemas.microsoft.com/office/drawing/2014/main" id="{12273DAA-4955-9BA5-F49F-7F62C5276F8F}"/>
              </a:ext>
            </a:extLst>
          </p:cNvPr>
          <p:cNvSpPr>
            <a:spLocks noGrp="1"/>
          </p:cNvSpPr>
          <p:nvPr>
            <p:ph type="pic" sz="quarter" idx="95"/>
          </p:nvPr>
        </p:nvSpPr>
        <p:spPr>
          <a:xfrm>
            <a:off x="7936376" y="4252266"/>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67" name="Text Placeholder 53">
            <a:extLst>
              <a:ext uri="{FF2B5EF4-FFF2-40B4-BE49-F238E27FC236}">
                <a16:creationId xmlns:a16="http://schemas.microsoft.com/office/drawing/2014/main" id="{0D5F21E4-30FE-766F-F1ED-3E74CE3A5AAA}"/>
              </a:ext>
            </a:extLst>
          </p:cNvPr>
          <p:cNvSpPr>
            <a:spLocks noGrp="1"/>
          </p:cNvSpPr>
          <p:nvPr>
            <p:ph type="body" sz="quarter" idx="96" hasCustomPrompt="1"/>
          </p:nvPr>
        </p:nvSpPr>
        <p:spPr>
          <a:xfrm>
            <a:off x="6301701" y="4375685"/>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68" name="Text Placeholder 53">
            <a:extLst>
              <a:ext uri="{FF2B5EF4-FFF2-40B4-BE49-F238E27FC236}">
                <a16:creationId xmlns:a16="http://schemas.microsoft.com/office/drawing/2014/main" id="{3940E505-3E6C-7B3F-9F9A-7A0F4150DCA1}"/>
              </a:ext>
            </a:extLst>
          </p:cNvPr>
          <p:cNvSpPr>
            <a:spLocks noGrp="1"/>
          </p:cNvSpPr>
          <p:nvPr>
            <p:ph type="body" sz="quarter" idx="97" hasCustomPrompt="1"/>
          </p:nvPr>
        </p:nvSpPr>
        <p:spPr>
          <a:xfrm>
            <a:off x="6301699" y="4988261"/>
            <a:ext cx="2348580" cy="684000"/>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69" name="Text Placeholder 17">
            <a:extLst>
              <a:ext uri="{FF2B5EF4-FFF2-40B4-BE49-F238E27FC236}">
                <a16:creationId xmlns:a16="http://schemas.microsoft.com/office/drawing/2014/main" id="{D8127EFE-BB4D-861D-988E-F4E7B28D9537}"/>
              </a:ext>
            </a:extLst>
          </p:cNvPr>
          <p:cNvSpPr>
            <a:spLocks noGrp="1"/>
          </p:cNvSpPr>
          <p:nvPr>
            <p:ph type="body" sz="quarter" idx="98" hasCustomPrompt="1"/>
          </p:nvPr>
        </p:nvSpPr>
        <p:spPr>
          <a:xfrm>
            <a:off x="6197824" y="5841568"/>
            <a:ext cx="2581200"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70" name="Text Placeholder 16">
            <a:extLst>
              <a:ext uri="{FF2B5EF4-FFF2-40B4-BE49-F238E27FC236}">
                <a16:creationId xmlns:a16="http://schemas.microsoft.com/office/drawing/2014/main" id="{04BE19E4-00B3-0429-6F6F-C92A72B5D8D8}"/>
              </a:ext>
            </a:extLst>
          </p:cNvPr>
          <p:cNvSpPr>
            <a:spLocks noGrp="1"/>
          </p:cNvSpPr>
          <p:nvPr>
            <p:ph type="body" sz="quarter" idx="99" hasCustomPrompt="1"/>
          </p:nvPr>
        </p:nvSpPr>
        <p:spPr>
          <a:xfrm>
            <a:off x="9001203" y="2024063"/>
            <a:ext cx="2579687"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71" name="Picture Placeholder 18">
            <a:extLst>
              <a:ext uri="{FF2B5EF4-FFF2-40B4-BE49-F238E27FC236}">
                <a16:creationId xmlns:a16="http://schemas.microsoft.com/office/drawing/2014/main" id="{DB63926E-40AD-6066-66DD-E9ABB4262BD0}"/>
              </a:ext>
            </a:extLst>
          </p:cNvPr>
          <p:cNvSpPr>
            <a:spLocks noGrp="1"/>
          </p:cNvSpPr>
          <p:nvPr>
            <p:ph type="pic" sz="quarter" idx="100"/>
          </p:nvPr>
        </p:nvSpPr>
        <p:spPr>
          <a:xfrm>
            <a:off x="10739752" y="2154238"/>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72" name="Text Placeholder 53">
            <a:extLst>
              <a:ext uri="{FF2B5EF4-FFF2-40B4-BE49-F238E27FC236}">
                <a16:creationId xmlns:a16="http://schemas.microsoft.com/office/drawing/2014/main" id="{A30EC3AE-3EEF-859F-8D29-C478C041895D}"/>
              </a:ext>
            </a:extLst>
          </p:cNvPr>
          <p:cNvSpPr>
            <a:spLocks noGrp="1"/>
          </p:cNvSpPr>
          <p:nvPr>
            <p:ph type="body" sz="quarter" idx="101" hasCustomPrompt="1"/>
          </p:nvPr>
        </p:nvSpPr>
        <p:spPr>
          <a:xfrm>
            <a:off x="9105077" y="2277657"/>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73" name="Text Placeholder 53">
            <a:extLst>
              <a:ext uri="{FF2B5EF4-FFF2-40B4-BE49-F238E27FC236}">
                <a16:creationId xmlns:a16="http://schemas.microsoft.com/office/drawing/2014/main" id="{A1176D55-C741-15E4-F9E9-92413266CA9B}"/>
              </a:ext>
            </a:extLst>
          </p:cNvPr>
          <p:cNvSpPr>
            <a:spLocks noGrp="1"/>
          </p:cNvSpPr>
          <p:nvPr>
            <p:ph type="body" sz="quarter" idx="102" hasCustomPrompt="1"/>
          </p:nvPr>
        </p:nvSpPr>
        <p:spPr>
          <a:xfrm>
            <a:off x="9105075" y="2890233"/>
            <a:ext cx="2348580" cy="684000"/>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75" name="Text Placeholder 16">
            <a:extLst>
              <a:ext uri="{FF2B5EF4-FFF2-40B4-BE49-F238E27FC236}">
                <a16:creationId xmlns:a16="http://schemas.microsoft.com/office/drawing/2014/main" id="{1E8CF958-AFE9-6D28-3FCB-9998AC253DB8}"/>
              </a:ext>
            </a:extLst>
          </p:cNvPr>
          <p:cNvSpPr>
            <a:spLocks noGrp="1"/>
          </p:cNvSpPr>
          <p:nvPr>
            <p:ph type="body" sz="quarter" idx="104" hasCustomPrompt="1"/>
          </p:nvPr>
        </p:nvSpPr>
        <p:spPr>
          <a:xfrm>
            <a:off x="9001203" y="4122091"/>
            <a:ext cx="2579687"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76" name="Picture Placeholder 18">
            <a:extLst>
              <a:ext uri="{FF2B5EF4-FFF2-40B4-BE49-F238E27FC236}">
                <a16:creationId xmlns:a16="http://schemas.microsoft.com/office/drawing/2014/main" id="{41ED8EB7-AC54-EFEA-9D6C-593971159482}"/>
              </a:ext>
            </a:extLst>
          </p:cNvPr>
          <p:cNvSpPr>
            <a:spLocks noGrp="1"/>
          </p:cNvSpPr>
          <p:nvPr>
            <p:ph type="pic" sz="quarter" idx="105"/>
          </p:nvPr>
        </p:nvSpPr>
        <p:spPr>
          <a:xfrm>
            <a:off x="10739752" y="4252266"/>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77" name="Text Placeholder 53">
            <a:extLst>
              <a:ext uri="{FF2B5EF4-FFF2-40B4-BE49-F238E27FC236}">
                <a16:creationId xmlns:a16="http://schemas.microsoft.com/office/drawing/2014/main" id="{DA86B302-D723-7BC8-4482-F8BED6BA6D76}"/>
              </a:ext>
            </a:extLst>
          </p:cNvPr>
          <p:cNvSpPr>
            <a:spLocks noGrp="1"/>
          </p:cNvSpPr>
          <p:nvPr>
            <p:ph type="body" sz="quarter" idx="106" hasCustomPrompt="1"/>
          </p:nvPr>
        </p:nvSpPr>
        <p:spPr>
          <a:xfrm>
            <a:off x="9105077" y="4375685"/>
            <a:ext cx="1513543" cy="473164"/>
          </a:xfrm>
        </p:spPr>
        <p:txBody>
          <a:bodyPr anchor="ctr">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78" name="Text Placeholder 53">
            <a:extLst>
              <a:ext uri="{FF2B5EF4-FFF2-40B4-BE49-F238E27FC236}">
                <a16:creationId xmlns:a16="http://schemas.microsoft.com/office/drawing/2014/main" id="{207D7239-94EC-1033-AF5F-2EA3031133BE}"/>
              </a:ext>
            </a:extLst>
          </p:cNvPr>
          <p:cNvSpPr>
            <a:spLocks noGrp="1"/>
          </p:cNvSpPr>
          <p:nvPr>
            <p:ph type="body" sz="quarter" idx="107" hasCustomPrompt="1"/>
          </p:nvPr>
        </p:nvSpPr>
        <p:spPr>
          <a:xfrm>
            <a:off x="9105075" y="4988261"/>
            <a:ext cx="2348580" cy="684000"/>
          </a:xfrm>
        </p:spPr>
        <p:txBody>
          <a:bodyPr anchor="ctr">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79" name="Text Placeholder 17">
            <a:extLst>
              <a:ext uri="{FF2B5EF4-FFF2-40B4-BE49-F238E27FC236}">
                <a16:creationId xmlns:a16="http://schemas.microsoft.com/office/drawing/2014/main" id="{4AD5AF35-B5B5-BE1C-86AC-D375DD3D8788}"/>
              </a:ext>
            </a:extLst>
          </p:cNvPr>
          <p:cNvSpPr>
            <a:spLocks noGrp="1"/>
          </p:cNvSpPr>
          <p:nvPr>
            <p:ph type="body" sz="quarter" idx="108" hasCustomPrompt="1"/>
          </p:nvPr>
        </p:nvSpPr>
        <p:spPr>
          <a:xfrm>
            <a:off x="9001200" y="5841568"/>
            <a:ext cx="2581200"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0" name="Text Placeholder 11">
            <a:extLst>
              <a:ext uri="{FF2B5EF4-FFF2-40B4-BE49-F238E27FC236}">
                <a16:creationId xmlns:a16="http://schemas.microsoft.com/office/drawing/2014/main" id="{127143D7-192F-A73F-9AC4-0B18D2D191F9}"/>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3" name="Text Placeholder 17">
            <a:extLst>
              <a:ext uri="{FF2B5EF4-FFF2-40B4-BE49-F238E27FC236}">
                <a16:creationId xmlns:a16="http://schemas.microsoft.com/office/drawing/2014/main" id="{3DB895A6-F3AD-D778-A60C-342D6EBDCF00}"/>
              </a:ext>
            </a:extLst>
          </p:cNvPr>
          <p:cNvSpPr>
            <a:spLocks noGrp="1"/>
          </p:cNvSpPr>
          <p:nvPr>
            <p:ph type="body" sz="quarter" idx="109" hasCustomPrompt="1"/>
          </p:nvPr>
        </p:nvSpPr>
        <p:spPr>
          <a:xfrm>
            <a:off x="611187" y="3728320"/>
            <a:ext cx="2581200"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7" name="Text Placeholder 17">
            <a:extLst>
              <a:ext uri="{FF2B5EF4-FFF2-40B4-BE49-F238E27FC236}">
                <a16:creationId xmlns:a16="http://schemas.microsoft.com/office/drawing/2014/main" id="{4EEFE30F-D89B-5CA9-AAD1-546F56630834}"/>
              </a:ext>
            </a:extLst>
          </p:cNvPr>
          <p:cNvSpPr>
            <a:spLocks noGrp="1"/>
          </p:cNvSpPr>
          <p:nvPr>
            <p:ph type="body" sz="quarter" idx="110" hasCustomPrompt="1"/>
          </p:nvPr>
        </p:nvSpPr>
        <p:spPr>
          <a:xfrm>
            <a:off x="3405263" y="3728320"/>
            <a:ext cx="2581200"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8" name="Text Placeholder 17">
            <a:extLst>
              <a:ext uri="{FF2B5EF4-FFF2-40B4-BE49-F238E27FC236}">
                <a16:creationId xmlns:a16="http://schemas.microsoft.com/office/drawing/2014/main" id="{AC5BE86A-02C4-A5AD-D965-AA164F2F5334}"/>
              </a:ext>
            </a:extLst>
          </p:cNvPr>
          <p:cNvSpPr>
            <a:spLocks noGrp="1"/>
          </p:cNvSpPr>
          <p:nvPr>
            <p:ph type="body" sz="quarter" idx="111" hasCustomPrompt="1"/>
          </p:nvPr>
        </p:nvSpPr>
        <p:spPr>
          <a:xfrm>
            <a:off x="6197824" y="3728320"/>
            <a:ext cx="2581200"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22" name="Text Placeholder 17">
            <a:extLst>
              <a:ext uri="{FF2B5EF4-FFF2-40B4-BE49-F238E27FC236}">
                <a16:creationId xmlns:a16="http://schemas.microsoft.com/office/drawing/2014/main" id="{FC386C99-0059-0D0D-124B-F322378112D1}"/>
              </a:ext>
            </a:extLst>
          </p:cNvPr>
          <p:cNvSpPr>
            <a:spLocks noGrp="1"/>
          </p:cNvSpPr>
          <p:nvPr>
            <p:ph type="body" sz="quarter" idx="112" hasCustomPrompt="1"/>
          </p:nvPr>
        </p:nvSpPr>
        <p:spPr>
          <a:xfrm>
            <a:off x="9001200" y="3728320"/>
            <a:ext cx="2581200"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48"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49"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45000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Account Team 10x">
    <p:spTree>
      <p:nvGrpSpPr>
        <p:cNvPr id="1" name=""/>
        <p:cNvGrpSpPr/>
        <p:nvPr/>
      </p:nvGrpSpPr>
      <p:grpSpPr>
        <a:xfrm>
          <a:off x="0" y="0"/>
          <a:ext cx="0" cy="0"/>
          <a:chOff x="0" y="0"/>
          <a:chExt cx="0" cy="0"/>
        </a:xfrm>
      </p:grpSpPr>
      <p:sp>
        <p:nvSpPr>
          <p:cNvPr id="2" name="Text Placeholder 21">
            <a:extLst>
              <a:ext uri="{FF2B5EF4-FFF2-40B4-BE49-F238E27FC236}">
                <a16:creationId xmlns:a16="http://schemas.microsoft.com/office/drawing/2014/main" id="{F5E8F130-C6F9-650D-A097-9DEF83EB63F9}"/>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7" name="Title 1">
            <a:extLst>
              <a:ext uri="{FF2B5EF4-FFF2-40B4-BE49-F238E27FC236}">
                <a16:creationId xmlns:a16="http://schemas.microsoft.com/office/drawing/2014/main" id="{A009A3D2-0511-FC99-3B1A-B55A66C818BE}"/>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5" name="Text Placeholder 16">
            <a:extLst>
              <a:ext uri="{FF2B5EF4-FFF2-40B4-BE49-F238E27FC236}">
                <a16:creationId xmlns:a16="http://schemas.microsoft.com/office/drawing/2014/main" id="{B72806F7-77D9-205C-9D17-6FD89FDD5B05}"/>
              </a:ext>
            </a:extLst>
          </p:cNvPr>
          <p:cNvSpPr>
            <a:spLocks noGrp="1"/>
          </p:cNvSpPr>
          <p:nvPr>
            <p:ph type="body" sz="quarter" idx="64" hasCustomPrompt="1"/>
          </p:nvPr>
        </p:nvSpPr>
        <p:spPr>
          <a:xfrm>
            <a:off x="611189" y="2024063"/>
            <a:ext cx="2023051"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9" name="Text Placeholder 53">
            <a:extLst>
              <a:ext uri="{FF2B5EF4-FFF2-40B4-BE49-F238E27FC236}">
                <a16:creationId xmlns:a16="http://schemas.microsoft.com/office/drawing/2014/main" id="{849035C5-3937-4ED7-4D2B-CF022B7D4EF2}"/>
              </a:ext>
            </a:extLst>
          </p:cNvPr>
          <p:cNvSpPr>
            <a:spLocks noGrp="1"/>
          </p:cNvSpPr>
          <p:nvPr>
            <p:ph type="body" sz="quarter" idx="47" hasCustomPrompt="1"/>
          </p:nvPr>
        </p:nvSpPr>
        <p:spPr>
          <a:xfrm>
            <a:off x="715064" y="2127682"/>
            <a:ext cx="1798051" cy="473164"/>
          </a:xfrm>
        </p:spPr>
        <p:txBody>
          <a:bodyPr anchor="t">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12" name="Text Placeholder 53">
            <a:extLst>
              <a:ext uri="{FF2B5EF4-FFF2-40B4-BE49-F238E27FC236}">
                <a16:creationId xmlns:a16="http://schemas.microsoft.com/office/drawing/2014/main" id="{B2C1846C-3599-8195-FB35-0C042E8D1B0F}"/>
              </a:ext>
            </a:extLst>
          </p:cNvPr>
          <p:cNvSpPr>
            <a:spLocks noGrp="1"/>
          </p:cNvSpPr>
          <p:nvPr>
            <p:ph type="body" sz="quarter" idx="49" hasCustomPrompt="1"/>
          </p:nvPr>
        </p:nvSpPr>
        <p:spPr>
          <a:xfrm>
            <a:off x="715064" y="2740258"/>
            <a:ext cx="1008963" cy="900000"/>
          </a:xfrm>
        </p:spPr>
        <p:txBody>
          <a:bodyPr anchor="t">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14" name="Text Placeholder 17">
            <a:extLst>
              <a:ext uri="{FF2B5EF4-FFF2-40B4-BE49-F238E27FC236}">
                <a16:creationId xmlns:a16="http://schemas.microsoft.com/office/drawing/2014/main" id="{A8618857-98D6-8569-E2C7-F968B7B6C3CD}"/>
              </a:ext>
            </a:extLst>
          </p:cNvPr>
          <p:cNvSpPr>
            <a:spLocks noGrp="1"/>
          </p:cNvSpPr>
          <p:nvPr>
            <p:ph type="body" sz="quarter" idx="18" hasCustomPrompt="1"/>
          </p:nvPr>
        </p:nvSpPr>
        <p:spPr>
          <a:xfrm>
            <a:off x="611189" y="3740408"/>
            <a:ext cx="2024239"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28" name="Picture Placeholder 18">
            <a:extLst>
              <a:ext uri="{FF2B5EF4-FFF2-40B4-BE49-F238E27FC236}">
                <a16:creationId xmlns:a16="http://schemas.microsoft.com/office/drawing/2014/main" id="{DBBF098E-D47B-2962-4BDF-D60B5305BA98}"/>
              </a:ext>
            </a:extLst>
          </p:cNvPr>
          <p:cNvSpPr>
            <a:spLocks noGrp="1"/>
          </p:cNvSpPr>
          <p:nvPr>
            <p:ph type="pic" sz="quarter" idx="67"/>
          </p:nvPr>
        </p:nvSpPr>
        <p:spPr>
          <a:xfrm>
            <a:off x="1793113" y="2718119"/>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30" name="Text Placeholder 16">
            <a:extLst>
              <a:ext uri="{FF2B5EF4-FFF2-40B4-BE49-F238E27FC236}">
                <a16:creationId xmlns:a16="http://schemas.microsoft.com/office/drawing/2014/main" id="{C0C6CF14-ACD3-13E1-86F8-B03E9B5497DA}"/>
              </a:ext>
            </a:extLst>
          </p:cNvPr>
          <p:cNvSpPr>
            <a:spLocks noGrp="1"/>
          </p:cNvSpPr>
          <p:nvPr>
            <p:ph type="body" sz="quarter" idx="68" hasCustomPrompt="1"/>
          </p:nvPr>
        </p:nvSpPr>
        <p:spPr>
          <a:xfrm>
            <a:off x="611189" y="4122091"/>
            <a:ext cx="2023051"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1" name="Text Placeholder 53">
            <a:extLst>
              <a:ext uri="{FF2B5EF4-FFF2-40B4-BE49-F238E27FC236}">
                <a16:creationId xmlns:a16="http://schemas.microsoft.com/office/drawing/2014/main" id="{1761D06B-612C-83CE-3A2B-DE7E254A2065}"/>
              </a:ext>
            </a:extLst>
          </p:cNvPr>
          <p:cNvSpPr>
            <a:spLocks noGrp="1"/>
          </p:cNvSpPr>
          <p:nvPr>
            <p:ph type="body" sz="quarter" idx="69" hasCustomPrompt="1"/>
          </p:nvPr>
        </p:nvSpPr>
        <p:spPr>
          <a:xfrm>
            <a:off x="715064" y="4225710"/>
            <a:ext cx="1798051" cy="473164"/>
          </a:xfrm>
        </p:spPr>
        <p:txBody>
          <a:bodyPr anchor="t">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32" name="Text Placeholder 53">
            <a:extLst>
              <a:ext uri="{FF2B5EF4-FFF2-40B4-BE49-F238E27FC236}">
                <a16:creationId xmlns:a16="http://schemas.microsoft.com/office/drawing/2014/main" id="{FA44D790-01CE-D7E7-DA7B-E92E748DAB8B}"/>
              </a:ext>
            </a:extLst>
          </p:cNvPr>
          <p:cNvSpPr>
            <a:spLocks noGrp="1"/>
          </p:cNvSpPr>
          <p:nvPr>
            <p:ph type="body" sz="quarter" idx="70" hasCustomPrompt="1"/>
          </p:nvPr>
        </p:nvSpPr>
        <p:spPr>
          <a:xfrm>
            <a:off x="715064" y="4838286"/>
            <a:ext cx="1008963" cy="900000"/>
          </a:xfrm>
        </p:spPr>
        <p:txBody>
          <a:bodyPr anchor="t">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33" name="Text Placeholder 17">
            <a:extLst>
              <a:ext uri="{FF2B5EF4-FFF2-40B4-BE49-F238E27FC236}">
                <a16:creationId xmlns:a16="http://schemas.microsoft.com/office/drawing/2014/main" id="{E0873C2C-AFCF-68BB-FFD8-D31672DAD0C8}"/>
              </a:ext>
            </a:extLst>
          </p:cNvPr>
          <p:cNvSpPr>
            <a:spLocks noGrp="1"/>
          </p:cNvSpPr>
          <p:nvPr>
            <p:ph type="body" sz="quarter" idx="71" hasCustomPrompt="1"/>
          </p:nvPr>
        </p:nvSpPr>
        <p:spPr>
          <a:xfrm>
            <a:off x="611189" y="5827663"/>
            <a:ext cx="2024239"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4" name="Picture Placeholder 18">
            <a:extLst>
              <a:ext uri="{FF2B5EF4-FFF2-40B4-BE49-F238E27FC236}">
                <a16:creationId xmlns:a16="http://schemas.microsoft.com/office/drawing/2014/main" id="{2B67D26D-7EAC-D72C-180E-29539A3DA27B}"/>
              </a:ext>
            </a:extLst>
          </p:cNvPr>
          <p:cNvSpPr>
            <a:spLocks noGrp="1"/>
          </p:cNvSpPr>
          <p:nvPr>
            <p:ph type="pic" sz="quarter" idx="72"/>
          </p:nvPr>
        </p:nvSpPr>
        <p:spPr>
          <a:xfrm>
            <a:off x="1793113" y="4816147"/>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36" name="Text Placeholder 16">
            <a:extLst>
              <a:ext uri="{FF2B5EF4-FFF2-40B4-BE49-F238E27FC236}">
                <a16:creationId xmlns:a16="http://schemas.microsoft.com/office/drawing/2014/main" id="{5DEDB022-7F82-B325-2B13-DDF9839100AE}"/>
              </a:ext>
            </a:extLst>
          </p:cNvPr>
          <p:cNvSpPr>
            <a:spLocks noGrp="1"/>
          </p:cNvSpPr>
          <p:nvPr>
            <p:ph type="body" sz="quarter" idx="73" hasCustomPrompt="1"/>
          </p:nvPr>
        </p:nvSpPr>
        <p:spPr>
          <a:xfrm>
            <a:off x="2846641" y="2024063"/>
            <a:ext cx="2023051"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37" name="Text Placeholder 53">
            <a:extLst>
              <a:ext uri="{FF2B5EF4-FFF2-40B4-BE49-F238E27FC236}">
                <a16:creationId xmlns:a16="http://schemas.microsoft.com/office/drawing/2014/main" id="{18D6185D-39B0-7F84-0B17-A945CF346A49}"/>
              </a:ext>
            </a:extLst>
          </p:cNvPr>
          <p:cNvSpPr>
            <a:spLocks noGrp="1"/>
          </p:cNvSpPr>
          <p:nvPr>
            <p:ph type="body" sz="quarter" idx="74" hasCustomPrompt="1"/>
          </p:nvPr>
        </p:nvSpPr>
        <p:spPr>
          <a:xfrm>
            <a:off x="2950517" y="2127682"/>
            <a:ext cx="1798051" cy="473164"/>
          </a:xfrm>
        </p:spPr>
        <p:txBody>
          <a:bodyPr anchor="t">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38" name="Text Placeholder 53">
            <a:extLst>
              <a:ext uri="{FF2B5EF4-FFF2-40B4-BE49-F238E27FC236}">
                <a16:creationId xmlns:a16="http://schemas.microsoft.com/office/drawing/2014/main" id="{F5C4F05A-B8D2-FF05-BF81-C6C7CBE762E8}"/>
              </a:ext>
            </a:extLst>
          </p:cNvPr>
          <p:cNvSpPr>
            <a:spLocks noGrp="1"/>
          </p:cNvSpPr>
          <p:nvPr>
            <p:ph type="body" sz="quarter" idx="75" hasCustomPrompt="1"/>
          </p:nvPr>
        </p:nvSpPr>
        <p:spPr>
          <a:xfrm>
            <a:off x="2950517" y="2740258"/>
            <a:ext cx="1008963" cy="900000"/>
          </a:xfrm>
        </p:spPr>
        <p:txBody>
          <a:bodyPr anchor="t">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40" name="Text Placeholder 17">
            <a:extLst>
              <a:ext uri="{FF2B5EF4-FFF2-40B4-BE49-F238E27FC236}">
                <a16:creationId xmlns:a16="http://schemas.microsoft.com/office/drawing/2014/main" id="{8143310F-C271-857F-6A4E-E0934C1002A7}"/>
              </a:ext>
            </a:extLst>
          </p:cNvPr>
          <p:cNvSpPr>
            <a:spLocks noGrp="1"/>
          </p:cNvSpPr>
          <p:nvPr>
            <p:ph type="body" sz="quarter" idx="76" hasCustomPrompt="1"/>
          </p:nvPr>
        </p:nvSpPr>
        <p:spPr>
          <a:xfrm>
            <a:off x="2846642" y="3740408"/>
            <a:ext cx="2024239"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41" name="Picture Placeholder 18">
            <a:extLst>
              <a:ext uri="{FF2B5EF4-FFF2-40B4-BE49-F238E27FC236}">
                <a16:creationId xmlns:a16="http://schemas.microsoft.com/office/drawing/2014/main" id="{B1BCC763-A55C-0CC1-F5E8-467FF3F33033}"/>
              </a:ext>
            </a:extLst>
          </p:cNvPr>
          <p:cNvSpPr>
            <a:spLocks noGrp="1"/>
          </p:cNvSpPr>
          <p:nvPr>
            <p:ph type="pic" sz="quarter" idx="77"/>
          </p:nvPr>
        </p:nvSpPr>
        <p:spPr>
          <a:xfrm>
            <a:off x="4028567" y="2718119"/>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42" name="Text Placeholder 16">
            <a:extLst>
              <a:ext uri="{FF2B5EF4-FFF2-40B4-BE49-F238E27FC236}">
                <a16:creationId xmlns:a16="http://schemas.microsoft.com/office/drawing/2014/main" id="{5C53727A-5277-0CA0-8A01-531BD02B650F}"/>
              </a:ext>
            </a:extLst>
          </p:cNvPr>
          <p:cNvSpPr>
            <a:spLocks noGrp="1"/>
          </p:cNvSpPr>
          <p:nvPr>
            <p:ph type="body" sz="quarter" idx="78" hasCustomPrompt="1"/>
          </p:nvPr>
        </p:nvSpPr>
        <p:spPr>
          <a:xfrm>
            <a:off x="2846641" y="4122091"/>
            <a:ext cx="2023051"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44" name="Text Placeholder 53">
            <a:extLst>
              <a:ext uri="{FF2B5EF4-FFF2-40B4-BE49-F238E27FC236}">
                <a16:creationId xmlns:a16="http://schemas.microsoft.com/office/drawing/2014/main" id="{0EE14679-1D76-8FDB-1B61-0CA3456FBBB6}"/>
              </a:ext>
            </a:extLst>
          </p:cNvPr>
          <p:cNvSpPr>
            <a:spLocks noGrp="1"/>
          </p:cNvSpPr>
          <p:nvPr>
            <p:ph type="body" sz="quarter" idx="79" hasCustomPrompt="1"/>
          </p:nvPr>
        </p:nvSpPr>
        <p:spPr>
          <a:xfrm>
            <a:off x="2950517" y="4225710"/>
            <a:ext cx="1798051" cy="473164"/>
          </a:xfrm>
        </p:spPr>
        <p:txBody>
          <a:bodyPr anchor="t">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45" name="Text Placeholder 53">
            <a:extLst>
              <a:ext uri="{FF2B5EF4-FFF2-40B4-BE49-F238E27FC236}">
                <a16:creationId xmlns:a16="http://schemas.microsoft.com/office/drawing/2014/main" id="{4153E27C-73AA-26B4-C81E-1AB377BE1A1A}"/>
              </a:ext>
            </a:extLst>
          </p:cNvPr>
          <p:cNvSpPr>
            <a:spLocks noGrp="1"/>
          </p:cNvSpPr>
          <p:nvPr>
            <p:ph type="body" sz="quarter" idx="80" hasCustomPrompt="1"/>
          </p:nvPr>
        </p:nvSpPr>
        <p:spPr>
          <a:xfrm>
            <a:off x="2950517" y="4838286"/>
            <a:ext cx="1008963" cy="900000"/>
          </a:xfrm>
        </p:spPr>
        <p:txBody>
          <a:bodyPr anchor="t">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46" name="Text Placeholder 17">
            <a:extLst>
              <a:ext uri="{FF2B5EF4-FFF2-40B4-BE49-F238E27FC236}">
                <a16:creationId xmlns:a16="http://schemas.microsoft.com/office/drawing/2014/main" id="{988B99C2-3F86-18EE-CD87-C180B8A842BA}"/>
              </a:ext>
            </a:extLst>
          </p:cNvPr>
          <p:cNvSpPr>
            <a:spLocks noGrp="1"/>
          </p:cNvSpPr>
          <p:nvPr>
            <p:ph type="body" sz="quarter" idx="81" hasCustomPrompt="1"/>
          </p:nvPr>
        </p:nvSpPr>
        <p:spPr>
          <a:xfrm>
            <a:off x="2846642" y="5827663"/>
            <a:ext cx="2024239"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48" name="Picture Placeholder 18">
            <a:extLst>
              <a:ext uri="{FF2B5EF4-FFF2-40B4-BE49-F238E27FC236}">
                <a16:creationId xmlns:a16="http://schemas.microsoft.com/office/drawing/2014/main" id="{6060DE79-7F12-63C9-1034-767748E6825A}"/>
              </a:ext>
            </a:extLst>
          </p:cNvPr>
          <p:cNvSpPr>
            <a:spLocks noGrp="1"/>
          </p:cNvSpPr>
          <p:nvPr>
            <p:ph type="pic" sz="quarter" idx="82"/>
          </p:nvPr>
        </p:nvSpPr>
        <p:spPr>
          <a:xfrm>
            <a:off x="4028567" y="4816147"/>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49" name="Text Placeholder 16">
            <a:extLst>
              <a:ext uri="{FF2B5EF4-FFF2-40B4-BE49-F238E27FC236}">
                <a16:creationId xmlns:a16="http://schemas.microsoft.com/office/drawing/2014/main" id="{A85562D5-EDA6-4626-2821-CBE55434267B}"/>
              </a:ext>
            </a:extLst>
          </p:cNvPr>
          <p:cNvSpPr>
            <a:spLocks noGrp="1"/>
          </p:cNvSpPr>
          <p:nvPr>
            <p:ph type="body" sz="quarter" idx="83" hasCustomPrompt="1"/>
          </p:nvPr>
        </p:nvSpPr>
        <p:spPr>
          <a:xfrm>
            <a:off x="5085269" y="2024063"/>
            <a:ext cx="2023051"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0" name="Text Placeholder 53">
            <a:extLst>
              <a:ext uri="{FF2B5EF4-FFF2-40B4-BE49-F238E27FC236}">
                <a16:creationId xmlns:a16="http://schemas.microsoft.com/office/drawing/2014/main" id="{EB35C4EB-34DE-F123-497B-E21B20F1F2A2}"/>
              </a:ext>
            </a:extLst>
          </p:cNvPr>
          <p:cNvSpPr>
            <a:spLocks noGrp="1"/>
          </p:cNvSpPr>
          <p:nvPr>
            <p:ph type="body" sz="quarter" idx="84" hasCustomPrompt="1"/>
          </p:nvPr>
        </p:nvSpPr>
        <p:spPr>
          <a:xfrm>
            <a:off x="5189145" y="2127682"/>
            <a:ext cx="1798051" cy="473164"/>
          </a:xfrm>
        </p:spPr>
        <p:txBody>
          <a:bodyPr anchor="t">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52" name="Text Placeholder 53">
            <a:extLst>
              <a:ext uri="{FF2B5EF4-FFF2-40B4-BE49-F238E27FC236}">
                <a16:creationId xmlns:a16="http://schemas.microsoft.com/office/drawing/2014/main" id="{13A14D55-8E2A-D4A7-44C3-86160BF14225}"/>
              </a:ext>
            </a:extLst>
          </p:cNvPr>
          <p:cNvSpPr>
            <a:spLocks noGrp="1"/>
          </p:cNvSpPr>
          <p:nvPr>
            <p:ph type="body" sz="quarter" idx="85" hasCustomPrompt="1"/>
          </p:nvPr>
        </p:nvSpPr>
        <p:spPr>
          <a:xfrm>
            <a:off x="5189145" y="2740258"/>
            <a:ext cx="1008963" cy="900000"/>
          </a:xfrm>
        </p:spPr>
        <p:txBody>
          <a:bodyPr anchor="t">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53" name="Text Placeholder 17">
            <a:extLst>
              <a:ext uri="{FF2B5EF4-FFF2-40B4-BE49-F238E27FC236}">
                <a16:creationId xmlns:a16="http://schemas.microsoft.com/office/drawing/2014/main" id="{BFE2C84D-7FAC-D0E7-4F29-C15B756F200E}"/>
              </a:ext>
            </a:extLst>
          </p:cNvPr>
          <p:cNvSpPr>
            <a:spLocks noGrp="1"/>
          </p:cNvSpPr>
          <p:nvPr>
            <p:ph type="body" sz="quarter" idx="86" hasCustomPrompt="1"/>
          </p:nvPr>
        </p:nvSpPr>
        <p:spPr>
          <a:xfrm>
            <a:off x="5085270" y="3740408"/>
            <a:ext cx="2024239"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4" name="Picture Placeholder 18">
            <a:extLst>
              <a:ext uri="{FF2B5EF4-FFF2-40B4-BE49-F238E27FC236}">
                <a16:creationId xmlns:a16="http://schemas.microsoft.com/office/drawing/2014/main" id="{0D1FE5A6-32DE-B8B2-0D87-4F5252D4B5B4}"/>
              </a:ext>
            </a:extLst>
          </p:cNvPr>
          <p:cNvSpPr>
            <a:spLocks noGrp="1"/>
          </p:cNvSpPr>
          <p:nvPr>
            <p:ph type="pic" sz="quarter" idx="87"/>
          </p:nvPr>
        </p:nvSpPr>
        <p:spPr>
          <a:xfrm>
            <a:off x="6267195" y="2718119"/>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81" name="Text Placeholder 16">
            <a:extLst>
              <a:ext uri="{FF2B5EF4-FFF2-40B4-BE49-F238E27FC236}">
                <a16:creationId xmlns:a16="http://schemas.microsoft.com/office/drawing/2014/main" id="{ADD28795-2246-846F-AB8F-ECD0EF0254FE}"/>
              </a:ext>
            </a:extLst>
          </p:cNvPr>
          <p:cNvSpPr>
            <a:spLocks noGrp="1"/>
          </p:cNvSpPr>
          <p:nvPr>
            <p:ph type="body" sz="quarter" idx="88" hasCustomPrompt="1"/>
          </p:nvPr>
        </p:nvSpPr>
        <p:spPr>
          <a:xfrm>
            <a:off x="5085269" y="4122091"/>
            <a:ext cx="2023051"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82" name="Text Placeholder 53">
            <a:extLst>
              <a:ext uri="{FF2B5EF4-FFF2-40B4-BE49-F238E27FC236}">
                <a16:creationId xmlns:a16="http://schemas.microsoft.com/office/drawing/2014/main" id="{4D74C2EF-B967-285C-A528-08EC2B293E11}"/>
              </a:ext>
            </a:extLst>
          </p:cNvPr>
          <p:cNvSpPr>
            <a:spLocks noGrp="1"/>
          </p:cNvSpPr>
          <p:nvPr>
            <p:ph type="body" sz="quarter" idx="89" hasCustomPrompt="1"/>
          </p:nvPr>
        </p:nvSpPr>
        <p:spPr>
          <a:xfrm>
            <a:off x="5189145" y="4225710"/>
            <a:ext cx="1798051" cy="473164"/>
          </a:xfrm>
        </p:spPr>
        <p:txBody>
          <a:bodyPr anchor="t">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83" name="Text Placeholder 53">
            <a:extLst>
              <a:ext uri="{FF2B5EF4-FFF2-40B4-BE49-F238E27FC236}">
                <a16:creationId xmlns:a16="http://schemas.microsoft.com/office/drawing/2014/main" id="{C8B9C4A4-6A77-E529-5065-958F94CD7D28}"/>
              </a:ext>
            </a:extLst>
          </p:cNvPr>
          <p:cNvSpPr>
            <a:spLocks noGrp="1"/>
          </p:cNvSpPr>
          <p:nvPr>
            <p:ph type="body" sz="quarter" idx="90" hasCustomPrompt="1"/>
          </p:nvPr>
        </p:nvSpPr>
        <p:spPr>
          <a:xfrm>
            <a:off x="5189145" y="4838286"/>
            <a:ext cx="1008963" cy="900000"/>
          </a:xfrm>
        </p:spPr>
        <p:txBody>
          <a:bodyPr anchor="t">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84" name="Text Placeholder 17">
            <a:extLst>
              <a:ext uri="{FF2B5EF4-FFF2-40B4-BE49-F238E27FC236}">
                <a16:creationId xmlns:a16="http://schemas.microsoft.com/office/drawing/2014/main" id="{F3C3F443-0CC5-9A72-FA62-63C49B3F2DD6}"/>
              </a:ext>
            </a:extLst>
          </p:cNvPr>
          <p:cNvSpPr>
            <a:spLocks noGrp="1"/>
          </p:cNvSpPr>
          <p:nvPr>
            <p:ph type="body" sz="quarter" idx="91" hasCustomPrompt="1"/>
          </p:nvPr>
        </p:nvSpPr>
        <p:spPr>
          <a:xfrm>
            <a:off x="5085270" y="5827663"/>
            <a:ext cx="2024239"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85" name="Picture Placeholder 18">
            <a:extLst>
              <a:ext uri="{FF2B5EF4-FFF2-40B4-BE49-F238E27FC236}">
                <a16:creationId xmlns:a16="http://schemas.microsoft.com/office/drawing/2014/main" id="{40596A77-1507-42B7-E8D1-932EF70FDC28}"/>
              </a:ext>
            </a:extLst>
          </p:cNvPr>
          <p:cNvSpPr>
            <a:spLocks noGrp="1"/>
          </p:cNvSpPr>
          <p:nvPr>
            <p:ph type="pic" sz="quarter" idx="92"/>
          </p:nvPr>
        </p:nvSpPr>
        <p:spPr>
          <a:xfrm>
            <a:off x="6267195" y="4816147"/>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86" name="Text Placeholder 16">
            <a:extLst>
              <a:ext uri="{FF2B5EF4-FFF2-40B4-BE49-F238E27FC236}">
                <a16:creationId xmlns:a16="http://schemas.microsoft.com/office/drawing/2014/main" id="{54803A19-D9DD-9F41-7449-54B0697DF68A}"/>
              </a:ext>
            </a:extLst>
          </p:cNvPr>
          <p:cNvSpPr>
            <a:spLocks noGrp="1"/>
          </p:cNvSpPr>
          <p:nvPr>
            <p:ph type="body" sz="quarter" idx="93" hasCustomPrompt="1"/>
          </p:nvPr>
        </p:nvSpPr>
        <p:spPr>
          <a:xfrm>
            <a:off x="7320721" y="2024063"/>
            <a:ext cx="2023051"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87" name="Text Placeholder 53">
            <a:extLst>
              <a:ext uri="{FF2B5EF4-FFF2-40B4-BE49-F238E27FC236}">
                <a16:creationId xmlns:a16="http://schemas.microsoft.com/office/drawing/2014/main" id="{7FDDDE87-27EA-7B15-6A76-FFAF3284591A}"/>
              </a:ext>
            </a:extLst>
          </p:cNvPr>
          <p:cNvSpPr>
            <a:spLocks noGrp="1"/>
          </p:cNvSpPr>
          <p:nvPr>
            <p:ph type="body" sz="quarter" idx="94" hasCustomPrompt="1"/>
          </p:nvPr>
        </p:nvSpPr>
        <p:spPr>
          <a:xfrm>
            <a:off x="7424597" y="2127682"/>
            <a:ext cx="1798051" cy="473164"/>
          </a:xfrm>
        </p:spPr>
        <p:txBody>
          <a:bodyPr anchor="t">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88" name="Text Placeholder 53">
            <a:extLst>
              <a:ext uri="{FF2B5EF4-FFF2-40B4-BE49-F238E27FC236}">
                <a16:creationId xmlns:a16="http://schemas.microsoft.com/office/drawing/2014/main" id="{89D37FD6-997C-78B5-F197-1A9FC8D9310A}"/>
              </a:ext>
            </a:extLst>
          </p:cNvPr>
          <p:cNvSpPr>
            <a:spLocks noGrp="1"/>
          </p:cNvSpPr>
          <p:nvPr>
            <p:ph type="body" sz="quarter" idx="95" hasCustomPrompt="1"/>
          </p:nvPr>
        </p:nvSpPr>
        <p:spPr>
          <a:xfrm>
            <a:off x="7424597" y="2740258"/>
            <a:ext cx="1008963" cy="900000"/>
          </a:xfrm>
        </p:spPr>
        <p:txBody>
          <a:bodyPr anchor="t">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89" name="Text Placeholder 17">
            <a:extLst>
              <a:ext uri="{FF2B5EF4-FFF2-40B4-BE49-F238E27FC236}">
                <a16:creationId xmlns:a16="http://schemas.microsoft.com/office/drawing/2014/main" id="{28960214-B52E-25A0-5DD1-994426351A53}"/>
              </a:ext>
            </a:extLst>
          </p:cNvPr>
          <p:cNvSpPr>
            <a:spLocks noGrp="1"/>
          </p:cNvSpPr>
          <p:nvPr>
            <p:ph type="body" sz="quarter" idx="96" hasCustomPrompt="1"/>
          </p:nvPr>
        </p:nvSpPr>
        <p:spPr>
          <a:xfrm>
            <a:off x="7320722" y="3740408"/>
            <a:ext cx="2024239"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90" name="Picture Placeholder 18">
            <a:extLst>
              <a:ext uri="{FF2B5EF4-FFF2-40B4-BE49-F238E27FC236}">
                <a16:creationId xmlns:a16="http://schemas.microsoft.com/office/drawing/2014/main" id="{F1AAC9E9-2977-9BB0-8571-6FC7D0619F62}"/>
              </a:ext>
            </a:extLst>
          </p:cNvPr>
          <p:cNvSpPr>
            <a:spLocks noGrp="1"/>
          </p:cNvSpPr>
          <p:nvPr>
            <p:ph type="pic" sz="quarter" idx="97"/>
          </p:nvPr>
        </p:nvSpPr>
        <p:spPr>
          <a:xfrm>
            <a:off x="8502647" y="2718119"/>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91" name="Text Placeholder 16">
            <a:extLst>
              <a:ext uri="{FF2B5EF4-FFF2-40B4-BE49-F238E27FC236}">
                <a16:creationId xmlns:a16="http://schemas.microsoft.com/office/drawing/2014/main" id="{BBE37C11-6CC9-558C-5372-D2A5287D4F90}"/>
              </a:ext>
            </a:extLst>
          </p:cNvPr>
          <p:cNvSpPr>
            <a:spLocks noGrp="1"/>
          </p:cNvSpPr>
          <p:nvPr>
            <p:ph type="body" sz="quarter" idx="98" hasCustomPrompt="1"/>
          </p:nvPr>
        </p:nvSpPr>
        <p:spPr>
          <a:xfrm>
            <a:off x="7320721" y="4122091"/>
            <a:ext cx="2023051"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92" name="Text Placeholder 53">
            <a:extLst>
              <a:ext uri="{FF2B5EF4-FFF2-40B4-BE49-F238E27FC236}">
                <a16:creationId xmlns:a16="http://schemas.microsoft.com/office/drawing/2014/main" id="{B0FECE3E-F074-05BE-E875-272629F1D021}"/>
              </a:ext>
            </a:extLst>
          </p:cNvPr>
          <p:cNvSpPr>
            <a:spLocks noGrp="1"/>
          </p:cNvSpPr>
          <p:nvPr>
            <p:ph type="body" sz="quarter" idx="99" hasCustomPrompt="1"/>
          </p:nvPr>
        </p:nvSpPr>
        <p:spPr>
          <a:xfrm>
            <a:off x="7424597" y="4225710"/>
            <a:ext cx="1798051" cy="473164"/>
          </a:xfrm>
        </p:spPr>
        <p:txBody>
          <a:bodyPr anchor="t">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93" name="Text Placeholder 53">
            <a:extLst>
              <a:ext uri="{FF2B5EF4-FFF2-40B4-BE49-F238E27FC236}">
                <a16:creationId xmlns:a16="http://schemas.microsoft.com/office/drawing/2014/main" id="{0F0240C9-BEC0-B630-5EC4-DDC0F43D2E6B}"/>
              </a:ext>
            </a:extLst>
          </p:cNvPr>
          <p:cNvSpPr>
            <a:spLocks noGrp="1"/>
          </p:cNvSpPr>
          <p:nvPr>
            <p:ph type="body" sz="quarter" idx="100" hasCustomPrompt="1"/>
          </p:nvPr>
        </p:nvSpPr>
        <p:spPr>
          <a:xfrm>
            <a:off x="7424597" y="4838286"/>
            <a:ext cx="1008963" cy="900000"/>
          </a:xfrm>
        </p:spPr>
        <p:txBody>
          <a:bodyPr anchor="t">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94" name="Text Placeholder 17">
            <a:extLst>
              <a:ext uri="{FF2B5EF4-FFF2-40B4-BE49-F238E27FC236}">
                <a16:creationId xmlns:a16="http://schemas.microsoft.com/office/drawing/2014/main" id="{CB388AF1-3D1A-DC62-AA3E-3471305B22E2}"/>
              </a:ext>
            </a:extLst>
          </p:cNvPr>
          <p:cNvSpPr>
            <a:spLocks noGrp="1"/>
          </p:cNvSpPr>
          <p:nvPr>
            <p:ph type="body" sz="quarter" idx="101" hasCustomPrompt="1"/>
          </p:nvPr>
        </p:nvSpPr>
        <p:spPr>
          <a:xfrm>
            <a:off x="7320722" y="5827663"/>
            <a:ext cx="2024239"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95" name="Picture Placeholder 18">
            <a:extLst>
              <a:ext uri="{FF2B5EF4-FFF2-40B4-BE49-F238E27FC236}">
                <a16:creationId xmlns:a16="http://schemas.microsoft.com/office/drawing/2014/main" id="{A2E2252E-9578-64DC-58B5-0F05C3E0D243}"/>
              </a:ext>
            </a:extLst>
          </p:cNvPr>
          <p:cNvSpPr>
            <a:spLocks noGrp="1"/>
          </p:cNvSpPr>
          <p:nvPr>
            <p:ph type="pic" sz="quarter" idx="102"/>
          </p:nvPr>
        </p:nvSpPr>
        <p:spPr>
          <a:xfrm>
            <a:off x="8502647" y="4816147"/>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96" name="Text Placeholder 16">
            <a:extLst>
              <a:ext uri="{FF2B5EF4-FFF2-40B4-BE49-F238E27FC236}">
                <a16:creationId xmlns:a16="http://schemas.microsoft.com/office/drawing/2014/main" id="{D7FA05A4-9307-B3B5-463F-B1679E65C22A}"/>
              </a:ext>
            </a:extLst>
          </p:cNvPr>
          <p:cNvSpPr>
            <a:spLocks noGrp="1"/>
          </p:cNvSpPr>
          <p:nvPr>
            <p:ph type="body" sz="quarter" idx="103" hasCustomPrompt="1"/>
          </p:nvPr>
        </p:nvSpPr>
        <p:spPr>
          <a:xfrm>
            <a:off x="9554985" y="2024063"/>
            <a:ext cx="2023051"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97" name="Text Placeholder 53">
            <a:extLst>
              <a:ext uri="{FF2B5EF4-FFF2-40B4-BE49-F238E27FC236}">
                <a16:creationId xmlns:a16="http://schemas.microsoft.com/office/drawing/2014/main" id="{1A96000D-F67F-2A98-F60C-A63ED5A2FC03}"/>
              </a:ext>
            </a:extLst>
          </p:cNvPr>
          <p:cNvSpPr>
            <a:spLocks noGrp="1"/>
          </p:cNvSpPr>
          <p:nvPr>
            <p:ph type="body" sz="quarter" idx="104" hasCustomPrompt="1"/>
          </p:nvPr>
        </p:nvSpPr>
        <p:spPr>
          <a:xfrm>
            <a:off x="9658861" y="2127682"/>
            <a:ext cx="1798051" cy="473164"/>
          </a:xfrm>
        </p:spPr>
        <p:txBody>
          <a:bodyPr anchor="t">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98" name="Text Placeholder 53">
            <a:extLst>
              <a:ext uri="{FF2B5EF4-FFF2-40B4-BE49-F238E27FC236}">
                <a16:creationId xmlns:a16="http://schemas.microsoft.com/office/drawing/2014/main" id="{B3AAE111-32DB-15C6-3DED-478AF13B44E3}"/>
              </a:ext>
            </a:extLst>
          </p:cNvPr>
          <p:cNvSpPr>
            <a:spLocks noGrp="1"/>
          </p:cNvSpPr>
          <p:nvPr>
            <p:ph type="body" sz="quarter" idx="105" hasCustomPrompt="1"/>
          </p:nvPr>
        </p:nvSpPr>
        <p:spPr>
          <a:xfrm>
            <a:off x="9658861" y="2740258"/>
            <a:ext cx="1008963" cy="900000"/>
          </a:xfrm>
        </p:spPr>
        <p:txBody>
          <a:bodyPr anchor="t">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99" name="Text Placeholder 17">
            <a:extLst>
              <a:ext uri="{FF2B5EF4-FFF2-40B4-BE49-F238E27FC236}">
                <a16:creationId xmlns:a16="http://schemas.microsoft.com/office/drawing/2014/main" id="{569F874D-4E15-30FC-03E8-B05FFBBE9810}"/>
              </a:ext>
            </a:extLst>
          </p:cNvPr>
          <p:cNvSpPr>
            <a:spLocks noGrp="1"/>
          </p:cNvSpPr>
          <p:nvPr>
            <p:ph type="body" sz="quarter" idx="106" hasCustomPrompt="1"/>
          </p:nvPr>
        </p:nvSpPr>
        <p:spPr>
          <a:xfrm>
            <a:off x="9554987" y="3740408"/>
            <a:ext cx="2024239"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00" name="Picture Placeholder 18">
            <a:extLst>
              <a:ext uri="{FF2B5EF4-FFF2-40B4-BE49-F238E27FC236}">
                <a16:creationId xmlns:a16="http://schemas.microsoft.com/office/drawing/2014/main" id="{2B626748-69F8-A2EC-4BEE-A277756E040C}"/>
              </a:ext>
            </a:extLst>
          </p:cNvPr>
          <p:cNvSpPr>
            <a:spLocks noGrp="1"/>
          </p:cNvSpPr>
          <p:nvPr>
            <p:ph type="pic" sz="quarter" idx="107"/>
          </p:nvPr>
        </p:nvSpPr>
        <p:spPr>
          <a:xfrm>
            <a:off x="10736911" y="2718119"/>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101" name="Text Placeholder 16">
            <a:extLst>
              <a:ext uri="{FF2B5EF4-FFF2-40B4-BE49-F238E27FC236}">
                <a16:creationId xmlns:a16="http://schemas.microsoft.com/office/drawing/2014/main" id="{C2AAF196-7617-E27C-9083-D2B11F4923FA}"/>
              </a:ext>
            </a:extLst>
          </p:cNvPr>
          <p:cNvSpPr>
            <a:spLocks noGrp="1"/>
          </p:cNvSpPr>
          <p:nvPr>
            <p:ph type="body" sz="quarter" idx="108" hasCustomPrompt="1"/>
          </p:nvPr>
        </p:nvSpPr>
        <p:spPr>
          <a:xfrm>
            <a:off x="9554985" y="4122091"/>
            <a:ext cx="2023051" cy="16992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02" name="Text Placeholder 53">
            <a:extLst>
              <a:ext uri="{FF2B5EF4-FFF2-40B4-BE49-F238E27FC236}">
                <a16:creationId xmlns:a16="http://schemas.microsoft.com/office/drawing/2014/main" id="{2F4B00AD-A255-14DA-5005-165E75880249}"/>
              </a:ext>
            </a:extLst>
          </p:cNvPr>
          <p:cNvSpPr>
            <a:spLocks noGrp="1"/>
          </p:cNvSpPr>
          <p:nvPr>
            <p:ph type="body" sz="quarter" idx="109" hasCustomPrompt="1"/>
          </p:nvPr>
        </p:nvSpPr>
        <p:spPr>
          <a:xfrm>
            <a:off x="9658861" y="4225710"/>
            <a:ext cx="1798051" cy="473164"/>
          </a:xfrm>
        </p:spPr>
        <p:txBody>
          <a:bodyPr anchor="t">
            <a:noAutofit/>
          </a:bodyPr>
          <a:lstStyle>
            <a:lvl1pPr>
              <a:lnSpc>
                <a:spcPct val="100000"/>
              </a:lnSpc>
              <a:defRPr sz="1400">
                <a:solidFill>
                  <a:schemeClr val="tx1"/>
                </a:solidFill>
              </a:defRPr>
            </a:lvl1pPr>
            <a:lvl2pPr>
              <a:defRPr sz="1800"/>
            </a:lvl2pPr>
            <a:lvl3pPr>
              <a:defRPr sz="1800"/>
            </a:lvl3pPr>
            <a:lvl4pPr>
              <a:defRPr sz="1800"/>
            </a:lvl4pPr>
            <a:lvl5pPr>
              <a:defRPr sz="1800"/>
            </a:lvl5pPr>
          </a:lstStyle>
          <a:p>
            <a:pPr lvl="0"/>
            <a:r>
              <a:rPr lang="en-US"/>
              <a:t>Name </a:t>
            </a:r>
            <a:br>
              <a:rPr lang="en-US"/>
            </a:br>
            <a:r>
              <a:rPr lang="en-US"/>
              <a:t>Surname</a:t>
            </a:r>
          </a:p>
        </p:txBody>
      </p:sp>
      <p:sp>
        <p:nvSpPr>
          <p:cNvPr id="103" name="Text Placeholder 53">
            <a:extLst>
              <a:ext uri="{FF2B5EF4-FFF2-40B4-BE49-F238E27FC236}">
                <a16:creationId xmlns:a16="http://schemas.microsoft.com/office/drawing/2014/main" id="{7734E242-0755-E620-57ED-795DEF4DA207}"/>
              </a:ext>
            </a:extLst>
          </p:cNvPr>
          <p:cNvSpPr>
            <a:spLocks noGrp="1"/>
          </p:cNvSpPr>
          <p:nvPr>
            <p:ph type="body" sz="quarter" idx="110" hasCustomPrompt="1"/>
          </p:nvPr>
        </p:nvSpPr>
        <p:spPr>
          <a:xfrm>
            <a:off x="9658861" y="4838286"/>
            <a:ext cx="1008963" cy="900000"/>
          </a:xfrm>
        </p:spPr>
        <p:txBody>
          <a:bodyPr anchor="t">
            <a:noAutofit/>
          </a:bodyPr>
          <a:lstStyle>
            <a:lvl1pPr>
              <a:lnSpc>
                <a:spcPct val="100000"/>
              </a:lnSpc>
              <a:spcAft>
                <a:spcPts val="0"/>
              </a:spcAft>
              <a:defRPr sz="1200" b="1">
                <a:solidFill>
                  <a:schemeClr val="accent4"/>
                </a:solidFill>
              </a:defRPr>
            </a:lvl1pPr>
            <a:lvl2pPr>
              <a:spcAft>
                <a:spcPts val="0"/>
              </a:spcAft>
              <a:defRPr sz="1200" b="0"/>
            </a:lvl2pPr>
            <a:lvl3pPr>
              <a:defRPr sz="1800"/>
            </a:lvl3pPr>
            <a:lvl4pPr>
              <a:defRPr sz="1800"/>
            </a:lvl4pPr>
            <a:lvl5pPr>
              <a:defRPr sz="1800"/>
            </a:lvl5pPr>
          </a:lstStyle>
          <a:p>
            <a:pPr lvl="0"/>
            <a:r>
              <a:rPr lang="en-US"/>
              <a:t>Job role</a:t>
            </a:r>
          </a:p>
          <a:p>
            <a:pPr lvl="1"/>
            <a:r>
              <a:rPr lang="en-US"/>
              <a:t>Practice</a:t>
            </a:r>
          </a:p>
        </p:txBody>
      </p:sp>
      <p:sp>
        <p:nvSpPr>
          <p:cNvPr id="104" name="Text Placeholder 17">
            <a:extLst>
              <a:ext uri="{FF2B5EF4-FFF2-40B4-BE49-F238E27FC236}">
                <a16:creationId xmlns:a16="http://schemas.microsoft.com/office/drawing/2014/main" id="{DDE8B2FC-7E60-6C1D-D810-A81D04D0B474}"/>
              </a:ext>
            </a:extLst>
          </p:cNvPr>
          <p:cNvSpPr>
            <a:spLocks noGrp="1"/>
          </p:cNvSpPr>
          <p:nvPr>
            <p:ph type="body" sz="quarter" idx="111" hasCustomPrompt="1"/>
          </p:nvPr>
        </p:nvSpPr>
        <p:spPr>
          <a:xfrm>
            <a:off x="9554987" y="5827663"/>
            <a:ext cx="2024239"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05" name="Picture Placeholder 18">
            <a:extLst>
              <a:ext uri="{FF2B5EF4-FFF2-40B4-BE49-F238E27FC236}">
                <a16:creationId xmlns:a16="http://schemas.microsoft.com/office/drawing/2014/main" id="{C9D13FD1-2FE0-3D47-9943-9ACFBCF59DEB}"/>
              </a:ext>
            </a:extLst>
          </p:cNvPr>
          <p:cNvSpPr>
            <a:spLocks noGrp="1"/>
          </p:cNvSpPr>
          <p:nvPr>
            <p:ph type="pic" sz="quarter" idx="112"/>
          </p:nvPr>
        </p:nvSpPr>
        <p:spPr>
          <a:xfrm>
            <a:off x="10736911" y="4816147"/>
            <a:ext cx="720000" cy="720000"/>
          </a:xfrm>
          <a:prstGeom prst="ellipse">
            <a:avLst/>
          </a:prstGeom>
          <a:solidFill>
            <a:schemeClr val="bg1"/>
          </a:solidFill>
        </p:spPr>
        <p:txBody>
          <a:bodyPr/>
          <a:lstStyle>
            <a:lvl1pPr algn="ctr">
              <a:defRPr sz="1051"/>
            </a:lvl1pPr>
          </a:lstStyle>
          <a:p>
            <a:r>
              <a:rPr lang="en-US" dirty="0"/>
              <a:t>Click icon to add picture</a:t>
            </a:r>
            <a:endParaRPr lang="en-GB" dirty="0"/>
          </a:p>
        </p:txBody>
      </p:sp>
      <p:sp>
        <p:nvSpPr>
          <p:cNvPr id="6" name="Text Placeholder 11">
            <a:extLst>
              <a:ext uri="{FF2B5EF4-FFF2-40B4-BE49-F238E27FC236}">
                <a16:creationId xmlns:a16="http://schemas.microsoft.com/office/drawing/2014/main" id="{5059AF7F-C3C8-24B5-3A0E-AC03394F550B}"/>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57"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58"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4083872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am bio">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66F7A820-4B79-8D4D-3101-8E4BBDE9225B}"/>
              </a:ext>
            </a:extLst>
          </p:cNvPr>
          <p:cNvSpPr>
            <a:spLocks noGrp="1"/>
          </p:cNvSpPr>
          <p:nvPr>
            <p:ph type="body" sz="quarter" idx="17" hasCustomPrompt="1"/>
          </p:nvPr>
        </p:nvSpPr>
        <p:spPr>
          <a:xfrm>
            <a:off x="6205071" y="2024068"/>
            <a:ext cx="5364629" cy="3818516"/>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8" name="Text Placeholder 17">
            <a:extLst>
              <a:ext uri="{FF2B5EF4-FFF2-40B4-BE49-F238E27FC236}">
                <a16:creationId xmlns:a16="http://schemas.microsoft.com/office/drawing/2014/main" id="{B6BCED3B-A739-D725-A683-F6519143D65C}"/>
              </a:ext>
            </a:extLst>
          </p:cNvPr>
          <p:cNvSpPr>
            <a:spLocks noGrp="1"/>
          </p:cNvSpPr>
          <p:nvPr>
            <p:ph type="body" sz="quarter" idx="34" hasCustomPrompt="1"/>
          </p:nvPr>
        </p:nvSpPr>
        <p:spPr>
          <a:xfrm>
            <a:off x="621359" y="2024064"/>
            <a:ext cx="5364629" cy="3889374"/>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 name="Picture Placeholder 18">
            <a:extLst>
              <a:ext uri="{FF2B5EF4-FFF2-40B4-BE49-F238E27FC236}">
                <a16:creationId xmlns:a16="http://schemas.microsoft.com/office/drawing/2014/main" id="{054D8168-68E3-49E7-ADA3-50A9EB0E511C}"/>
              </a:ext>
            </a:extLst>
          </p:cNvPr>
          <p:cNvSpPr>
            <a:spLocks noGrp="1"/>
          </p:cNvSpPr>
          <p:nvPr>
            <p:ph type="pic" sz="quarter" idx="18"/>
          </p:nvPr>
        </p:nvSpPr>
        <p:spPr>
          <a:xfrm>
            <a:off x="4459401" y="2170918"/>
            <a:ext cx="1393795" cy="1393795"/>
          </a:xfrm>
          <a:prstGeom prst="ellipse">
            <a:avLst/>
          </a:prstGeom>
          <a:solidFill>
            <a:schemeClr val="bg1"/>
          </a:solidFill>
        </p:spPr>
        <p:txBody>
          <a:bodyPr/>
          <a:lstStyle/>
          <a:p>
            <a:r>
              <a:rPr lang="en-US" dirty="0"/>
              <a:t>Click icon to add picture</a:t>
            </a:r>
            <a:endParaRPr lang="en-GB" dirty="0"/>
          </a:p>
        </p:txBody>
      </p:sp>
      <p:sp>
        <p:nvSpPr>
          <p:cNvPr id="10" name="Text Placeholder 9">
            <a:extLst>
              <a:ext uri="{FF2B5EF4-FFF2-40B4-BE49-F238E27FC236}">
                <a16:creationId xmlns:a16="http://schemas.microsoft.com/office/drawing/2014/main" id="{539D0C0D-095F-7655-2116-F1F543D02A94}"/>
              </a:ext>
            </a:extLst>
          </p:cNvPr>
          <p:cNvSpPr>
            <a:spLocks noGrp="1"/>
          </p:cNvSpPr>
          <p:nvPr>
            <p:ph type="body" sz="quarter" idx="28"/>
          </p:nvPr>
        </p:nvSpPr>
        <p:spPr>
          <a:xfrm>
            <a:off x="6337857" y="2170918"/>
            <a:ext cx="5099051" cy="3527749"/>
          </a:xfrm>
        </p:spPr>
        <p:txBody>
          <a:bodyPr>
            <a:normAutofit/>
          </a:bodyPr>
          <a:lstStyle>
            <a:lvl1pPr>
              <a:defRPr sz="1200"/>
            </a:lvl1pPr>
            <a:lvl2pPr>
              <a:defRPr sz="1200"/>
            </a:lvl2pPr>
            <a:lvl3pPr>
              <a:defRPr sz="1051"/>
            </a:lvl3pPr>
            <a:lvl4pPr>
              <a:defRPr sz="1051"/>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1" name="Text Placeholder 53">
            <a:extLst>
              <a:ext uri="{FF2B5EF4-FFF2-40B4-BE49-F238E27FC236}">
                <a16:creationId xmlns:a16="http://schemas.microsoft.com/office/drawing/2014/main" id="{CF9E18C3-0114-EF09-CE07-B2BCA408E1A2}"/>
              </a:ext>
            </a:extLst>
          </p:cNvPr>
          <p:cNvSpPr>
            <a:spLocks noGrp="1"/>
          </p:cNvSpPr>
          <p:nvPr>
            <p:ph type="body" sz="quarter" idx="47" hasCustomPrompt="1"/>
          </p:nvPr>
        </p:nvSpPr>
        <p:spPr>
          <a:xfrm>
            <a:off x="754149" y="2170914"/>
            <a:ext cx="3378001" cy="450000"/>
          </a:xfrm>
        </p:spPr>
        <p:txBody>
          <a:bodyPr anchor="ctr">
            <a:noAutofit/>
          </a:bodyPr>
          <a:lstStyle>
            <a:lvl1pPr>
              <a:lnSpc>
                <a:spcPct val="100000"/>
              </a:lnSpc>
              <a:defRPr sz="2000">
                <a:solidFill>
                  <a:schemeClr val="bg1"/>
                </a:solidFill>
              </a:defRPr>
            </a:lvl1pPr>
            <a:lvl2pPr>
              <a:defRPr sz="1800"/>
            </a:lvl2pPr>
            <a:lvl3pPr>
              <a:defRPr sz="1800"/>
            </a:lvl3pPr>
            <a:lvl4pPr>
              <a:defRPr sz="1800"/>
            </a:lvl4pPr>
            <a:lvl5pPr>
              <a:defRPr sz="1800"/>
            </a:lvl5pPr>
          </a:lstStyle>
          <a:p>
            <a:pPr lvl="0"/>
            <a:r>
              <a:rPr lang="en-US"/>
              <a:t>Name Surname</a:t>
            </a:r>
          </a:p>
        </p:txBody>
      </p:sp>
      <p:sp>
        <p:nvSpPr>
          <p:cNvPr id="53" name="Text Placeholder 53">
            <a:extLst>
              <a:ext uri="{FF2B5EF4-FFF2-40B4-BE49-F238E27FC236}">
                <a16:creationId xmlns:a16="http://schemas.microsoft.com/office/drawing/2014/main" id="{54E9B4C7-C774-4C2C-7FD4-066FB8ADDF8A}"/>
              </a:ext>
            </a:extLst>
          </p:cNvPr>
          <p:cNvSpPr>
            <a:spLocks noGrp="1"/>
          </p:cNvSpPr>
          <p:nvPr>
            <p:ph type="body" sz="quarter" idx="49" hasCustomPrompt="1"/>
          </p:nvPr>
        </p:nvSpPr>
        <p:spPr>
          <a:xfrm>
            <a:off x="754149" y="2740164"/>
            <a:ext cx="3378001" cy="228792"/>
          </a:xfrm>
        </p:spPr>
        <p:txBody>
          <a:bodyPr anchor="ctr">
            <a:noAutofit/>
          </a:bodyPr>
          <a:lstStyle>
            <a:lvl1pPr>
              <a:lnSpc>
                <a:spcPct val="100000"/>
              </a:lnSpc>
              <a:defRPr sz="1400" b="0">
                <a:solidFill>
                  <a:schemeClr val="bg1"/>
                </a:solidFill>
              </a:defRPr>
            </a:lvl1pPr>
            <a:lvl2pPr>
              <a:defRPr sz="1800"/>
            </a:lvl2pPr>
            <a:lvl3pPr>
              <a:defRPr sz="1800"/>
            </a:lvl3pPr>
            <a:lvl4pPr>
              <a:defRPr sz="1800"/>
            </a:lvl4pPr>
            <a:lvl5pPr>
              <a:defRPr sz="1800"/>
            </a:lvl5pPr>
          </a:lstStyle>
          <a:p>
            <a:r>
              <a:rPr lang="en-GB"/>
              <a:t>Name_Surname@ajg.com</a:t>
            </a:r>
          </a:p>
        </p:txBody>
      </p:sp>
      <p:sp>
        <p:nvSpPr>
          <p:cNvPr id="4" name="Text Placeholder 9">
            <a:extLst>
              <a:ext uri="{FF2B5EF4-FFF2-40B4-BE49-F238E27FC236}">
                <a16:creationId xmlns:a16="http://schemas.microsoft.com/office/drawing/2014/main" id="{4893C758-ADE8-7528-08D7-1A41F307CEFE}"/>
              </a:ext>
            </a:extLst>
          </p:cNvPr>
          <p:cNvSpPr>
            <a:spLocks noGrp="1"/>
          </p:cNvSpPr>
          <p:nvPr>
            <p:ph type="body" sz="quarter" idx="53"/>
          </p:nvPr>
        </p:nvSpPr>
        <p:spPr>
          <a:xfrm>
            <a:off x="754145" y="3952878"/>
            <a:ext cx="5099051" cy="1868413"/>
          </a:xfrm>
        </p:spPr>
        <p:txBody>
          <a:bodyPr>
            <a:normAutofit/>
          </a:bodyPr>
          <a:lstStyle>
            <a:lvl1pPr>
              <a:defRPr sz="1200">
                <a:solidFill>
                  <a:schemeClr val="bg1"/>
                </a:solidFill>
              </a:defRPr>
            </a:lvl1pPr>
            <a:lvl2pPr>
              <a:defRPr sz="1200">
                <a:solidFill>
                  <a:schemeClr val="bg1"/>
                </a:solidFill>
              </a:defRPr>
            </a:lvl2pPr>
            <a:lvl3pPr>
              <a:defRPr sz="1051">
                <a:solidFill>
                  <a:schemeClr val="bg1"/>
                </a:solidFill>
              </a:defRPr>
            </a:lvl3pPr>
            <a:lvl4pPr>
              <a:defRPr sz="1051">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3">
            <a:extLst>
              <a:ext uri="{FF2B5EF4-FFF2-40B4-BE49-F238E27FC236}">
                <a16:creationId xmlns:a16="http://schemas.microsoft.com/office/drawing/2014/main" id="{0DECE778-6ED9-9F12-1B0E-3708A9E21B03}"/>
              </a:ext>
            </a:extLst>
          </p:cNvPr>
          <p:cNvSpPr>
            <a:spLocks noGrp="1"/>
          </p:cNvSpPr>
          <p:nvPr>
            <p:ph type="body" sz="quarter" idx="54" hasCustomPrompt="1"/>
          </p:nvPr>
        </p:nvSpPr>
        <p:spPr>
          <a:xfrm>
            <a:off x="754149" y="3333486"/>
            <a:ext cx="3378001" cy="403314"/>
          </a:xfrm>
        </p:spPr>
        <p:txBody>
          <a:bodyPr anchor="ctr">
            <a:noAutofit/>
          </a:bodyPr>
          <a:lstStyle>
            <a:lvl1pPr>
              <a:lnSpc>
                <a:spcPct val="100000"/>
              </a:lnSpc>
              <a:defRPr sz="2000">
                <a:solidFill>
                  <a:schemeClr val="bg1"/>
                </a:solidFill>
              </a:defRPr>
            </a:lvl1pPr>
            <a:lvl2pPr>
              <a:defRPr sz="1800"/>
            </a:lvl2pPr>
            <a:lvl3pPr>
              <a:defRPr sz="1800"/>
            </a:lvl3pPr>
            <a:lvl4pPr>
              <a:defRPr sz="1800"/>
            </a:lvl4pPr>
            <a:lvl5pPr>
              <a:defRPr sz="1800"/>
            </a:lvl5pPr>
          </a:lstStyle>
          <a:p>
            <a:pPr lvl="0"/>
            <a:r>
              <a:rPr lang="en-US"/>
              <a:t>Job role</a:t>
            </a:r>
          </a:p>
        </p:txBody>
      </p:sp>
      <p:sp>
        <p:nvSpPr>
          <p:cNvPr id="2" name="Text Placeholder 21">
            <a:extLst>
              <a:ext uri="{FF2B5EF4-FFF2-40B4-BE49-F238E27FC236}">
                <a16:creationId xmlns:a16="http://schemas.microsoft.com/office/drawing/2014/main" id="{0DCAF368-8074-B635-360A-3A0240671EB1}"/>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1" name="Title 1">
            <a:extLst>
              <a:ext uri="{FF2B5EF4-FFF2-40B4-BE49-F238E27FC236}">
                <a16:creationId xmlns:a16="http://schemas.microsoft.com/office/drawing/2014/main" id="{6B6B1737-7520-DE17-15F9-47E66CF2459A}"/>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8" name="Text Placeholder 11">
            <a:extLst>
              <a:ext uri="{FF2B5EF4-FFF2-40B4-BE49-F238E27FC236}">
                <a16:creationId xmlns:a16="http://schemas.microsoft.com/office/drawing/2014/main" id="{CB2B3B26-1998-745F-A651-1C1FAF6AA8E8}"/>
              </a:ext>
            </a:extLst>
          </p:cNvPr>
          <p:cNvSpPr>
            <a:spLocks noGrp="1"/>
          </p:cNvSpPr>
          <p:nvPr>
            <p:ph type="body" sz="quarter" idx="84"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3" name="Text Placeholder 17">
            <a:extLst>
              <a:ext uri="{FF2B5EF4-FFF2-40B4-BE49-F238E27FC236}">
                <a16:creationId xmlns:a16="http://schemas.microsoft.com/office/drawing/2014/main" id="{D257936E-E21C-5F53-AD19-CBBCBE273721}"/>
              </a:ext>
            </a:extLst>
          </p:cNvPr>
          <p:cNvSpPr>
            <a:spLocks noGrp="1"/>
          </p:cNvSpPr>
          <p:nvPr>
            <p:ph type="body" sz="quarter" idx="60" hasCustomPrompt="1"/>
          </p:nvPr>
        </p:nvSpPr>
        <p:spPr>
          <a:xfrm>
            <a:off x="6206016" y="5842584"/>
            <a:ext cx="5364000"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6"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9"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2771922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am bio 2x">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66F7A820-4B79-8D4D-3101-8E4BBDE9225B}"/>
              </a:ext>
            </a:extLst>
          </p:cNvPr>
          <p:cNvSpPr>
            <a:spLocks noGrp="1"/>
          </p:cNvSpPr>
          <p:nvPr>
            <p:ph type="body" sz="quarter" idx="17" hasCustomPrompt="1"/>
          </p:nvPr>
        </p:nvSpPr>
        <p:spPr>
          <a:xfrm>
            <a:off x="621359" y="2024064"/>
            <a:ext cx="5364629" cy="3818519"/>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8" name="Text Placeholder 17">
            <a:extLst>
              <a:ext uri="{FF2B5EF4-FFF2-40B4-BE49-F238E27FC236}">
                <a16:creationId xmlns:a16="http://schemas.microsoft.com/office/drawing/2014/main" id="{B6BCED3B-A739-D725-A683-F6519143D65C}"/>
              </a:ext>
            </a:extLst>
          </p:cNvPr>
          <p:cNvSpPr>
            <a:spLocks noGrp="1"/>
          </p:cNvSpPr>
          <p:nvPr>
            <p:ph type="body" sz="quarter" idx="34" hasCustomPrompt="1"/>
          </p:nvPr>
        </p:nvSpPr>
        <p:spPr>
          <a:xfrm>
            <a:off x="621359" y="2024063"/>
            <a:ext cx="5364629" cy="1152792"/>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 name="Picture Placeholder 18">
            <a:extLst>
              <a:ext uri="{FF2B5EF4-FFF2-40B4-BE49-F238E27FC236}">
                <a16:creationId xmlns:a16="http://schemas.microsoft.com/office/drawing/2014/main" id="{054D8168-68E3-49E7-ADA3-50A9EB0E511C}"/>
              </a:ext>
            </a:extLst>
          </p:cNvPr>
          <p:cNvSpPr>
            <a:spLocks noGrp="1"/>
          </p:cNvSpPr>
          <p:nvPr>
            <p:ph type="pic" sz="quarter" idx="18"/>
          </p:nvPr>
        </p:nvSpPr>
        <p:spPr>
          <a:xfrm>
            <a:off x="4459401" y="2479148"/>
            <a:ext cx="1393795" cy="1393795"/>
          </a:xfrm>
          <a:prstGeom prst="ellipse">
            <a:avLst/>
          </a:prstGeom>
          <a:solidFill>
            <a:schemeClr val="bg1"/>
          </a:solidFill>
        </p:spPr>
        <p:txBody>
          <a:bodyPr/>
          <a:lstStyle/>
          <a:p>
            <a:r>
              <a:rPr lang="en-US" dirty="0"/>
              <a:t>Click icon to add picture</a:t>
            </a:r>
            <a:endParaRPr lang="en-GB" dirty="0"/>
          </a:p>
        </p:txBody>
      </p:sp>
      <p:sp>
        <p:nvSpPr>
          <p:cNvPr id="10" name="Text Placeholder 9">
            <a:extLst>
              <a:ext uri="{FF2B5EF4-FFF2-40B4-BE49-F238E27FC236}">
                <a16:creationId xmlns:a16="http://schemas.microsoft.com/office/drawing/2014/main" id="{539D0C0D-095F-7655-2116-F1F543D02A94}"/>
              </a:ext>
            </a:extLst>
          </p:cNvPr>
          <p:cNvSpPr>
            <a:spLocks noGrp="1"/>
          </p:cNvSpPr>
          <p:nvPr>
            <p:ph type="body" sz="quarter" idx="28"/>
          </p:nvPr>
        </p:nvSpPr>
        <p:spPr>
          <a:xfrm>
            <a:off x="754145" y="3888557"/>
            <a:ext cx="5099051" cy="1824086"/>
          </a:xfrm>
        </p:spPr>
        <p:txBody>
          <a:bodyPr>
            <a:normAutofit/>
          </a:bodyPr>
          <a:lstStyle>
            <a:lvl1pPr>
              <a:defRPr sz="1200"/>
            </a:lvl1pPr>
            <a:lvl2pPr>
              <a:defRPr sz="1200"/>
            </a:lvl2pPr>
            <a:lvl3pPr>
              <a:defRPr sz="1051"/>
            </a:lvl3pPr>
            <a:lvl4pPr>
              <a:defRPr sz="1051"/>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1" name="Text Placeholder 53">
            <a:extLst>
              <a:ext uri="{FF2B5EF4-FFF2-40B4-BE49-F238E27FC236}">
                <a16:creationId xmlns:a16="http://schemas.microsoft.com/office/drawing/2014/main" id="{CF9E18C3-0114-EF09-CE07-B2BCA408E1A2}"/>
              </a:ext>
            </a:extLst>
          </p:cNvPr>
          <p:cNvSpPr>
            <a:spLocks noGrp="1"/>
          </p:cNvSpPr>
          <p:nvPr>
            <p:ph type="body" sz="quarter" idx="47" hasCustomPrompt="1"/>
          </p:nvPr>
        </p:nvSpPr>
        <p:spPr>
          <a:xfrm>
            <a:off x="754149" y="2170914"/>
            <a:ext cx="3378001" cy="450000"/>
          </a:xfrm>
        </p:spPr>
        <p:txBody>
          <a:bodyPr anchor="ctr">
            <a:noAutofit/>
          </a:bodyPr>
          <a:lstStyle>
            <a:lvl1pPr>
              <a:lnSpc>
                <a:spcPct val="100000"/>
              </a:lnSpc>
              <a:defRPr sz="2000">
                <a:solidFill>
                  <a:schemeClr val="bg1"/>
                </a:solidFill>
              </a:defRPr>
            </a:lvl1pPr>
            <a:lvl2pPr>
              <a:defRPr sz="1800"/>
            </a:lvl2pPr>
            <a:lvl3pPr>
              <a:defRPr sz="1800"/>
            </a:lvl3pPr>
            <a:lvl4pPr>
              <a:defRPr sz="1800"/>
            </a:lvl4pPr>
            <a:lvl5pPr>
              <a:defRPr sz="1800"/>
            </a:lvl5pPr>
          </a:lstStyle>
          <a:p>
            <a:pPr lvl="0"/>
            <a:r>
              <a:rPr lang="en-US"/>
              <a:t>Name Surname</a:t>
            </a:r>
          </a:p>
        </p:txBody>
      </p:sp>
      <p:sp>
        <p:nvSpPr>
          <p:cNvPr id="53" name="Text Placeholder 53">
            <a:extLst>
              <a:ext uri="{FF2B5EF4-FFF2-40B4-BE49-F238E27FC236}">
                <a16:creationId xmlns:a16="http://schemas.microsoft.com/office/drawing/2014/main" id="{54E9B4C7-C774-4C2C-7FD4-066FB8ADDF8A}"/>
              </a:ext>
            </a:extLst>
          </p:cNvPr>
          <p:cNvSpPr>
            <a:spLocks noGrp="1"/>
          </p:cNvSpPr>
          <p:nvPr>
            <p:ph type="body" sz="quarter" idx="49" hasCustomPrompt="1"/>
          </p:nvPr>
        </p:nvSpPr>
        <p:spPr>
          <a:xfrm>
            <a:off x="754149" y="2740164"/>
            <a:ext cx="3378001" cy="228792"/>
          </a:xfrm>
        </p:spPr>
        <p:txBody>
          <a:bodyPr anchor="ctr">
            <a:noAutofit/>
          </a:bodyPr>
          <a:lstStyle>
            <a:lvl1pPr>
              <a:lnSpc>
                <a:spcPct val="100000"/>
              </a:lnSpc>
              <a:defRPr sz="1400" b="0">
                <a:solidFill>
                  <a:schemeClr val="bg1"/>
                </a:solidFill>
              </a:defRPr>
            </a:lvl1pPr>
            <a:lvl2pPr>
              <a:defRPr sz="1800"/>
            </a:lvl2pPr>
            <a:lvl3pPr>
              <a:defRPr sz="1800"/>
            </a:lvl3pPr>
            <a:lvl4pPr>
              <a:defRPr sz="1800"/>
            </a:lvl4pPr>
            <a:lvl5pPr>
              <a:defRPr sz="1800"/>
            </a:lvl5pPr>
          </a:lstStyle>
          <a:p>
            <a:r>
              <a:rPr lang="en-GB"/>
              <a:t>Name_Surname@ajg.com</a:t>
            </a:r>
          </a:p>
        </p:txBody>
      </p:sp>
      <p:sp>
        <p:nvSpPr>
          <p:cNvPr id="54" name="Text Placeholder 53">
            <a:extLst>
              <a:ext uri="{FF2B5EF4-FFF2-40B4-BE49-F238E27FC236}">
                <a16:creationId xmlns:a16="http://schemas.microsoft.com/office/drawing/2014/main" id="{2B738F3A-7819-16CA-CE44-D5E88AB28ABB}"/>
              </a:ext>
            </a:extLst>
          </p:cNvPr>
          <p:cNvSpPr>
            <a:spLocks noGrp="1"/>
          </p:cNvSpPr>
          <p:nvPr>
            <p:ph type="body" sz="quarter" idx="50" hasCustomPrompt="1"/>
          </p:nvPr>
        </p:nvSpPr>
        <p:spPr>
          <a:xfrm>
            <a:off x="754149" y="3333486"/>
            <a:ext cx="3378001" cy="403314"/>
          </a:xfrm>
        </p:spPr>
        <p:txBody>
          <a:bodyPr anchor="ctr">
            <a:noAutofit/>
          </a:bodyPr>
          <a:lstStyle>
            <a:lvl1pPr>
              <a:lnSpc>
                <a:spcPct val="100000"/>
              </a:lnSpc>
              <a:defRPr sz="2000">
                <a:solidFill>
                  <a:schemeClr val="tx1"/>
                </a:solidFill>
              </a:defRPr>
            </a:lvl1pPr>
            <a:lvl2pPr>
              <a:defRPr sz="1800"/>
            </a:lvl2pPr>
            <a:lvl3pPr>
              <a:defRPr sz="1800"/>
            </a:lvl3pPr>
            <a:lvl4pPr>
              <a:defRPr sz="1800"/>
            </a:lvl4pPr>
            <a:lvl5pPr>
              <a:defRPr sz="1800"/>
            </a:lvl5pPr>
          </a:lstStyle>
          <a:p>
            <a:pPr lvl="0"/>
            <a:r>
              <a:rPr lang="en-US"/>
              <a:t>Job role</a:t>
            </a:r>
          </a:p>
        </p:txBody>
      </p:sp>
      <p:sp>
        <p:nvSpPr>
          <p:cNvPr id="56" name="Text Placeholder 17">
            <a:extLst>
              <a:ext uri="{FF2B5EF4-FFF2-40B4-BE49-F238E27FC236}">
                <a16:creationId xmlns:a16="http://schemas.microsoft.com/office/drawing/2014/main" id="{8F330105-9AD7-C4C1-B4C7-B4A57AF06133}"/>
              </a:ext>
            </a:extLst>
          </p:cNvPr>
          <p:cNvSpPr>
            <a:spLocks noGrp="1"/>
          </p:cNvSpPr>
          <p:nvPr>
            <p:ph type="body" sz="quarter" idx="52" hasCustomPrompt="1"/>
          </p:nvPr>
        </p:nvSpPr>
        <p:spPr>
          <a:xfrm>
            <a:off x="621356" y="5842584"/>
            <a:ext cx="5364000"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7" name="Text Placeholder 16">
            <a:extLst>
              <a:ext uri="{FF2B5EF4-FFF2-40B4-BE49-F238E27FC236}">
                <a16:creationId xmlns:a16="http://schemas.microsoft.com/office/drawing/2014/main" id="{372049DA-5A79-BC1A-2CCE-87E50B7DC0EB}"/>
              </a:ext>
            </a:extLst>
          </p:cNvPr>
          <p:cNvSpPr>
            <a:spLocks noGrp="1"/>
          </p:cNvSpPr>
          <p:nvPr>
            <p:ph type="body" sz="quarter" idx="53" hasCustomPrompt="1"/>
          </p:nvPr>
        </p:nvSpPr>
        <p:spPr>
          <a:xfrm>
            <a:off x="6206019" y="2024064"/>
            <a:ext cx="5364629" cy="3818519"/>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8" name="Text Placeholder 17">
            <a:extLst>
              <a:ext uri="{FF2B5EF4-FFF2-40B4-BE49-F238E27FC236}">
                <a16:creationId xmlns:a16="http://schemas.microsoft.com/office/drawing/2014/main" id="{25488702-46E4-E742-2B7A-7AF0EB3D4452}"/>
              </a:ext>
            </a:extLst>
          </p:cNvPr>
          <p:cNvSpPr>
            <a:spLocks noGrp="1"/>
          </p:cNvSpPr>
          <p:nvPr>
            <p:ph type="body" sz="quarter" idx="54" hasCustomPrompt="1"/>
          </p:nvPr>
        </p:nvSpPr>
        <p:spPr>
          <a:xfrm>
            <a:off x="6206019" y="2024063"/>
            <a:ext cx="5364629" cy="1152792"/>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59" name="Picture Placeholder 18">
            <a:extLst>
              <a:ext uri="{FF2B5EF4-FFF2-40B4-BE49-F238E27FC236}">
                <a16:creationId xmlns:a16="http://schemas.microsoft.com/office/drawing/2014/main" id="{A327D524-8DF1-2D10-EEED-23CEB035726D}"/>
              </a:ext>
            </a:extLst>
          </p:cNvPr>
          <p:cNvSpPr>
            <a:spLocks noGrp="1"/>
          </p:cNvSpPr>
          <p:nvPr>
            <p:ph type="pic" sz="quarter" idx="55"/>
          </p:nvPr>
        </p:nvSpPr>
        <p:spPr>
          <a:xfrm>
            <a:off x="10044061" y="2479148"/>
            <a:ext cx="1393795" cy="1393795"/>
          </a:xfrm>
          <a:prstGeom prst="ellipse">
            <a:avLst/>
          </a:prstGeom>
          <a:solidFill>
            <a:schemeClr val="bg1"/>
          </a:solidFill>
        </p:spPr>
        <p:txBody>
          <a:bodyPr/>
          <a:lstStyle/>
          <a:p>
            <a:r>
              <a:rPr lang="en-US" dirty="0"/>
              <a:t>Click icon to add picture</a:t>
            </a:r>
            <a:endParaRPr lang="en-GB" dirty="0"/>
          </a:p>
        </p:txBody>
      </p:sp>
      <p:sp>
        <p:nvSpPr>
          <p:cNvPr id="60" name="Text Placeholder 9">
            <a:extLst>
              <a:ext uri="{FF2B5EF4-FFF2-40B4-BE49-F238E27FC236}">
                <a16:creationId xmlns:a16="http://schemas.microsoft.com/office/drawing/2014/main" id="{95006F28-B0F3-3D24-03B0-F16309C5F169}"/>
              </a:ext>
            </a:extLst>
          </p:cNvPr>
          <p:cNvSpPr>
            <a:spLocks noGrp="1"/>
          </p:cNvSpPr>
          <p:nvPr>
            <p:ph type="body" sz="quarter" idx="56"/>
          </p:nvPr>
        </p:nvSpPr>
        <p:spPr>
          <a:xfrm>
            <a:off x="6338805" y="3888557"/>
            <a:ext cx="5099051" cy="1824086"/>
          </a:xfrm>
        </p:spPr>
        <p:txBody>
          <a:bodyPr>
            <a:normAutofit/>
          </a:bodyPr>
          <a:lstStyle>
            <a:lvl1pPr>
              <a:defRPr sz="1200"/>
            </a:lvl1pPr>
            <a:lvl2pPr>
              <a:defRPr sz="1200"/>
            </a:lvl2pPr>
            <a:lvl3pPr>
              <a:defRPr sz="1051"/>
            </a:lvl3pPr>
            <a:lvl4pPr>
              <a:defRPr sz="1051"/>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1" name="Text Placeholder 53">
            <a:extLst>
              <a:ext uri="{FF2B5EF4-FFF2-40B4-BE49-F238E27FC236}">
                <a16:creationId xmlns:a16="http://schemas.microsoft.com/office/drawing/2014/main" id="{D65A4F07-9F80-C339-8E4B-0A1893FC1A2B}"/>
              </a:ext>
            </a:extLst>
          </p:cNvPr>
          <p:cNvSpPr>
            <a:spLocks noGrp="1"/>
          </p:cNvSpPr>
          <p:nvPr>
            <p:ph type="body" sz="quarter" idx="57" hasCustomPrompt="1"/>
          </p:nvPr>
        </p:nvSpPr>
        <p:spPr>
          <a:xfrm>
            <a:off x="6338809" y="2170914"/>
            <a:ext cx="3378001" cy="450000"/>
          </a:xfrm>
        </p:spPr>
        <p:txBody>
          <a:bodyPr anchor="ctr">
            <a:noAutofit/>
          </a:bodyPr>
          <a:lstStyle>
            <a:lvl1pPr>
              <a:lnSpc>
                <a:spcPct val="100000"/>
              </a:lnSpc>
              <a:defRPr sz="2000">
                <a:solidFill>
                  <a:schemeClr val="bg1"/>
                </a:solidFill>
              </a:defRPr>
            </a:lvl1pPr>
            <a:lvl2pPr>
              <a:defRPr sz="1800"/>
            </a:lvl2pPr>
            <a:lvl3pPr>
              <a:defRPr sz="1800"/>
            </a:lvl3pPr>
            <a:lvl4pPr>
              <a:defRPr sz="1800"/>
            </a:lvl4pPr>
            <a:lvl5pPr>
              <a:defRPr sz="1800"/>
            </a:lvl5pPr>
          </a:lstStyle>
          <a:p>
            <a:pPr lvl="0"/>
            <a:r>
              <a:rPr lang="en-US"/>
              <a:t>Name Surname</a:t>
            </a:r>
          </a:p>
        </p:txBody>
      </p:sp>
      <p:sp>
        <p:nvSpPr>
          <p:cNvPr id="62" name="Text Placeholder 53">
            <a:extLst>
              <a:ext uri="{FF2B5EF4-FFF2-40B4-BE49-F238E27FC236}">
                <a16:creationId xmlns:a16="http://schemas.microsoft.com/office/drawing/2014/main" id="{EF673083-EAB9-B229-C959-AD4CC47B4108}"/>
              </a:ext>
            </a:extLst>
          </p:cNvPr>
          <p:cNvSpPr>
            <a:spLocks noGrp="1"/>
          </p:cNvSpPr>
          <p:nvPr>
            <p:ph type="body" sz="quarter" idx="58" hasCustomPrompt="1"/>
          </p:nvPr>
        </p:nvSpPr>
        <p:spPr>
          <a:xfrm>
            <a:off x="6338809" y="2740164"/>
            <a:ext cx="3378001" cy="228792"/>
          </a:xfrm>
        </p:spPr>
        <p:txBody>
          <a:bodyPr anchor="ctr">
            <a:noAutofit/>
          </a:bodyPr>
          <a:lstStyle>
            <a:lvl1pPr>
              <a:lnSpc>
                <a:spcPct val="100000"/>
              </a:lnSpc>
              <a:defRPr sz="1400" b="0">
                <a:solidFill>
                  <a:schemeClr val="bg1"/>
                </a:solidFill>
              </a:defRPr>
            </a:lvl1pPr>
            <a:lvl2pPr>
              <a:defRPr sz="1800"/>
            </a:lvl2pPr>
            <a:lvl3pPr>
              <a:defRPr sz="1800"/>
            </a:lvl3pPr>
            <a:lvl4pPr>
              <a:defRPr sz="1800"/>
            </a:lvl4pPr>
            <a:lvl5pPr>
              <a:defRPr sz="1800"/>
            </a:lvl5pPr>
          </a:lstStyle>
          <a:p>
            <a:r>
              <a:rPr lang="en-GB"/>
              <a:t>Name_Surname@ajg.com</a:t>
            </a:r>
          </a:p>
        </p:txBody>
      </p:sp>
      <p:sp>
        <p:nvSpPr>
          <p:cNvPr id="63" name="Text Placeholder 53">
            <a:extLst>
              <a:ext uri="{FF2B5EF4-FFF2-40B4-BE49-F238E27FC236}">
                <a16:creationId xmlns:a16="http://schemas.microsoft.com/office/drawing/2014/main" id="{E59F1EAD-491C-C1B0-D4A7-534DDB7F04B1}"/>
              </a:ext>
            </a:extLst>
          </p:cNvPr>
          <p:cNvSpPr>
            <a:spLocks noGrp="1"/>
          </p:cNvSpPr>
          <p:nvPr>
            <p:ph type="body" sz="quarter" idx="59" hasCustomPrompt="1"/>
          </p:nvPr>
        </p:nvSpPr>
        <p:spPr>
          <a:xfrm>
            <a:off x="6338809" y="3333486"/>
            <a:ext cx="3378001" cy="403314"/>
          </a:xfrm>
        </p:spPr>
        <p:txBody>
          <a:bodyPr anchor="ctr">
            <a:noAutofit/>
          </a:bodyPr>
          <a:lstStyle>
            <a:lvl1pPr>
              <a:lnSpc>
                <a:spcPct val="100000"/>
              </a:lnSpc>
              <a:defRPr sz="2000">
                <a:solidFill>
                  <a:schemeClr val="tx1"/>
                </a:solidFill>
              </a:defRPr>
            </a:lvl1pPr>
            <a:lvl2pPr>
              <a:defRPr sz="1800"/>
            </a:lvl2pPr>
            <a:lvl3pPr>
              <a:defRPr sz="1800"/>
            </a:lvl3pPr>
            <a:lvl4pPr>
              <a:defRPr sz="1800"/>
            </a:lvl4pPr>
            <a:lvl5pPr>
              <a:defRPr sz="1800"/>
            </a:lvl5pPr>
          </a:lstStyle>
          <a:p>
            <a:pPr lvl="0"/>
            <a:r>
              <a:rPr lang="en-US"/>
              <a:t>Job role</a:t>
            </a:r>
          </a:p>
        </p:txBody>
      </p:sp>
      <p:sp>
        <p:nvSpPr>
          <p:cNvPr id="64" name="Text Placeholder 17">
            <a:extLst>
              <a:ext uri="{FF2B5EF4-FFF2-40B4-BE49-F238E27FC236}">
                <a16:creationId xmlns:a16="http://schemas.microsoft.com/office/drawing/2014/main" id="{BD27C612-5A5F-C76A-A4CF-89404B19BC92}"/>
              </a:ext>
            </a:extLst>
          </p:cNvPr>
          <p:cNvSpPr>
            <a:spLocks noGrp="1"/>
          </p:cNvSpPr>
          <p:nvPr>
            <p:ph type="body" sz="quarter" idx="60" hasCustomPrompt="1"/>
          </p:nvPr>
        </p:nvSpPr>
        <p:spPr>
          <a:xfrm>
            <a:off x="6206016" y="5842584"/>
            <a:ext cx="5364000" cy="72000"/>
          </a:xfrm>
          <a:custGeom>
            <a:avLst/>
            <a:gdLst>
              <a:gd name="connsiteX0" fmla="*/ 0 w 7775749"/>
              <a:gd name="connsiteY0" fmla="*/ 0 h 4373859"/>
              <a:gd name="connsiteX1" fmla="*/ 7775749 w 7775749"/>
              <a:gd name="connsiteY1" fmla="*/ 0 h 4373859"/>
              <a:gd name="connsiteX2" fmla="*/ 7775749 w 7775749"/>
              <a:gd name="connsiteY2" fmla="*/ 4373859 h 4373859"/>
              <a:gd name="connsiteX3" fmla="*/ 0 w 7775749"/>
              <a:gd name="connsiteY3" fmla="*/ 4373859 h 4373859"/>
            </a:gdLst>
            <a:ahLst/>
            <a:cxnLst>
              <a:cxn ang="0">
                <a:pos x="connsiteX0" y="connsiteY0"/>
              </a:cxn>
              <a:cxn ang="0">
                <a:pos x="connsiteX1" y="connsiteY1"/>
              </a:cxn>
              <a:cxn ang="0">
                <a:pos x="connsiteX2" y="connsiteY2"/>
              </a:cxn>
              <a:cxn ang="0">
                <a:pos x="connsiteX3" y="connsiteY3"/>
              </a:cxn>
            </a:cxnLst>
            <a:rect l="l" t="t" r="r" b="b"/>
            <a:pathLst>
              <a:path w="7775749" h="4373859">
                <a:moveTo>
                  <a:pt x="0" y="0"/>
                </a:moveTo>
                <a:lnTo>
                  <a:pt x="7775749" y="0"/>
                </a:lnTo>
                <a:lnTo>
                  <a:pt x="7775749" y="4373859"/>
                </a:lnTo>
                <a:lnTo>
                  <a:pt x="0" y="4373859"/>
                </a:lnTo>
                <a:close/>
              </a:path>
            </a:pathLst>
          </a:cu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GB" sz="133" dirty="0">
                <a:solidFill>
                  <a:schemeClr val="lt1">
                    <a:alpha val="0"/>
                  </a:schemeClr>
                </a:solidFill>
              </a:defRPr>
            </a:lvl1pPr>
          </a:lstStyle>
          <a:p>
            <a:pPr lvl="0" algn="ctr"/>
            <a:r>
              <a:rPr lang="en-US"/>
              <a:t>.</a:t>
            </a:r>
            <a:endParaRPr lang="en-GB"/>
          </a:p>
        </p:txBody>
      </p:sp>
      <p:sp>
        <p:nvSpPr>
          <p:cNvPr id="11" name="Text Placeholder 21">
            <a:extLst>
              <a:ext uri="{FF2B5EF4-FFF2-40B4-BE49-F238E27FC236}">
                <a16:creationId xmlns:a16="http://schemas.microsoft.com/office/drawing/2014/main" id="{8C766BFB-1203-F79D-B9C4-A8D8427C8BE5}"/>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12" name="Title 1">
            <a:extLst>
              <a:ext uri="{FF2B5EF4-FFF2-40B4-BE49-F238E27FC236}">
                <a16:creationId xmlns:a16="http://schemas.microsoft.com/office/drawing/2014/main" id="{AA49C796-6B02-3E68-AC5E-1ED57222F959}"/>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2" name="Text Placeholder 11">
            <a:extLst>
              <a:ext uri="{FF2B5EF4-FFF2-40B4-BE49-F238E27FC236}">
                <a16:creationId xmlns:a16="http://schemas.microsoft.com/office/drawing/2014/main" id="{476D5312-3C61-9D39-3CD9-320CEC4F45AD}"/>
              </a:ext>
            </a:extLst>
          </p:cNvPr>
          <p:cNvSpPr>
            <a:spLocks noGrp="1"/>
          </p:cNvSpPr>
          <p:nvPr>
            <p:ph type="body" sz="quarter" idx="13" hasCustomPrompt="1"/>
          </p:nvPr>
        </p:nvSpPr>
        <p:spPr>
          <a:xfrm>
            <a:off x="611190" y="5988292"/>
            <a:ext cx="10958511"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23"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24"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4009501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 + Laptop">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9AB3BC6-3F6C-D5C0-7D60-F884616D8B39}"/>
              </a:ext>
            </a:extLst>
          </p:cNvPr>
          <p:cNvSpPr>
            <a:spLocks noGrp="1"/>
          </p:cNvSpPr>
          <p:nvPr>
            <p:ph type="sldNum" sz="quarter" idx="11"/>
          </p:nvPr>
        </p:nvSpPr>
        <p:spPr/>
        <p:txBody>
          <a:bodyPr/>
          <a:lstStyle/>
          <a:p>
            <a:pPr algn="r"/>
            <a:fld id="{40AA5F45-CDE6-4EA8-991E-B18CC5F21F47}" type="slidenum">
              <a:rPr lang="en-GB" smtClean="0"/>
              <a:pPr algn="r"/>
              <a:t>‹#›</a:t>
            </a:fld>
            <a:endParaRPr lang="en-GB" dirty="0"/>
          </a:p>
        </p:txBody>
      </p:sp>
      <p:pic>
        <p:nvPicPr>
          <p:cNvPr id="5" name="Picture 4">
            <a:extLst>
              <a:ext uri="{FF2B5EF4-FFF2-40B4-BE49-F238E27FC236}">
                <a16:creationId xmlns:a16="http://schemas.microsoft.com/office/drawing/2014/main" id="{6771079A-0921-0924-1834-7D76ED073A6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155441" y="1537735"/>
            <a:ext cx="7837715" cy="4782354"/>
          </a:xfrm>
          <a:prstGeom prst="rect">
            <a:avLst/>
          </a:prstGeom>
        </p:spPr>
      </p:pic>
      <p:sp>
        <p:nvSpPr>
          <p:cNvPr id="6" name="Picture Placeholder 14">
            <a:extLst>
              <a:ext uri="{FF2B5EF4-FFF2-40B4-BE49-F238E27FC236}">
                <a16:creationId xmlns:a16="http://schemas.microsoft.com/office/drawing/2014/main" id="{DFE161B2-EC8F-C7C4-B22E-465A2A423EC0}"/>
              </a:ext>
            </a:extLst>
          </p:cNvPr>
          <p:cNvSpPr>
            <a:spLocks noGrp="1"/>
          </p:cNvSpPr>
          <p:nvPr>
            <p:ph type="pic" sz="quarter" idx="18"/>
          </p:nvPr>
        </p:nvSpPr>
        <p:spPr>
          <a:xfrm>
            <a:off x="5158209" y="1987550"/>
            <a:ext cx="5836617" cy="3683906"/>
          </a:xfrm>
          <a:prstGeom prst="roundRect">
            <a:avLst>
              <a:gd name="adj" fmla="val 1766"/>
            </a:avLst>
          </a:prstGeom>
          <a:solidFill>
            <a:schemeClr val="bg2"/>
          </a:solidFill>
        </p:spPr>
        <p:txBody>
          <a:bodyPr wrap="square">
            <a:noAutofit/>
          </a:bodyPr>
          <a:lstStyle/>
          <a:p>
            <a:r>
              <a:rPr lang="en-US" dirty="0"/>
              <a:t>Click icon to add picture</a:t>
            </a:r>
            <a:endParaRPr lang="en-GB" dirty="0"/>
          </a:p>
        </p:txBody>
      </p:sp>
      <p:sp>
        <p:nvSpPr>
          <p:cNvPr id="7" name="Content Placeholder 2">
            <a:extLst>
              <a:ext uri="{FF2B5EF4-FFF2-40B4-BE49-F238E27FC236}">
                <a16:creationId xmlns:a16="http://schemas.microsoft.com/office/drawing/2014/main" id="{62F8F539-C46F-2072-F787-A8AE5E71CAD1}"/>
              </a:ext>
            </a:extLst>
          </p:cNvPr>
          <p:cNvSpPr>
            <a:spLocks noGrp="1"/>
          </p:cNvSpPr>
          <p:nvPr>
            <p:ph idx="19"/>
          </p:nvPr>
        </p:nvSpPr>
        <p:spPr>
          <a:xfrm>
            <a:off x="611190" y="2019298"/>
            <a:ext cx="3511551"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21">
            <a:extLst>
              <a:ext uri="{FF2B5EF4-FFF2-40B4-BE49-F238E27FC236}">
                <a16:creationId xmlns:a16="http://schemas.microsoft.com/office/drawing/2014/main" id="{E9CA92B4-A5AD-E082-2F33-84D07E8D9B63}"/>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9" name="Title 1">
            <a:extLst>
              <a:ext uri="{FF2B5EF4-FFF2-40B4-BE49-F238E27FC236}">
                <a16:creationId xmlns:a16="http://schemas.microsoft.com/office/drawing/2014/main" id="{FFD60178-DCC4-DB99-D709-3A665B1E75BF}"/>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11" name="Text Placeholder 11">
            <a:extLst>
              <a:ext uri="{FF2B5EF4-FFF2-40B4-BE49-F238E27FC236}">
                <a16:creationId xmlns:a16="http://schemas.microsoft.com/office/drawing/2014/main" id="{D7A25311-D2F8-CDDA-7E91-46D782874B5F}"/>
              </a:ext>
            </a:extLst>
          </p:cNvPr>
          <p:cNvSpPr>
            <a:spLocks noGrp="1"/>
          </p:cNvSpPr>
          <p:nvPr>
            <p:ph type="body" sz="quarter" idx="13" hasCustomPrompt="1"/>
          </p:nvPr>
        </p:nvSpPr>
        <p:spPr>
          <a:xfrm>
            <a:off x="611188" y="5988292"/>
            <a:ext cx="3510000"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0"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Tree>
    <p:extLst>
      <p:ext uri="{BB962C8B-B14F-4D97-AF65-F5344CB8AC3E}">
        <p14:creationId xmlns:p14="http://schemas.microsoft.com/office/powerpoint/2010/main" val="3199432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 Table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9AB3BC6-3F6C-D5C0-7D60-F884616D8B39}"/>
              </a:ext>
            </a:extLst>
          </p:cNvPr>
          <p:cNvSpPr>
            <a:spLocks noGrp="1"/>
          </p:cNvSpPr>
          <p:nvPr>
            <p:ph type="sldNum" sz="quarter" idx="11"/>
          </p:nvPr>
        </p:nvSpPr>
        <p:spPr/>
        <p:txBody>
          <a:bodyPr/>
          <a:lstStyle/>
          <a:p>
            <a:pPr algn="r"/>
            <a:fld id="{40AA5F45-CDE6-4EA8-991E-B18CC5F21F47}" type="slidenum">
              <a:rPr lang="en-GB" smtClean="0"/>
              <a:pPr algn="r"/>
              <a:t>‹#›</a:t>
            </a:fld>
            <a:endParaRPr lang="en-GB" dirty="0"/>
          </a:p>
        </p:txBody>
      </p:sp>
      <p:grpSp>
        <p:nvGrpSpPr>
          <p:cNvPr id="2" name="Group 1">
            <a:extLst>
              <a:ext uri="{FF2B5EF4-FFF2-40B4-BE49-F238E27FC236}">
                <a16:creationId xmlns:a16="http://schemas.microsoft.com/office/drawing/2014/main" id="{6513FED5-6F86-BBB0-47F2-8E92B9A6D6CA}"/>
              </a:ext>
            </a:extLst>
          </p:cNvPr>
          <p:cNvGrpSpPr/>
          <p:nvPr userDrawn="1"/>
        </p:nvGrpSpPr>
        <p:grpSpPr>
          <a:xfrm>
            <a:off x="4896523" y="1023218"/>
            <a:ext cx="6562180" cy="5547672"/>
            <a:chOff x="4079874" y="0"/>
            <a:chExt cx="8112125" cy="6858000"/>
          </a:xfrm>
        </p:grpSpPr>
        <p:pic>
          <p:nvPicPr>
            <p:cNvPr id="10" name="Picture 9">
              <a:extLst>
                <a:ext uri="{FF2B5EF4-FFF2-40B4-BE49-F238E27FC236}">
                  <a16:creationId xmlns:a16="http://schemas.microsoft.com/office/drawing/2014/main" id="{1D8326AF-A5D9-1773-61B4-A01A2FCCA4C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079874" y="0"/>
              <a:ext cx="8112125" cy="6858000"/>
            </a:xfrm>
            <a:prstGeom prst="rect">
              <a:avLst/>
            </a:prstGeom>
          </p:spPr>
        </p:pic>
        <p:sp>
          <p:nvSpPr>
            <p:cNvPr id="11" name="Rectangle 10">
              <a:extLst>
                <a:ext uri="{FF2B5EF4-FFF2-40B4-BE49-F238E27FC236}">
                  <a16:creationId xmlns:a16="http://schemas.microsoft.com/office/drawing/2014/main" id="{A6FB4472-648A-C97B-D726-823922ED45A5}"/>
                </a:ext>
              </a:extLst>
            </p:cNvPr>
            <p:cNvSpPr/>
            <p:nvPr userDrawn="1"/>
          </p:nvSpPr>
          <p:spPr>
            <a:xfrm rot="16200000">
              <a:off x="5645671" y="141478"/>
              <a:ext cx="4726534" cy="659768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sp>
        <p:nvSpPr>
          <p:cNvPr id="14" name="Picture Placeholder 20">
            <a:extLst>
              <a:ext uri="{FF2B5EF4-FFF2-40B4-BE49-F238E27FC236}">
                <a16:creationId xmlns:a16="http://schemas.microsoft.com/office/drawing/2014/main" id="{429CE1DA-BB76-939D-A278-B66EABF66C88}"/>
              </a:ext>
            </a:extLst>
          </p:cNvPr>
          <p:cNvSpPr>
            <a:spLocks noGrp="1"/>
          </p:cNvSpPr>
          <p:nvPr>
            <p:ph type="pic" sz="quarter" idx="17"/>
          </p:nvPr>
        </p:nvSpPr>
        <p:spPr>
          <a:xfrm>
            <a:off x="5390149" y="1949854"/>
            <a:ext cx="5320387" cy="3701660"/>
          </a:xfrm>
          <a:prstGeom prst="roundRect">
            <a:avLst>
              <a:gd name="adj" fmla="val 1535"/>
            </a:avLst>
          </a:prstGeom>
          <a:solidFill>
            <a:schemeClr val="bg2"/>
          </a:solidFill>
        </p:spPr>
        <p:txBody>
          <a:bodyPr wrap="square">
            <a:noAutofit/>
          </a:bodyPr>
          <a:lstStyle/>
          <a:p>
            <a:r>
              <a:rPr lang="en-US" dirty="0"/>
              <a:t>Click icon to add picture</a:t>
            </a:r>
            <a:endParaRPr lang="en-GB" dirty="0"/>
          </a:p>
        </p:txBody>
      </p:sp>
      <p:sp>
        <p:nvSpPr>
          <p:cNvPr id="8" name="Text Placeholder 21">
            <a:extLst>
              <a:ext uri="{FF2B5EF4-FFF2-40B4-BE49-F238E27FC236}">
                <a16:creationId xmlns:a16="http://schemas.microsoft.com/office/drawing/2014/main" id="{E1C181E1-6826-6B5E-DD92-193706DD5D20}"/>
              </a:ext>
            </a:extLst>
          </p:cNvPr>
          <p:cNvSpPr>
            <a:spLocks noGrp="1"/>
          </p:cNvSpPr>
          <p:nvPr>
            <p:ph type="body" sz="quarter" idx="15"/>
          </p:nvPr>
        </p:nvSpPr>
        <p:spPr>
          <a:xfrm>
            <a:off x="611190" y="1170155"/>
            <a:ext cx="10968036"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9" name="Title 1">
            <a:extLst>
              <a:ext uri="{FF2B5EF4-FFF2-40B4-BE49-F238E27FC236}">
                <a16:creationId xmlns:a16="http://schemas.microsoft.com/office/drawing/2014/main" id="{2ADBBD85-1800-A661-75A4-928B310A0B23}"/>
              </a:ext>
            </a:extLst>
          </p:cNvPr>
          <p:cNvSpPr>
            <a:spLocks noGrp="1"/>
          </p:cNvSpPr>
          <p:nvPr>
            <p:ph type="title"/>
          </p:nvPr>
        </p:nvSpPr>
        <p:spPr>
          <a:xfrm>
            <a:off x="611191" y="623487"/>
            <a:ext cx="9340887" cy="481900"/>
          </a:xfrm>
        </p:spPr>
        <p:txBody>
          <a:bodyPr/>
          <a:lstStyle/>
          <a:p>
            <a:r>
              <a:rPr lang="en-US"/>
              <a:t>Click to edit Master title style</a:t>
            </a:r>
            <a:endParaRPr lang="en-GB"/>
          </a:p>
        </p:txBody>
      </p:sp>
      <p:sp>
        <p:nvSpPr>
          <p:cNvPr id="5" name="Content Placeholder 2">
            <a:extLst>
              <a:ext uri="{FF2B5EF4-FFF2-40B4-BE49-F238E27FC236}">
                <a16:creationId xmlns:a16="http://schemas.microsoft.com/office/drawing/2014/main" id="{F2364E5E-6C2E-DF8A-B62E-7D36433FCF01}"/>
              </a:ext>
            </a:extLst>
          </p:cNvPr>
          <p:cNvSpPr>
            <a:spLocks noGrp="1"/>
          </p:cNvSpPr>
          <p:nvPr>
            <p:ph idx="19"/>
          </p:nvPr>
        </p:nvSpPr>
        <p:spPr>
          <a:xfrm>
            <a:off x="611190" y="2019298"/>
            <a:ext cx="3511551"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11">
            <a:extLst>
              <a:ext uri="{FF2B5EF4-FFF2-40B4-BE49-F238E27FC236}">
                <a16:creationId xmlns:a16="http://schemas.microsoft.com/office/drawing/2014/main" id="{C5CBE8F2-1F4F-7A60-3ECC-591951C98CFE}"/>
              </a:ext>
            </a:extLst>
          </p:cNvPr>
          <p:cNvSpPr>
            <a:spLocks noGrp="1"/>
          </p:cNvSpPr>
          <p:nvPr>
            <p:ph type="body" sz="quarter" idx="13" hasCustomPrompt="1"/>
          </p:nvPr>
        </p:nvSpPr>
        <p:spPr>
          <a:xfrm>
            <a:off x="611188" y="5988292"/>
            <a:ext cx="3510000" cy="246221"/>
          </a:xfrm>
        </p:spPr>
        <p:txBody>
          <a:bodyPr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2"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Tree>
    <p:extLst>
      <p:ext uri="{BB962C8B-B14F-4D97-AF65-F5344CB8AC3E}">
        <p14:creationId xmlns:p14="http://schemas.microsoft.com/office/powerpoint/2010/main" val="2351413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 Mobil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9AB3BC6-3F6C-D5C0-7D60-F884616D8B39}"/>
              </a:ext>
            </a:extLst>
          </p:cNvPr>
          <p:cNvSpPr>
            <a:spLocks noGrp="1"/>
          </p:cNvSpPr>
          <p:nvPr>
            <p:ph type="sldNum" sz="quarter" idx="11"/>
          </p:nvPr>
        </p:nvSpPr>
        <p:spPr/>
        <p:txBody>
          <a:bodyPr/>
          <a:lstStyle/>
          <a:p>
            <a:pPr algn="r"/>
            <a:fld id="{40AA5F45-CDE6-4EA8-991E-B18CC5F21F47}" type="slidenum">
              <a:rPr lang="en-GB" smtClean="0"/>
              <a:pPr algn="r"/>
              <a:t>‹#›</a:t>
            </a:fld>
            <a:endParaRPr lang="en-GB" dirty="0"/>
          </a:p>
        </p:txBody>
      </p:sp>
      <p:pic>
        <p:nvPicPr>
          <p:cNvPr id="5" name="Picture 4">
            <a:extLst>
              <a:ext uri="{FF2B5EF4-FFF2-40B4-BE49-F238E27FC236}">
                <a16:creationId xmlns:a16="http://schemas.microsoft.com/office/drawing/2014/main" id="{D4353FBB-28CF-53C6-AF7A-6477B7B944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755068" y="612776"/>
            <a:ext cx="4259104" cy="6012852"/>
          </a:xfrm>
          <a:prstGeom prst="rect">
            <a:avLst/>
          </a:prstGeom>
        </p:spPr>
      </p:pic>
      <p:sp>
        <p:nvSpPr>
          <p:cNvPr id="6" name="Picture Placeholder 13">
            <a:extLst>
              <a:ext uri="{FF2B5EF4-FFF2-40B4-BE49-F238E27FC236}">
                <a16:creationId xmlns:a16="http://schemas.microsoft.com/office/drawing/2014/main" id="{0AD6D2D3-7B1C-F12C-E5C7-620C707835A8}"/>
              </a:ext>
            </a:extLst>
          </p:cNvPr>
          <p:cNvSpPr>
            <a:spLocks noGrp="1"/>
          </p:cNvSpPr>
          <p:nvPr>
            <p:ph type="pic" sz="quarter" idx="20"/>
          </p:nvPr>
        </p:nvSpPr>
        <p:spPr>
          <a:xfrm>
            <a:off x="7765213" y="1055223"/>
            <a:ext cx="2225592" cy="4814458"/>
          </a:xfrm>
          <a:custGeom>
            <a:avLst/>
            <a:gdLst>
              <a:gd name="connsiteX0" fmla="*/ 270671 w 2538413"/>
              <a:gd name="connsiteY0" fmla="*/ 0 h 5491163"/>
              <a:gd name="connsiteX1" fmla="*/ 560784 w 2538413"/>
              <a:gd name="connsiteY1" fmla="*/ 0 h 5491163"/>
              <a:gd name="connsiteX2" fmla="*/ 560784 w 2538413"/>
              <a:gd name="connsiteY2" fmla="*/ 42568 h 5491163"/>
              <a:gd name="connsiteX3" fmla="*/ 723005 w 2538413"/>
              <a:gd name="connsiteY3" fmla="*/ 204789 h 5491163"/>
              <a:gd name="connsiteX4" fmla="*/ 1817788 w 2538413"/>
              <a:gd name="connsiteY4" fmla="*/ 204789 h 5491163"/>
              <a:gd name="connsiteX5" fmla="*/ 1980009 w 2538413"/>
              <a:gd name="connsiteY5" fmla="*/ 42568 h 5491163"/>
              <a:gd name="connsiteX6" fmla="*/ 1980009 w 2538413"/>
              <a:gd name="connsiteY6" fmla="*/ 0 h 5491163"/>
              <a:gd name="connsiteX7" fmla="*/ 2267742 w 2538413"/>
              <a:gd name="connsiteY7" fmla="*/ 0 h 5491163"/>
              <a:gd name="connsiteX8" fmla="*/ 2538413 w 2538413"/>
              <a:gd name="connsiteY8" fmla="*/ 270671 h 5491163"/>
              <a:gd name="connsiteX9" fmla="*/ 2538413 w 2538413"/>
              <a:gd name="connsiteY9" fmla="*/ 5220492 h 5491163"/>
              <a:gd name="connsiteX10" fmla="*/ 2267742 w 2538413"/>
              <a:gd name="connsiteY10" fmla="*/ 5491163 h 5491163"/>
              <a:gd name="connsiteX11" fmla="*/ 270671 w 2538413"/>
              <a:gd name="connsiteY11" fmla="*/ 5491163 h 5491163"/>
              <a:gd name="connsiteX12" fmla="*/ 0 w 2538413"/>
              <a:gd name="connsiteY12" fmla="*/ 5220492 h 5491163"/>
              <a:gd name="connsiteX13" fmla="*/ 0 w 2538413"/>
              <a:gd name="connsiteY13" fmla="*/ 270671 h 5491163"/>
              <a:gd name="connsiteX14" fmla="*/ 270671 w 2538413"/>
              <a:gd name="connsiteY14" fmla="*/ 0 h 549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38413" h="5491163">
                <a:moveTo>
                  <a:pt x="270671" y="0"/>
                </a:moveTo>
                <a:lnTo>
                  <a:pt x="560784" y="0"/>
                </a:lnTo>
                <a:lnTo>
                  <a:pt x="560784" y="42568"/>
                </a:lnTo>
                <a:cubicBezTo>
                  <a:pt x="560784" y="132160"/>
                  <a:pt x="633413" y="204789"/>
                  <a:pt x="723005" y="204789"/>
                </a:cubicBezTo>
                <a:lnTo>
                  <a:pt x="1817788" y="204789"/>
                </a:lnTo>
                <a:cubicBezTo>
                  <a:pt x="1907380" y="204789"/>
                  <a:pt x="1980009" y="132160"/>
                  <a:pt x="1980009" y="42568"/>
                </a:cubicBezTo>
                <a:lnTo>
                  <a:pt x="1980009" y="0"/>
                </a:lnTo>
                <a:lnTo>
                  <a:pt x="2267742" y="0"/>
                </a:lnTo>
                <a:cubicBezTo>
                  <a:pt x="2417229" y="0"/>
                  <a:pt x="2538413" y="121184"/>
                  <a:pt x="2538413" y="270671"/>
                </a:cubicBezTo>
                <a:lnTo>
                  <a:pt x="2538413" y="5220492"/>
                </a:lnTo>
                <a:cubicBezTo>
                  <a:pt x="2538413" y="5369979"/>
                  <a:pt x="2417229" y="5491163"/>
                  <a:pt x="2267742" y="5491163"/>
                </a:cubicBezTo>
                <a:lnTo>
                  <a:pt x="270671" y="5491163"/>
                </a:lnTo>
                <a:cubicBezTo>
                  <a:pt x="121184" y="5491163"/>
                  <a:pt x="0" y="5369979"/>
                  <a:pt x="0" y="5220492"/>
                </a:cubicBezTo>
                <a:lnTo>
                  <a:pt x="0" y="270671"/>
                </a:lnTo>
                <a:cubicBezTo>
                  <a:pt x="0" y="121184"/>
                  <a:pt x="121184" y="0"/>
                  <a:pt x="270671" y="0"/>
                </a:cubicBezTo>
                <a:close/>
              </a:path>
            </a:pathLst>
          </a:custGeom>
          <a:solidFill>
            <a:schemeClr val="bg2"/>
          </a:solidFill>
        </p:spPr>
        <p:txBody>
          <a:bodyPr wrap="square" anchor="ctr">
            <a:noAutofit/>
          </a:bodyPr>
          <a:lstStyle>
            <a:lvl1pPr algn="ctr">
              <a:defRPr/>
            </a:lvl1pPr>
          </a:lstStyle>
          <a:p>
            <a:r>
              <a:rPr lang="en-US" dirty="0"/>
              <a:t>Click icon to add picture</a:t>
            </a:r>
            <a:endParaRPr lang="en-GB" dirty="0"/>
          </a:p>
        </p:txBody>
      </p:sp>
      <p:sp>
        <p:nvSpPr>
          <p:cNvPr id="8" name="Text Placeholder 21">
            <a:extLst>
              <a:ext uri="{FF2B5EF4-FFF2-40B4-BE49-F238E27FC236}">
                <a16:creationId xmlns:a16="http://schemas.microsoft.com/office/drawing/2014/main" id="{1DB61F64-7930-CDC7-6804-548F7DE9AB09}"/>
              </a:ext>
            </a:extLst>
          </p:cNvPr>
          <p:cNvSpPr>
            <a:spLocks noGrp="1"/>
          </p:cNvSpPr>
          <p:nvPr>
            <p:ph type="body" sz="quarter" idx="15"/>
          </p:nvPr>
        </p:nvSpPr>
        <p:spPr>
          <a:xfrm>
            <a:off x="611189" y="1170155"/>
            <a:ext cx="5375275"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9" name="Title 1">
            <a:extLst>
              <a:ext uri="{FF2B5EF4-FFF2-40B4-BE49-F238E27FC236}">
                <a16:creationId xmlns:a16="http://schemas.microsoft.com/office/drawing/2014/main" id="{81FDDB32-1789-4E6D-22F7-70179E8BAA92}"/>
              </a:ext>
            </a:extLst>
          </p:cNvPr>
          <p:cNvSpPr>
            <a:spLocks noGrp="1"/>
          </p:cNvSpPr>
          <p:nvPr>
            <p:ph type="title"/>
          </p:nvPr>
        </p:nvSpPr>
        <p:spPr>
          <a:xfrm>
            <a:off x="611189" y="623487"/>
            <a:ext cx="5375275" cy="481900"/>
          </a:xfrm>
        </p:spPr>
        <p:txBody>
          <a:bodyPr/>
          <a:lstStyle/>
          <a:p>
            <a:r>
              <a:rPr lang="en-US"/>
              <a:t>Click to edit Master title style</a:t>
            </a:r>
            <a:endParaRPr lang="en-GB"/>
          </a:p>
        </p:txBody>
      </p:sp>
      <p:sp>
        <p:nvSpPr>
          <p:cNvPr id="2" name="Content Placeholder 2">
            <a:extLst>
              <a:ext uri="{FF2B5EF4-FFF2-40B4-BE49-F238E27FC236}">
                <a16:creationId xmlns:a16="http://schemas.microsoft.com/office/drawing/2014/main" id="{01C42F02-BA8B-2298-3D1E-95BB67DF4868}"/>
              </a:ext>
            </a:extLst>
          </p:cNvPr>
          <p:cNvSpPr>
            <a:spLocks noGrp="1"/>
          </p:cNvSpPr>
          <p:nvPr>
            <p:ph idx="19"/>
          </p:nvPr>
        </p:nvSpPr>
        <p:spPr>
          <a:xfrm>
            <a:off x="611190" y="2019298"/>
            <a:ext cx="5375274"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 Placeholder 11">
            <a:extLst>
              <a:ext uri="{FF2B5EF4-FFF2-40B4-BE49-F238E27FC236}">
                <a16:creationId xmlns:a16="http://schemas.microsoft.com/office/drawing/2014/main" id="{ED6A66E3-02AF-4A24-FCDD-A57937160339}"/>
              </a:ext>
            </a:extLst>
          </p:cNvPr>
          <p:cNvSpPr>
            <a:spLocks noGrp="1"/>
          </p:cNvSpPr>
          <p:nvPr>
            <p:ph type="body" sz="quarter" idx="13" hasCustomPrompt="1"/>
          </p:nvPr>
        </p:nvSpPr>
        <p:spPr>
          <a:xfrm>
            <a:off x="611188" y="5988292"/>
            <a:ext cx="5372900" cy="246221"/>
          </a:xfrm>
        </p:spPr>
        <p:txBody>
          <a:bodyPr wrap="square"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0"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Tree>
    <p:extLst>
      <p:ext uri="{BB962C8B-B14F-4D97-AF65-F5344CB8AC3E}">
        <p14:creationId xmlns:p14="http://schemas.microsoft.com/office/powerpoint/2010/main" val="817585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 Mobile 2x">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9AB3BC6-3F6C-D5C0-7D60-F884616D8B39}"/>
              </a:ext>
            </a:extLst>
          </p:cNvPr>
          <p:cNvSpPr>
            <a:spLocks noGrp="1"/>
          </p:cNvSpPr>
          <p:nvPr>
            <p:ph type="sldNum" sz="quarter" idx="11"/>
          </p:nvPr>
        </p:nvSpPr>
        <p:spPr/>
        <p:txBody>
          <a:bodyPr/>
          <a:lstStyle/>
          <a:p>
            <a:pPr algn="r"/>
            <a:fld id="{40AA5F45-CDE6-4EA8-991E-B18CC5F21F47}" type="slidenum">
              <a:rPr lang="en-GB" smtClean="0"/>
              <a:pPr algn="r"/>
              <a:t>‹#›</a:t>
            </a:fld>
            <a:endParaRPr lang="en-GB" dirty="0"/>
          </a:p>
        </p:txBody>
      </p:sp>
      <p:pic>
        <p:nvPicPr>
          <p:cNvPr id="5" name="Picture 4">
            <a:extLst>
              <a:ext uri="{FF2B5EF4-FFF2-40B4-BE49-F238E27FC236}">
                <a16:creationId xmlns:a16="http://schemas.microsoft.com/office/drawing/2014/main" id="{D4353FBB-28CF-53C6-AF7A-6477B7B944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432377" y="612776"/>
            <a:ext cx="4259104" cy="6012852"/>
          </a:xfrm>
          <a:prstGeom prst="rect">
            <a:avLst/>
          </a:prstGeom>
        </p:spPr>
      </p:pic>
      <p:sp>
        <p:nvSpPr>
          <p:cNvPr id="6" name="Picture Placeholder 13">
            <a:extLst>
              <a:ext uri="{FF2B5EF4-FFF2-40B4-BE49-F238E27FC236}">
                <a16:creationId xmlns:a16="http://schemas.microsoft.com/office/drawing/2014/main" id="{0AD6D2D3-7B1C-F12C-E5C7-620C707835A8}"/>
              </a:ext>
            </a:extLst>
          </p:cNvPr>
          <p:cNvSpPr>
            <a:spLocks noGrp="1"/>
          </p:cNvSpPr>
          <p:nvPr>
            <p:ph type="pic" sz="quarter" idx="20"/>
          </p:nvPr>
        </p:nvSpPr>
        <p:spPr>
          <a:xfrm>
            <a:off x="6442523" y="1055223"/>
            <a:ext cx="2225592" cy="4814458"/>
          </a:xfrm>
          <a:custGeom>
            <a:avLst/>
            <a:gdLst>
              <a:gd name="connsiteX0" fmla="*/ 270671 w 2538413"/>
              <a:gd name="connsiteY0" fmla="*/ 0 h 5491163"/>
              <a:gd name="connsiteX1" fmla="*/ 560784 w 2538413"/>
              <a:gd name="connsiteY1" fmla="*/ 0 h 5491163"/>
              <a:gd name="connsiteX2" fmla="*/ 560784 w 2538413"/>
              <a:gd name="connsiteY2" fmla="*/ 42568 h 5491163"/>
              <a:gd name="connsiteX3" fmla="*/ 723005 w 2538413"/>
              <a:gd name="connsiteY3" fmla="*/ 204789 h 5491163"/>
              <a:gd name="connsiteX4" fmla="*/ 1817788 w 2538413"/>
              <a:gd name="connsiteY4" fmla="*/ 204789 h 5491163"/>
              <a:gd name="connsiteX5" fmla="*/ 1980009 w 2538413"/>
              <a:gd name="connsiteY5" fmla="*/ 42568 h 5491163"/>
              <a:gd name="connsiteX6" fmla="*/ 1980009 w 2538413"/>
              <a:gd name="connsiteY6" fmla="*/ 0 h 5491163"/>
              <a:gd name="connsiteX7" fmla="*/ 2267742 w 2538413"/>
              <a:gd name="connsiteY7" fmla="*/ 0 h 5491163"/>
              <a:gd name="connsiteX8" fmla="*/ 2538413 w 2538413"/>
              <a:gd name="connsiteY8" fmla="*/ 270671 h 5491163"/>
              <a:gd name="connsiteX9" fmla="*/ 2538413 w 2538413"/>
              <a:gd name="connsiteY9" fmla="*/ 5220492 h 5491163"/>
              <a:gd name="connsiteX10" fmla="*/ 2267742 w 2538413"/>
              <a:gd name="connsiteY10" fmla="*/ 5491163 h 5491163"/>
              <a:gd name="connsiteX11" fmla="*/ 270671 w 2538413"/>
              <a:gd name="connsiteY11" fmla="*/ 5491163 h 5491163"/>
              <a:gd name="connsiteX12" fmla="*/ 0 w 2538413"/>
              <a:gd name="connsiteY12" fmla="*/ 5220492 h 5491163"/>
              <a:gd name="connsiteX13" fmla="*/ 0 w 2538413"/>
              <a:gd name="connsiteY13" fmla="*/ 270671 h 5491163"/>
              <a:gd name="connsiteX14" fmla="*/ 270671 w 2538413"/>
              <a:gd name="connsiteY14" fmla="*/ 0 h 549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38413" h="5491163">
                <a:moveTo>
                  <a:pt x="270671" y="0"/>
                </a:moveTo>
                <a:lnTo>
                  <a:pt x="560784" y="0"/>
                </a:lnTo>
                <a:lnTo>
                  <a:pt x="560784" y="42568"/>
                </a:lnTo>
                <a:cubicBezTo>
                  <a:pt x="560784" y="132160"/>
                  <a:pt x="633413" y="204789"/>
                  <a:pt x="723005" y="204789"/>
                </a:cubicBezTo>
                <a:lnTo>
                  <a:pt x="1817788" y="204789"/>
                </a:lnTo>
                <a:cubicBezTo>
                  <a:pt x="1907380" y="204789"/>
                  <a:pt x="1980009" y="132160"/>
                  <a:pt x="1980009" y="42568"/>
                </a:cubicBezTo>
                <a:lnTo>
                  <a:pt x="1980009" y="0"/>
                </a:lnTo>
                <a:lnTo>
                  <a:pt x="2267742" y="0"/>
                </a:lnTo>
                <a:cubicBezTo>
                  <a:pt x="2417229" y="0"/>
                  <a:pt x="2538413" y="121184"/>
                  <a:pt x="2538413" y="270671"/>
                </a:cubicBezTo>
                <a:lnTo>
                  <a:pt x="2538413" y="5220492"/>
                </a:lnTo>
                <a:cubicBezTo>
                  <a:pt x="2538413" y="5369979"/>
                  <a:pt x="2417229" y="5491163"/>
                  <a:pt x="2267742" y="5491163"/>
                </a:cubicBezTo>
                <a:lnTo>
                  <a:pt x="270671" y="5491163"/>
                </a:lnTo>
                <a:cubicBezTo>
                  <a:pt x="121184" y="5491163"/>
                  <a:pt x="0" y="5369979"/>
                  <a:pt x="0" y="5220492"/>
                </a:cubicBezTo>
                <a:lnTo>
                  <a:pt x="0" y="270671"/>
                </a:lnTo>
                <a:cubicBezTo>
                  <a:pt x="0" y="121184"/>
                  <a:pt x="121184" y="0"/>
                  <a:pt x="270671" y="0"/>
                </a:cubicBezTo>
                <a:close/>
              </a:path>
            </a:pathLst>
          </a:custGeom>
          <a:solidFill>
            <a:schemeClr val="bg2"/>
          </a:solidFill>
        </p:spPr>
        <p:txBody>
          <a:bodyPr wrap="square" anchor="ctr">
            <a:noAutofit/>
          </a:bodyPr>
          <a:lstStyle>
            <a:lvl1pPr algn="ctr">
              <a:defRPr/>
            </a:lvl1pPr>
          </a:lstStyle>
          <a:p>
            <a:r>
              <a:rPr lang="en-US" dirty="0"/>
              <a:t>Click icon to add picture</a:t>
            </a:r>
            <a:endParaRPr lang="en-GB" dirty="0"/>
          </a:p>
        </p:txBody>
      </p:sp>
      <p:pic>
        <p:nvPicPr>
          <p:cNvPr id="2" name="Picture 1">
            <a:extLst>
              <a:ext uri="{FF2B5EF4-FFF2-40B4-BE49-F238E27FC236}">
                <a16:creationId xmlns:a16="http://schemas.microsoft.com/office/drawing/2014/main" id="{F9D257AA-2F50-EACD-4506-FA797DD949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20041" y="612776"/>
            <a:ext cx="4259104" cy="6012852"/>
          </a:xfrm>
          <a:prstGeom prst="rect">
            <a:avLst/>
          </a:prstGeom>
        </p:spPr>
      </p:pic>
      <p:sp>
        <p:nvSpPr>
          <p:cNvPr id="7" name="Picture Placeholder 13">
            <a:extLst>
              <a:ext uri="{FF2B5EF4-FFF2-40B4-BE49-F238E27FC236}">
                <a16:creationId xmlns:a16="http://schemas.microsoft.com/office/drawing/2014/main" id="{733EB1A9-47F8-1519-CED6-25C04B6AA0EB}"/>
              </a:ext>
            </a:extLst>
          </p:cNvPr>
          <p:cNvSpPr>
            <a:spLocks noGrp="1"/>
          </p:cNvSpPr>
          <p:nvPr>
            <p:ph type="pic" sz="quarter" idx="21"/>
          </p:nvPr>
        </p:nvSpPr>
        <p:spPr>
          <a:xfrm>
            <a:off x="9230187" y="1055223"/>
            <a:ext cx="2225592" cy="4814458"/>
          </a:xfrm>
          <a:custGeom>
            <a:avLst/>
            <a:gdLst>
              <a:gd name="connsiteX0" fmla="*/ 270671 w 2538413"/>
              <a:gd name="connsiteY0" fmla="*/ 0 h 5491163"/>
              <a:gd name="connsiteX1" fmla="*/ 560784 w 2538413"/>
              <a:gd name="connsiteY1" fmla="*/ 0 h 5491163"/>
              <a:gd name="connsiteX2" fmla="*/ 560784 w 2538413"/>
              <a:gd name="connsiteY2" fmla="*/ 42568 h 5491163"/>
              <a:gd name="connsiteX3" fmla="*/ 723005 w 2538413"/>
              <a:gd name="connsiteY3" fmla="*/ 204789 h 5491163"/>
              <a:gd name="connsiteX4" fmla="*/ 1817788 w 2538413"/>
              <a:gd name="connsiteY4" fmla="*/ 204789 h 5491163"/>
              <a:gd name="connsiteX5" fmla="*/ 1980009 w 2538413"/>
              <a:gd name="connsiteY5" fmla="*/ 42568 h 5491163"/>
              <a:gd name="connsiteX6" fmla="*/ 1980009 w 2538413"/>
              <a:gd name="connsiteY6" fmla="*/ 0 h 5491163"/>
              <a:gd name="connsiteX7" fmla="*/ 2267742 w 2538413"/>
              <a:gd name="connsiteY7" fmla="*/ 0 h 5491163"/>
              <a:gd name="connsiteX8" fmla="*/ 2538413 w 2538413"/>
              <a:gd name="connsiteY8" fmla="*/ 270671 h 5491163"/>
              <a:gd name="connsiteX9" fmla="*/ 2538413 w 2538413"/>
              <a:gd name="connsiteY9" fmla="*/ 5220492 h 5491163"/>
              <a:gd name="connsiteX10" fmla="*/ 2267742 w 2538413"/>
              <a:gd name="connsiteY10" fmla="*/ 5491163 h 5491163"/>
              <a:gd name="connsiteX11" fmla="*/ 270671 w 2538413"/>
              <a:gd name="connsiteY11" fmla="*/ 5491163 h 5491163"/>
              <a:gd name="connsiteX12" fmla="*/ 0 w 2538413"/>
              <a:gd name="connsiteY12" fmla="*/ 5220492 h 5491163"/>
              <a:gd name="connsiteX13" fmla="*/ 0 w 2538413"/>
              <a:gd name="connsiteY13" fmla="*/ 270671 h 5491163"/>
              <a:gd name="connsiteX14" fmla="*/ 270671 w 2538413"/>
              <a:gd name="connsiteY14" fmla="*/ 0 h 549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38413" h="5491163">
                <a:moveTo>
                  <a:pt x="270671" y="0"/>
                </a:moveTo>
                <a:lnTo>
                  <a:pt x="560784" y="0"/>
                </a:lnTo>
                <a:lnTo>
                  <a:pt x="560784" y="42568"/>
                </a:lnTo>
                <a:cubicBezTo>
                  <a:pt x="560784" y="132160"/>
                  <a:pt x="633413" y="204789"/>
                  <a:pt x="723005" y="204789"/>
                </a:cubicBezTo>
                <a:lnTo>
                  <a:pt x="1817788" y="204789"/>
                </a:lnTo>
                <a:cubicBezTo>
                  <a:pt x="1907380" y="204789"/>
                  <a:pt x="1980009" y="132160"/>
                  <a:pt x="1980009" y="42568"/>
                </a:cubicBezTo>
                <a:lnTo>
                  <a:pt x="1980009" y="0"/>
                </a:lnTo>
                <a:lnTo>
                  <a:pt x="2267742" y="0"/>
                </a:lnTo>
                <a:cubicBezTo>
                  <a:pt x="2417229" y="0"/>
                  <a:pt x="2538413" y="121184"/>
                  <a:pt x="2538413" y="270671"/>
                </a:cubicBezTo>
                <a:lnTo>
                  <a:pt x="2538413" y="5220492"/>
                </a:lnTo>
                <a:cubicBezTo>
                  <a:pt x="2538413" y="5369979"/>
                  <a:pt x="2417229" y="5491163"/>
                  <a:pt x="2267742" y="5491163"/>
                </a:cubicBezTo>
                <a:lnTo>
                  <a:pt x="270671" y="5491163"/>
                </a:lnTo>
                <a:cubicBezTo>
                  <a:pt x="121184" y="5491163"/>
                  <a:pt x="0" y="5369979"/>
                  <a:pt x="0" y="5220492"/>
                </a:cubicBezTo>
                <a:lnTo>
                  <a:pt x="0" y="270671"/>
                </a:lnTo>
                <a:cubicBezTo>
                  <a:pt x="0" y="121184"/>
                  <a:pt x="121184" y="0"/>
                  <a:pt x="270671" y="0"/>
                </a:cubicBezTo>
                <a:close/>
              </a:path>
            </a:pathLst>
          </a:custGeom>
          <a:solidFill>
            <a:schemeClr val="bg2"/>
          </a:solidFill>
        </p:spPr>
        <p:txBody>
          <a:bodyPr wrap="square" anchor="ctr">
            <a:noAutofit/>
          </a:bodyPr>
          <a:lstStyle>
            <a:lvl1pPr algn="ctr">
              <a:defRPr/>
            </a:lvl1pPr>
          </a:lstStyle>
          <a:p>
            <a:r>
              <a:rPr lang="en-US" dirty="0"/>
              <a:t>Click icon to add picture</a:t>
            </a:r>
            <a:endParaRPr lang="en-GB" dirty="0"/>
          </a:p>
        </p:txBody>
      </p:sp>
      <p:sp>
        <p:nvSpPr>
          <p:cNvPr id="8" name="Text Placeholder 21">
            <a:extLst>
              <a:ext uri="{FF2B5EF4-FFF2-40B4-BE49-F238E27FC236}">
                <a16:creationId xmlns:a16="http://schemas.microsoft.com/office/drawing/2014/main" id="{62265BB6-EA77-E8D2-D76F-2670E1481B00}"/>
              </a:ext>
            </a:extLst>
          </p:cNvPr>
          <p:cNvSpPr>
            <a:spLocks noGrp="1"/>
          </p:cNvSpPr>
          <p:nvPr>
            <p:ph type="body" sz="quarter" idx="15"/>
          </p:nvPr>
        </p:nvSpPr>
        <p:spPr>
          <a:xfrm>
            <a:off x="611188" y="1170155"/>
            <a:ext cx="5374800" cy="540000"/>
          </a:xfrm>
        </p:spPr>
        <p:txBody>
          <a:bodyPr>
            <a:noAutofit/>
          </a:bodyPr>
          <a:lstStyle>
            <a:lvl1pPr marL="0" indent="0">
              <a:lnSpc>
                <a:spcPct val="100000"/>
              </a:lnSpc>
              <a:spcAft>
                <a:spcPts val="0"/>
              </a:spcAft>
              <a:buFont typeface="Arial" panose="020B0604020202020204" pitchFamily="34" charset="0"/>
              <a:buNone/>
              <a:defRPr sz="1600" b="1">
                <a:solidFill>
                  <a:schemeClr val="accent1"/>
                </a:solidFill>
              </a:defRPr>
            </a:lvl1pPr>
            <a:lvl2pPr marL="0" indent="0">
              <a:lnSpc>
                <a:spcPct val="100000"/>
              </a:lnSpc>
              <a:spcAft>
                <a:spcPts val="0"/>
              </a:spcAft>
              <a:buNone/>
              <a:defRPr sz="1600" b="1">
                <a:solidFill>
                  <a:schemeClr val="accent1"/>
                </a:solidFill>
              </a:defRPr>
            </a:lvl2pPr>
            <a:lvl3pPr marL="0" indent="0">
              <a:lnSpc>
                <a:spcPct val="100000"/>
              </a:lnSpc>
              <a:spcAft>
                <a:spcPts val="0"/>
              </a:spcAft>
              <a:buNone/>
              <a:defRPr sz="1600" b="1">
                <a:solidFill>
                  <a:schemeClr val="accent1"/>
                </a:solidFill>
              </a:defRPr>
            </a:lvl3pPr>
            <a:lvl4pPr marL="0" indent="0">
              <a:lnSpc>
                <a:spcPct val="100000"/>
              </a:lnSpc>
              <a:spcAft>
                <a:spcPts val="0"/>
              </a:spcAft>
              <a:buNone/>
              <a:defRPr sz="1600" b="1">
                <a:solidFill>
                  <a:schemeClr val="accent1"/>
                </a:solidFill>
              </a:defRPr>
            </a:lvl4pPr>
            <a:lvl5pPr marL="0" indent="0">
              <a:lnSpc>
                <a:spcPct val="100000"/>
              </a:lnSpc>
              <a:spcAft>
                <a:spcPts val="0"/>
              </a:spcAft>
              <a:buNone/>
              <a:defRPr sz="1600" b="1">
                <a:solidFill>
                  <a:schemeClr val="accent1"/>
                </a:solidFill>
              </a:defRPr>
            </a:lvl5pPr>
          </a:lstStyle>
          <a:p>
            <a:pPr lvl="0"/>
            <a:r>
              <a:rPr lang="en-US"/>
              <a:t>Click to edit Master text styles</a:t>
            </a:r>
          </a:p>
        </p:txBody>
      </p:sp>
      <p:sp>
        <p:nvSpPr>
          <p:cNvPr id="9" name="Title 1">
            <a:extLst>
              <a:ext uri="{FF2B5EF4-FFF2-40B4-BE49-F238E27FC236}">
                <a16:creationId xmlns:a16="http://schemas.microsoft.com/office/drawing/2014/main" id="{4DDE4550-4AD6-0747-98C2-36730B3EAEF4}"/>
              </a:ext>
            </a:extLst>
          </p:cNvPr>
          <p:cNvSpPr>
            <a:spLocks noGrp="1"/>
          </p:cNvSpPr>
          <p:nvPr>
            <p:ph type="title"/>
          </p:nvPr>
        </p:nvSpPr>
        <p:spPr>
          <a:xfrm>
            <a:off x="611189" y="623487"/>
            <a:ext cx="5374800" cy="481900"/>
          </a:xfrm>
        </p:spPr>
        <p:txBody>
          <a:bodyPr/>
          <a:lstStyle/>
          <a:p>
            <a:r>
              <a:rPr lang="en-US"/>
              <a:t>Click to edit Master title style</a:t>
            </a:r>
            <a:endParaRPr lang="en-GB"/>
          </a:p>
        </p:txBody>
      </p:sp>
      <p:sp>
        <p:nvSpPr>
          <p:cNvPr id="10" name="Content Placeholder 2">
            <a:extLst>
              <a:ext uri="{FF2B5EF4-FFF2-40B4-BE49-F238E27FC236}">
                <a16:creationId xmlns:a16="http://schemas.microsoft.com/office/drawing/2014/main" id="{834B77C5-0296-0190-3D4F-655AD91EAEF4}"/>
              </a:ext>
            </a:extLst>
          </p:cNvPr>
          <p:cNvSpPr>
            <a:spLocks noGrp="1"/>
          </p:cNvSpPr>
          <p:nvPr>
            <p:ph idx="19"/>
          </p:nvPr>
        </p:nvSpPr>
        <p:spPr>
          <a:xfrm>
            <a:off x="611190" y="2019298"/>
            <a:ext cx="5375274" cy="3894139"/>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11">
            <a:extLst>
              <a:ext uri="{FF2B5EF4-FFF2-40B4-BE49-F238E27FC236}">
                <a16:creationId xmlns:a16="http://schemas.microsoft.com/office/drawing/2014/main" id="{E1D49F57-4B70-475C-4DEF-087250514FCA}"/>
              </a:ext>
            </a:extLst>
          </p:cNvPr>
          <p:cNvSpPr>
            <a:spLocks noGrp="1"/>
          </p:cNvSpPr>
          <p:nvPr>
            <p:ph type="body" sz="quarter" idx="13" hasCustomPrompt="1"/>
          </p:nvPr>
        </p:nvSpPr>
        <p:spPr>
          <a:xfrm>
            <a:off x="611188" y="5988292"/>
            <a:ext cx="5372900" cy="246221"/>
          </a:xfrm>
        </p:spPr>
        <p:txBody>
          <a:bodyPr wrap="square" anchor="b">
            <a:spAutoFit/>
          </a:bodyPr>
          <a:lstStyle>
            <a:lvl1pPr marL="0" indent="0">
              <a:lnSpc>
                <a:spcPct val="100000"/>
              </a:lnSpc>
              <a:spcAft>
                <a:spcPts val="0"/>
              </a:spcAft>
              <a:buFont typeface="Arial" panose="020B0604020202020204" pitchFamily="34" charset="0"/>
              <a:buNone/>
              <a:defRPr sz="800" b="0" i="1">
                <a:solidFill>
                  <a:schemeClr val="bg1">
                    <a:lumMod val="50000"/>
                  </a:schemeClr>
                </a:solidFill>
              </a:defRPr>
            </a:lvl1pPr>
            <a:lvl2pPr marL="0" indent="0">
              <a:lnSpc>
                <a:spcPct val="100000"/>
              </a:lnSpc>
              <a:spcAft>
                <a:spcPts val="0"/>
              </a:spcAft>
              <a:buNone/>
              <a:defRPr sz="700" i="1">
                <a:solidFill>
                  <a:schemeClr val="bg1">
                    <a:lumMod val="50000"/>
                  </a:schemeClr>
                </a:solidFill>
              </a:defRPr>
            </a:lvl2pPr>
            <a:lvl3pPr marL="0" indent="0">
              <a:lnSpc>
                <a:spcPct val="100000"/>
              </a:lnSpc>
              <a:spcAft>
                <a:spcPts val="0"/>
              </a:spcAft>
              <a:buNone/>
              <a:defRPr sz="700" i="1">
                <a:solidFill>
                  <a:schemeClr val="bg1">
                    <a:lumMod val="50000"/>
                  </a:schemeClr>
                </a:solidFill>
              </a:defRPr>
            </a:lvl3pPr>
            <a:lvl4pPr marL="0" indent="0">
              <a:lnSpc>
                <a:spcPct val="100000"/>
              </a:lnSpc>
              <a:spcAft>
                <a:spcPts val="0"/>
              </a:spcAft>
              <a:buNone/>
              <a:defRPr sz="700" i="1">
                <a:solidFill>
                  <a:schemeClr val="bg1">
                    <a:lumMod val="50000"/>
                  </a:schemeClr>
                </a:solidFill>
              </a:defRPr>
            </a:lvl4pPr>
            <a:lvl5pPr marL="0" indent="0">
              <a:lnSpc>
                <a:spcPct val="100000"/>
              </a:lnSpc>
              <a:spcAft>
                <a:spcPts val="0"/>
              </a:spcAft>
              <a:buNone/>
              <a:defRPr sz="700" i="1">
                <a:solidFill>
                  <a:schemeClr val="bg1">
                    <a:lumMod val="50000"/>
                  </a:schemeClr>
                </a:solidFill>
              </a:defRPr>
            </a:lvl5pPr>
          </a:lstStyle>
          <a:p>
            <a:pPr lvl="0"/>
            <a:r>
              <a:rPr lang="en-US"/>
              <a:t>Source: Insert source here</a:t>
            </a:r>
            <a:br>
              <a:rPr lang="en-US"/>
            </a:br>
            <a:r>
              <a:rPr lang="en-US"/>
              <a:t>Notes: Insert notes here</a:t>
            </a:r>
          </a:p>
        </p:txBody>
      </p:sp>
      <p:sp>
        <p:nvSpPr>
          <p:cNvPr id="12"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Tree>
    <p:extLst>
      <p:ext uri="{BB962C8B-B14F-4D97-AF65-F5344CB8AC3E}">
        <p14:creationId xmlns:p14="http://schemas.microsoft.com/office/powerpoint/2010/main" val="3329435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e Gallagher Way">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Footer Placeholder 2"/>
          <p:cNvSpPr>
            <a:spLocks noGrp="1"/>
          </p:cNvSpPr>
          <p:nvPr>
            <p:ph type="ftr" sz="quarter" idx="10"/>
          </p:nvPr>
        </p:nvSpPr>
        <p:spPr/>
        <p:txBody>
          <a:bodyPr/>
          <a:lstStyle/>
          <a:p>
            <a:r>
              <a:rPr lang="en-US" dirty="0">
                <a:cs typeface="Arial" panose="020B0604020202020204" pitchFamily="34" charset="0"/>
              </a:rPr>
              <a:t>©2024 ARTHUR J. GALLAGHER &amp; CO.</a:t>
            </a:r>
          </a:p>
        </p:txBody>
      </p:sp>
      <p:sp>
        <p:nvSpPr>
          <p:cNvPr id="4" name="Slide Number Placeholder 3"/>
          <p:cNvSpPr>
            <a:spLocks noGrp="1"/>
          </p:cNvSpPr>
          <p:nvPr>
            <p:ph type="sldNum" sz="quarter" idx="11"/>
          </p:nvPr>
        </p:nvSpPr>
        <p:spPr/>
        <p:txBody>
          <a:bodyPr/>
          <a:lstStyle/>
          <a:p>
            <a:fld id="{40AA5F45-CDE6-4EA8-991E-B18CC5F21F47}" type="slidenum">
              <a:rPr lang="en-US" smtClean="0"/>
              <a:pPr/>
              <a:t>‹#›</a:t>
            </a:fld>
            <a:endParaRPr lang="en-US" dirty="0"/>
          </a:p>
        </p:txBody>
      </p:sp>
      <p:sp>
        <p:nvSpPr>
          <p:cNvPr id="6" name="TextBox 5"/>
          <p:cNvSpPr txBox="1"/>
          <p:nvPr userDrawn="1"/>
        </p:nvSpPr>
        <p:spPr>
          <a:xfrm>
            <a:off x="607108" y="1368451"/>
            <a:ext cx="10973705" cy="738664"/>
          </a:xfrm>
          <a:prstGeom prst="rect">
            <a:avLst/>
          </a:prstGeom>
          <a:noFill/>
        </p:spPr>
        <p:txBody>
          <a:bodyPr wrap="square" lIns="0" tIns="0" rIns="0" bIns="0" rtlCol="0">
            <a:spAutoFit/>
          </a:bodyPr>
          <a:lstStyle/>
          <a:p>
            <a:r>
              <a:rPr lang="en-US" sz="1600" b="0" dirty="0">
                <a:solidFill>
                  <a:schemeClr val="accent1"/>
                </a:solidFill>
                <a:latin typeface="+mj-lt"/>
              </a:rPr>
              <a:t>Shared Values at Gallagher</a:t>
            </a:r>
            <a:r>
              <a:rPr lang="en-US" sz="1600" b="0" baseline="0" dirty="0">
                <a:solidFill>
                  <a:schemeClr val="accent1"/>
                </a:solidFill>
                <a:latin typeface="+mj-lt"/>
              </a:rPr>
              <a:t> are the rock foundation of the Company and our Culture. </a:t>
            </a:r>
            <a:br>
              <a:rPr lang="en-US" sz="1600" b="0" baseline="0" dirty="0">
                <a:solidFill>
                  <a:schemeClr val="accent1"/>
                </a:solidFill>
                <a:latin typeface="+mj-lt"/>
              </a:rPr>
            </a:br>
            <a:r>
              <a:rPr lang="en-US" sz="1600" b="0" baseline="0" dirty="0">
                <a:solidFill>
                  <a:schemeClr val="accent1"/>
                </a:solidFill>
                <a:latin typeface="+mj-lt"/>
              </a:rPr>
              <a:t>What is a Shared Value? These are concepts that the vast majority of the movers and shakers </a:t>
            </a:r>
            <a:br>
              <a:rPr lang="en-US" sz="1600" b="0" baseline="0" dirty="0">
                <a:solidFill>
                  <a:schemeClr val="accent1"/>
                </a:solidFill>
                <a:latin typeface="+mj-lt"/>
              </a:rPr>
            </a:br>
            <a:r>
              <a:rPr lang="en-US" sz="1600" b="0" baseline="0" dirty="0">
                <a:solidFill>
                  <a:schemeClr val="accent1"/>
                </a:solidFill>
                <a:latin typeface="+mj-lt"/>
              </a:rPr>
              <a:t>in the Company passionately adhere to. What are some of Gallagher’s Shared Values?</a:t>
            </a:r>
            <a:endParaRPr lang="en-US" sz="1600" b="0" dirty="0">
              <a:solidFill>
                <a:schemeClr val="accent1"/>
              </a:solidFill>
              <a:latin typeface="+mj-lt"/>
            </a:endParaRPr>
          </a:p>
        </p:txBody>
      </p:sp>
      <p:sp>
        <p:nvSpPr>
          <p:cNvPr id="7" name="TextBox 6"/>
          <p:cNvSpPr txBox="1"/>
          <p:nvPr userDrawn="1"/>
        </p:nvSpPr>
        <p:spPr>
          <a:xfrm>
            <a:off x="607108" y="2296445"/>
            <a:ext cx="11066515" cy="3931920"/>
          </a:xfrm>
          <a:prstGeom prst="rect">
            <a:avLst/>
          </a:prstGeom>
          <a:noFill/>
        </p:spPr>
        <p:txBody>
          <a:bodyPr wrap="square" lIns="0" tIns="0" rIns="0" numCol="2" spcCol="91440" rtlCol="0">
            <a:spAutoFit/>
          </a:bodyPr>
          <a:lstStyle/>
          <a:p>
            <a:pPr marL="284163" marR="4107" lvl="0" indent="-274638" defTabSz="914400">
              <a:spcAft>
                <a:spcPts val="300"/>
              </a:spcAft>
              <a:buClr>
                <a:schemeClr val="accent1"/>
              </a:buClr>
              <a:buFont typeface="+mj-lt"/>
              <a:buAutoNum type="arabicPeriod"/>
              <a:tabLst>
                <a:tab pos="162234" algn="l"/>
              </a:tabLst>
              <a:defRPr/>
            </a:pPr>
            <a:r>
              <a:rPr lang="en-GB" sz="1100" kern="0" dirty="0">
                <a:solidFill>
                  <a:schemeClr val="tx1"/>
                </a:solidFill>
                <a:cs typeface="Arial"/>
              </a:rPr>
              <a:t>We</a:t>
            </a:r>
            <a:r>
              <a:rPr lang="en-GB" sz="1100" kern="0" spc="-49" dirty="0">
                <a:solidFill>
                  <a:schemeClr val="tx1"/>
                </a:solidFill>
                <a:cs typeface="Arial"/>
              </a:rPr>
              <a:t> </a:t>
            </a:r>
            <a:r>
              <a:rPr lang="en-GB" sz="1100" kern="0" dirty="0">
                <a:solidFill>
                  <a:schemeClr val="tx1"/>
                </a:solidFill>
                <a:cs typeface="Arial"/>
              </a:rPr>
              <a:t>are</a:t>
            </a:r>
            <a:r>
              <a:rPr lang="en-GB" sz="1100" kern="0" spc="-44" dirty="0">
                <a:solidFill>
                  <a:schemeClr val="tx1"/>
                </a:solidFill>
                <a:cs typeface="Arial"/>
              </a:rPr>
              <a:t> </a:t>
            </a:r>
            <a:r>
              <a:rPr lang="en-GB" sz="1100" kern="0" dirty="0">
                <a:solidFill>
                  <a:schemeClr val="tx1"/>
                </a:solidFill>
                <a:cs typeface="Arial"/>
              </a:rPr>
              <a:t>a</a:t>
            </a:r>
            <a:r>
              <a:rPr lang="en-GB" sz="1100" kern="0" spc="-44" dirty="0">
                <a:solidFill>
                  <a:schemeClr val="tx1"/>
                </a:solidFill>
                <a:cs typeface="Arial"/>
              </a:rPr>
              <a:t> </a:t>
            </a:r>
            <a:r>
              <a:rPr lang="en-GB" sz="1100" kern="0" dirty="0">
                <a:solidFill>
                  <a:schemeClr val="tx1"/>
                </a:solidFill>
                <a:cs typeface="Arial"/>
              </a:rPr>
              <a:t>sales</a:t>
            </a:r>
            <a:r>
              <a:rPr lang="en-GB" sz="1100" kern="0" spc="-44" dirty="0">
                <a:solidFill>
                  <a:schemeClr val="tx1"/>
                </a:solidFill>
                <a:cs typeface="Arial"/>
              </a:rPr>
              <a:t> </a:t>
            </a:r>
            <a:r>
              <a:rPr lang="en-GB" sz="1100" kern="0" dirty="0">
                <a:solidFill>
                  <a:schemeClr val="tx1"/>
                </a:solidFill>
                <a:cs typeface="Arial"/>
              </a:rPr>
              <a:t>and</a:t>
            </a:r>
            <a:r>
              <a:rPr lang="en-GB" sz="1100" kern="0" spc="-49" dirty="0">
                <a:solidFill>
                  <a:schemeClr val="tx1"/>
                </a:solidFill>
                <a:cs typeface="Arial"/>
              </a:rPr>
              <a:t> </a:t>
            </a:r>
            <a:r>
              <a:rPr lang="en-GB" sz="1100" kern="0" spc="-8" dirty="0">
                <a:solidFill>
                  <a:schemeClr val="tx1"/>
                </a:solidFill>
                <a:cs typeface="Arial"/>
              </a:rPr>
              <a:t>marketing</a:t>
            </a:r>
            <a:r>
              <a:rPr lang="en-GB" sz="1100" kern="0" spc="-44" dirty="0">
                <a:solidFill>
                  <a:schemeClr val="tx1"/>
                </a:solidFill>
                <a:cs typeface="Arial"/>
              </a:rPr>
              <a:t> </a:t>
            </a:r>
            <a:r>
              <a:rPr lang="en-GB" sz="1100" kern="0" dirty="0">
                <a:solidFill>
                  <a:schemeClr val="tx1"/>
                </a:solidFill>
                <a:cs typeface="Arial"/>
              </a:rPr>
              <a:t>company</a:t>
            </a:r>
            <a:r>
              <a:rPr lang="en-GB" sz="1100" kern="0" spc="-44" dirty="0">
                <a:solidFill>
                  <a:schemeClr val="tx1"/>
                </a:solidFill>
                <a:cs typeface="Arial"/>
              </a:rPr>
              <a:t> </a:t>
            </a:r>
            <a:r>
              <a:rPr lang="en-GB" sz="1100" kern="0" spc="-8" dirty="0">
                <a:solidFill>
                  <a:schemeClr val="tx1"/>
                </a:solidFill>
                <a:cs typeface="Arial"/>
              </a:rPr>
              <a:t>dedicated</a:t>
            </a:r>
            <a:r>
              <a:rPr lang="en-GB" sz="1100" kern="0" spc="-44" dirty="0">
                <a:solidFill>
                  <a:schemeClr val="tx1"/>
                </a:solidFill>
                <a:cs typeface="Arial"/>
              </a:rPr>
              <a:t> </a:t>
            </a:r>
            <a:r>
              <a:rPr lang="en-GB" sz="1100" kern="0" spc="-20" dirty="0">
                <a:solidFill>
                  <a:schemeClr val="tx1"/>
                </a:solidFill>
                <a:cs typeface="Arial"/>
              </a:rPr>
              <a:t>to </a:t>
            </a:r>
            <a:r>
              <a:rPr lang="en-GB" sz="1100" kern="0" spc="-8" dirty="0">
                <a:solidFill>
                  <a:schemeClr val="tx1"/>
                </a:solidFill>
                <a:cs typeface="Arial"/>
              </a:rPr>
              <a:t>providing</a:t>
            </a:r>
            <a:r>
              <a:rPr lang="en-GB" sz="1100" kern="0" spc="-49" dirty="0">
                <a:solidFill>
                  <a:schemeClr val="tx1"/>
                </a:solidFill>
                <a:cs typeface="Arial"/>
              </a:rPr>
              <a:t> </a:t>
            </a:r>
            <a:r>
              <a:rPr lang="en-GB" sz="1100" kern="0" spc="-8" dirty="0">
                <a:solidFill>
                  <a:schemeClr val="tx1"/>
                </a:solidFill>
                <a:cs typeface="Arial"/>
              </a:rPr>
              <a:t>excellence</a:t>
            </a:r>
            <a:r>
              <a:rPr lang="en-GB" sz="1100" kern="0" spc="-40" dirty="0">
                <a:solidFill>
                  <a:schemeClr val="tx1"/>
                </a:solidFill>
                <a:cs typeface="Arial"/>
              </a:rPr>
              <a:t> </a:t>
            </a:r>
            <a:r>
              <a:rPr lang="en-GB" sz="1100" kern="0" dirty="0">
                <a:solidFill>
                  <a:schemeClr val="tx1"/>
                </a:solidFill>
                <a:cs typeface="Arial"/>
              </a:rPr>
              <a:t>in</a:t>
            </a:r>
            <a:r>
              <a:rPr lang="en-GB" sz="1100" kern="0" spc="-40" dirty="0">
                <a:solidFill>
                  <a:schemeClr val="tx1"/>
                </a:solidFill>
                <a:cs typeface="Arial"/>
              </a:rPr>
              <a:t> </a:t>
            </a:r>
            <a:r>
              <a:rPr lang="en-GB" sz="1100" kern="0" dirty="0">
                <a:solidFill>
                  <a:schemeClr val="tx1"/>
                </a:solidFill>
                <a:cs typeface="Arial"/>
              </a:rPr>
              <a:t>risk</a:t>
            </a:r>
            <a:r>
              <a:rPr lang="en-GB" sz="1100" kern="0" spc="-36" dirty="0">
                <a:solidFill>
                  <a:schemeClr val="tx1"/>
                </a:solidFill>
                <a:cs typeface="Arial"/>
              </a:rPr>
              <a:t> </a:t>
            </a:r>
            <a:r>
              <a:rPr lang="en-GB" sz="1100" kern="0" spc="-8" dirty="0">
                <a:solidFill>
                  <a:schemeClr val="tx1"/>
                </a:solidFill>
                <a:cs typeface="Arial"/>
              </a:rPr>
              <a:t>management</a:t>
            </a:r>
            <a:r>
              <a:rPr lang="en-GB" sz="1100" kern="0" spc="-40" dirty="0">
                <a:solidFill>
                  <a:schemeClr val="tx1"/>
                </a:solidFill>
                <a:cs typeface="Arial"/>
              </a:rPr>
              <a:t> </a:t>
            </a:r>
            <a:r>
              <a:rPr lang="en-GB" sz="1100" kern="0" dirty="0">
                <a:solidFill>
                  <a:schemeClr val="tx1"/>
                </a:solidFill>
                <a:cs typeface="Arial"/>
              </a:rPr>
              <a:t>services</a:t>
            </a:r>
            <a:r>
              <a:rPr lang="en-GB" sz="1100" kern="0" spc="-40" dirty="0">
                <a:solidFill>
                  <a:schemeClr val="tx1"/>
                </a:solidFill>
                <a:cs typeface="Arial"/>
              </a:rPr>
              <a:t> </a:t>
            </a:r>
            <a:r>
              <a:rPr lang="en-GB" sz="1100" kern="0" dirty="0">
                <a:solidFill>
                  <a:schemeClr val="tx1"/>
                </a:solidFill>
                <a:cs typeface="Arial"/>
              </a:rPr>
              <a:t>to</a:t>
            </a:r>
            <a:r>
              <a:rPr lang="en-GB" sz="1100" kern="0" spc="-36" dirty="0">
                <a:solidFill>
                  <a:schemeClr val="tx1"/>
                </a:solidFill>
                <a:cs typeface="Arial"/>
              </a:rPr>
              <a:t> </a:t>
            </a:r>
            <a:r>
              <a:rPr lang="en-GB" sz="1100" kern="0" spc="-20" dirty="0">
                <a:solidFill>
                  <a:schemeClr val="tx1"/>
                </a:solidFill>
                <a:cs typeface="Arial"/>
              </a:rPr>
              <a:t>our </a:t>
            </a:r>
            <a:r>
              <a:rPr lang="en-GB" sz="1100" kern="0" spc="-8" dirty="0">
                <a:solidFill>
                  <a:schemeClr val="tx1"/>
                </a:solidFill>
                <a:cs typeface="Arial"/>
              </a:rPr>
              <a:t>clients.</a:t>
            </a:r>
            <a:endParaRPr lang="en-GB" sz="1100" kern="0" dirty="0">
              <a:solidFill>
                <a:schemeClr val="tx1"/>
              </a:solidFill>
              <a:cs typeface="Arial"/>
            </a:endParaRPr>
          </a:p>
          <a:p>
            <a:pPr marL="284163" marR="15402" lvl="0" indent="-274638" defTabSz="914400">
              <a:spcAft>
                <a:spcPts val="300"/>
              </a:spcAft>
              <a:buClr>
                <a:schemeClr val="accent1"/>
              </a:buClr>
              <a:buFont typeface="+mj-lt"/>
              <a:buAutoNum type="arabicPeriod"/>
              <a:tabLst>
                <a:tab pos="162234" algn="l"/>
              </a:tabLst>
              <a:defRPr/>
            </a:pPr>
            <a:r>
              <a:rPr lang="en-GB" sz="1100" kern="0" dirty="0">
                <a:solidFill>
                  <a:schemeClr val="tx1"/>
                </a:solidFill>
                <a:cs typeface="Arial"/>
              </a:rPr>
              <a:t>We</a:t>
            </a:r>
            <a:r>
              <a:rPr lang="en-GB" sz="1100" kern="0" spc="-40" dirty="0">
                <a:solidFill>
                  <a:schemeClr val="tx1"/>
                </a:solidFill>
                <a:cs typeface="Arial"/>
              </a:rPr>
              <a:t> </a:t>
            </a:r>
            <a:r>
              <a:rPr lang="en-GB" sz="1100" kern="0" dirty="0">
                <a:solidFill>
                  <a:schemeClr val="tx1"/>
                </a:solidFill>
                <a:cs typeface="Arial"/>
              </a:rPr>
              <a:t>support</a:t>
            </a:r>
            <a:r>
              <a:rPr lang="en-GB" sz="1100" kern="0" spc="-40" dirty="0">
                <a:solidFill>
                  <a:schemeClr val="tx1"/>
                </a:solidFill>
                <a:cs typeface="Arial"/>
              </a:rPr>
              <a:t> </a:t>
            </a:r>
            <a:r>
              <a:rPr lang="en-GB" sz="1100" kern="0" dirty="0">
                <a:solidFill>
                  <a:schemeClr val="tx1"/>
                </a:solidFill>
                <a:cs typeface="Arial"/>
              </a:rPr>
              <a:t>one</a:t>
            </a:r>
            <a:r>
              <a:rPr lang="en-GB" sz="1100" kern="0" spc="-40" dirty="0">
                <a:solidFill>
                  <a:schemeClr val="tx1"/>
                </a:solidFill>
                <a:cs typeface="Arial"/>
              </a:rPr>
              <a:t> </a:t>
            </a:r>
            <a:r>
              <a:rPr lang="en-GB" sz="1100" kern="0" spc="-20" dirty="0">
                <a:solidFill>
                  <a:schemeClr val="tx1"/>
                </a:solidFill>
                <a:cs typeface="Arial"/>
              </a:rPr>
              <a:t>another.</a:t>
            </a:r>
            <a:r>
              <a:rPr lang="en-GB" sz="1100" kern="0" spc="-40" dirty="0">
                <a:solidFill>
                  <a:schemeClr val="tx1"/>
                </a:solidFill>
                <a:cs typeface="Arial"/>
              </a:rPr>
              <a:t> </a:t>
            </a:r>
            <a:r>
              <a:rPr lang="en-GB" sz="1100" kern="0" dirty="0">
                <a:solidFill>
                  <a:schemeClr val="tx1"/>
                </a:solidFill>
                <a:cs typeface="Arial"/>
              </a:rPr>
              <a:t>We</a:t>
            </a:r>
            <a:r>
              <a:rPr lang="en-GB" sz="1100" kern="0" spc="-36" dirty="0">
                <a:solidFill>
                  <a:schemeClr val="tx1"/>
                </a:solidFill>
                <a:cs typeface="Arial"/>
              </a:rPr>
              <a:t> </a:t>
            </a:r>
            <a:r>
              <a:rPr lang="en-GB" sz="1100" kern="0" spc="-8" dirty="0">
                <a:solidFill>
                  <a:schemeClr val="tx1"/>
                </a:solidFill>
                <a:cs typeface="Arial"/>
              </a:rPr>
              <a:t>believe</a:t>
            </a:r>
            <a:r>
              <a:rPr lang="en-GB" sz="1100" kern="0" spc="-40" dirty="0">
                <a:solidFill>
                  <a:schemeClr val="tx1"/>
                </a:solidFill>
                <a:cs typeface="Arial"/>
              </a:rPr>
              <a:t> </a:t>
            </a:r>
            <a:r>
              <a:rPr lang="en-GB" sz="1100" kern="0" dirty="0">
                <a:solidFill>
                  <a:schemeClr val="tx1"/>
                </a:solidFill>
                <a:cs typeface="Arial"/>
              </a:rPr>
              <a:t>in</a:t>
            </a:r>
            <a:r>
              <a:rPr lang="en-GB" sz="1100" kern="0" spc="-40" dirty="0">
                <a:solidFill>
                  <a:schemeClr val="tx1"/>
                </a:solidFill>
                <a:cs typeface="Arial"/>
              </a:rPr>
              <a:t> </a:t>
            </a:r>
            <a:r>
              <a:rPr lang="en-GB" sz="1100" kern="0" dirty="0">
                <a:solidFill>
                  <a:schemeClr val="tx1"/>
                </a:solidFill>
                <a:cs typeface="Arial"/>
              </a:rPr>
              <a:t>one</a:t>
            </a:r>
            <a:r>
              <a:rPr lang="en-GB" sz="1100" kern="0" spc="-40" dirty="0">
                <a:solidFill>
                  <a:schemeClr val="tx1"/>
                </a:solidFill>
                <a:cs typeface="Arial"/>
              </a:rPr>
              <a:t> </a:t>
            </a:r>
            <a:r>
              <a:rPr lang="en-GB" sz="1100" kern="0" spc="-20" dirty="0">
                <a:solidFill>
                  <a:schemeClr val="tx1"/>
                </a:solidFill>
                <a:cs typeface="Arial"/>
              </a:rPr>
              <a:t>another.</a:t>
            </a:r>
            <a:r>
              <a:rPr lang="en-GB" sz="1100" kern="0" spc="-36" dirty="0">
                <a:solidFill>
                  <a:schemeClr val="tx1"/>
                </a:solidFill>
                <a:cs typeface="Arial"/>
              </a:rPr>
              <a:t> </a:t>
            </a:r>
            <a:r>
              <a:rPr lang="en-GB" sz="1100" kern="0" spc="-20" dirty="0">
                <a:solidFill>
                  <a:schemeClr val="tx1"/>
                </a:solidFill>
                <a:cs typeface="Arial"/>
              </a:rPr>
              <a:t>We </a:t>
            </a:r>
            <a:r>
              <a:rPr lang="en-GB" sz="1100" kern="0" spc="-8" dirty="0">
                <a:solidFill>
                  <a:schemeClr val="tx1"/>
                </a:solidFill>
                <a:cs typeface="Arial"/>
              </a:rPr>
              <a:t>acknowledge</a:t>
            </a:r>
            <a:r>
              <a:rPr lang="en-GB" sz="1100" kern="0" spc="-49" dirty="0">
                <a:solidFill>
                  <a:schemeClr val="tx1"/>
                </a:solidFill>
                <a:cs typeface="Arial"/>
              </a:rPr>
              <a:t> </a:t>
            </a:r>
            <a:r>
              <a:rPr lang="en-GB" sz="1100" kern="0" dirty="0">
                <a:solidFill>
                  <a:schemeClr val="tx1"/>
                </a:solidFill>
                <a:cs typeface="Arial"/>
              </a:rPr>
              <a:t>and</a:t>
            </a:r>
            <a:r>
              <a:rPr lang="en-GB" sz="1100" kern="0" spc="-40" dirty="0">
                <a:solidFill>
                  <a:schemeClr val="tx1"/>
                </a:solidFill>
                <a:cs typeface="Arial"/>
              </a:rPr>
              <a:t> </a:t>
            </a:r>
            <a:r>
              <a:rPr lang="en-GB" sz="1100" kern="0" dirty="0">
                <a:solidFill>
                  <a:schemeClr val="tx1"/>
                </a:solidFill>
                <a:cs typeface="Arial"/>
              </a:rPr>
              <a:t>respect</a:t>
            </a:r>
            <a:r>
              <a:rPr lang="en-GB" sz="1100" kern="0" spc="-36" dirty="0">
                <a:solidFill>
                  <a:schemeClr val="tx1"/>
                </a:solidFill>
                <a:cs typeface="Arial"/>
              </a:rPr>
              <a:t> </a:t>
            </a:r>
            <a:r>
              <a:rPr lang="en-GB" sz="1100" kern="0" dirty="0">
                <a:solidFill>
                  <a:schemeClr val="tx1"/>
                </a:solidFill>
                <a:cs typeface="Arial"/>
              </a:rPr>
              <a:t>the</a:t>
            </a:r>
            <a:r>
              <a:rPr lang="en-GB" sz="1100" kern="0" spc="-40" dirty="0">
                <a:solidFill>
                  <a:schemeClr val="tx1"/>
                </a:solidFill>
                <a:cs typeface="Arial"/>
              </a:rPr>
              <a:t> </a:t>
            </a:r>
            <a:r>
              <a:rPr lang="en-GB" sz="1100" kern="0" dirty="0">
                <a:solidFill>
                  <a:schemeClr val="tx1"/>
                </a:solidFill>
                <a:cs typeface="Arial"/>
              </a:rPr>
              <a:t>ability</a:t>
            </a:r>
            <a:r>
              <a:rPr lang="en-GB" sz="1100" kern="0" spc="-36" dirty="0">
                <a:solidFill>
                  <a:schemeClr val="tx1"/>
                </a:solidFill>
                <a:cs typeface="Arial"/>
              </a:rPr>
              <a:t> </a:t>
            </a:r>
            <a:r>
              <a:rPr lang="en-GB" sz="1100" kern="0" dirty="0">
                <a:solidFill>
                  <a:schemeClr val="tx1"/>
                </a:solidFill>
                <a:cs typeface="Arial"/>
              </a:rPr>
              <a:t>of</a:t>
            </a:r>
            <a:r>
              <a:rPr lang="en-GB" sz="1100" kern="0" spc="-40" dirty="0">
                <a:solidFill>
                  <a:schemeClr val="tx1"/>
                </a:solidFill>
                <a:cs typeface="Arial"/>
              </a:rPr>
              <a:t> </a:t>
            </a:r>
            <a:r>
              <a:rPr lang="en-GB" sz="1100" kern="0" dirty="0">
                <a:solidFill>
                  <a:schemeClr val="tx1"/>
                </a:solidFill>
                <a:cs typeface="Arial"/>
              </a:rPr>
              <a:t>one</a:t>
            </a:r>
            <a:r>
              <a:rPr lang="en-GB" sz="1100" kern="0" spc="-36" dirty="0">
                <a:solidFill>
                  <a:schemeClr val="tx1"/>
                </a:solidFill>
                <a:cs typeface="Arial"/>
              </a:rPr>
              <a:t> </a:t>
            </a:r>
            <a:r>
              <a:rPr lang="en-GB" sz="1100" kern="0" spc="-8" dirty="0">
                <a:solidFill>
                  <a:schemeClr val="tx1"/>
                </a:solidFill>
                <a:cs typeface="Arial"/>
              </a:rPr>
              <a:t>another.</a:t>
            </a:r>
            <a:endParaRPr lang="en-GB" sz="1100" kern="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dirty="0">
                <a:solidFill>
                  <a:schemeClr val="tx1"/>
                </a:solidFill>
                <a:cs typeface="Arial"/>
              </a:rPr>
              <a:t>We</a:t>
            </a:r>
            <a:r>
              <a:rPr lang="en-GB" sz="1100" kern="0" spc="-57" dirty="0">
                <a:solidFill>
                  <a:schemeClr val="tx1"/>
                </a:solidFill>
                <a:cs typeface="Arial"/>
              </a:rPr>
              <a:t> </a:t>
            </a:r>
            <a:r>
              <a:rPr lang="en-GB" sz="1100" kern="0" dirty="0">
                <a:solidFill>
                  <a:schemeClr val="tx1"/>
                </a:solidFill>
                <a:cs typeface="Arial"/>
              </a:rPr>
              <a:t>push</a:t>
            </a:r>
            <a:r>
              <a:rPr lang="en-GB" sz="1100" kern="0" spc="-44" dirty="0">
                <a:solidFill>
                  <a:schemeClr val="tx1"/>
                </a:solidFill>
                <a:cs typeface="Arial"/>
              </a:rPr>
              <a:t> </a:t>
            </a:r>
            <a:r>
              <a:rPr lang="en-GB" sz="1100" kern="0" dirty="0">
                <a:solidFill>
                  <a:schemeClr val="tx1"/>
                </a:solidFill>
                <a:cs typeface="Arial"/>
              </a:rPr>
              <a:t>for</a:t>
            </a:r>
            <a:r>
              <a:rPr lang="en-GB" sz="1100" kern="0" spc="-44" dirty="0">
                <a:solidFill>
                  <a:schemeClr val="tx1"/>
                </a:solidFill>
                <a:cs typeface="Arial"/>
              </a:rPr>
              <a:t> </a:t>
            </a:r>
            <a:r>
              <a:rPr lang="en-GB" sz="1100" kern="0" spc="-8" dirty="0">
                <a:solidFill>
                  <a:schemeClr val="tx1"/>
                </a:solidFill>
                <a:cs typeface="Arial"/>
              </a:rPr>
              <a:t>professional</a:t>
            </a:r>
            <a:r>
              <a:rPr lang="en-GB" sz="1100" kern="0" spc="-44" dirty="0">
                <a:solidFill>
                  <a:schemeClr val="tx1"/>
                </a:solidFill>
                <a:cs typeface="Arial"/>
              </a:rPr>
              <a:t> </a:t>
            </a:r>
            <a:r>
              <a:rPr lang="en-GB" sz="1100" kern="0" spc="-8" dirty="0">
                <a:solidFill>
                  <a:schemeClr val="tx1"/>
                </a:solidFill>
                <a:cs typeface="Arial"/>
              </a:rPr>
              <a:t>excellence.</a:t>
            </a:r>
            <a:endParaRPr lang="en-GB" sz="1100" kern="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dirty="0">
                <a:solidFill>
                  <a:schemeClr val="tx1"/>
                </a:solidFill>
                <a:cs typeface="Arial"/>
              </a:rPr>
              <a:t>We</a:t>
            </a:r>
            <a:r>
              <a:rPr lang="en-GB" sz="1100" kern="0" spc="-44" dirty="0">
                <a:solidFill>
                  <a:schemeClr val="tx1"/>
                </a:solidFill>
                <a:cs typeface="Arial"/>
              </a:rPr>
              <a:t> </a:t>
            </a:r>
            <a:r>
              <a:rPr lang="en-GB" sz="1100" kern="0" dirty="0">
                <a:solidFill>
                  <a:schemeClr val="tx1"/>
                </a:solidFill>
                <a:cs typeface="Arial"/>
              </a:rPr>
              <a:t>can</a:t>
            </a:r>
            <a:r>
              <a:rPr lang="en-GB" sz="1100" kern="0" spc="-36" dirty="0">
                <a:solidFill>
                  <a:schemeClr val="tx1"/>
                </a:solidFill>
                <a:cs typeface="Arial"/>
              </a:rPr>
              <a:t> </a:t>
            </a:r>
            <a:r>
              <a:rPr lang="en-GB" sz="1100" kern="0" dirty="0">
                <a:solidFill>
                  <a:schemeClr val="tx1"/>
                </a:solidFill>
                <a:cs typeface="Arial"/>
              </a:rPr>
              <a:t>all</a:t>
            </a:r>
            <a:r>
              <a:rPr lang="en-GB" sz="1100" kern="0" spc="-36" dirty="0">
                <a:solidFill>
                  <a:schemeClr val="tx1"/>
                </a:solidFill>
                <a:cs typeface="Arial"/>
              </a:rPr>
              <a:t> </a:t>
            </a:r>
            <a:r>
              <a:rPr lang="en-GB" sz="1100" kern="0" spc="-8" dirty="0">
                <a:solidFill>
                  <a:schemeClr val="tx1"/>
                </a:solidFill>
                <a:cs typeface="Arial"/>
              </a:rPr>
              <a:t>improve</a:t>
            </a:r>
            <a:r>
              <a:rPr lang="en-GB" sz="1100" kern="0" spc="-32" dirty="0">
                <a:solidFill>
                  <a:schemeClr val="tx1"/>
                </a:solidFill>
                <a:cs typeface="Arial"/>
              </a:rPr>
              <a:t> </a:t>
            </a:r>
            <a:r>
              <a:rPr lang="en-GB" sz="1100" kern="0" dirty="0">
                <a:solidFill>
                  <a:schemeClr val="tx1"/>
                </a:solidFill>
                <a:cs typeface="Arial"/>
              </a:rPr>
              <a:t>and</a:t>
            </a:r>
            <a:r>
              <a:rPr lang="en-GB" sz="1100" kern="0" spc="-36" dirty="0">
                <a:solidFill>
                  <a:schemeClr val="tx1"/>
                </a:solidFill>
                <a:cs typeface="Arial"/>
              </a:rPr>
              <a:t> </a:t>
            </a:r>
            <a:r>
              <a:rPr lang="en-GB" sz="1100" kern="0" dirty="0">
                <a:solidFill>
                  <a:schemeClr val="tx1"/>
                </a:solidFill>
                <a:cs typeface="Arial"/>
              </a:rPr>
              <a:t>learn</a:t>
            </a:r>
            <a:r>
              <a:rPr lang="en-GB" sz="1100" kern="0" spc="-36" dirty="0">
                <a:solidFill>
                  <a:schemeClr val="tx1"/>
                </a:solidFill>
                <a:cs typeface="Arial"/>
              </a:rPr>
              <a:t> </a:t>
            </a:r>
            <a:r>
              <a:rPr lang="en-GB" sz="1100" kern="0" dirty="0">
                <a:solidFill>
                  <a:schemeClr val="tx1"/>
                </a:solidFill>
                <a:cs typeface="Arial"/>
              </a:rPr>
              <a:t>from</a:t>
            </a:r>
            <a:r>
              <a:rPr lang="en-GB" sz="1100" kern="0" spc="-36" dirty="0">
                <a:solidFill>
                  <a:schemeClr val="tx1"/>
                </a:solidFill>
                <a:cs typeface="Arial"/>
              </a:rPr>
              <a:t> </a:t>
            </a:r>
            <a:r>
              <a:rPr lang="en-GB" sz="1100" kern="0" dirty="0">
                <a:solidFill>
                  <a:schemeClr val="tx1"/>
                </a:solidFill>
                <a:cs typeface="Arial"/>
              </a:rPr>
              <a:t>one</a:t>
            </a:r>
            <a:r>
              <a:rPr lang="en-GB" sz="1100" kern="0" spc="-32" dirty="0">
                <a:solidFill>
                  <a:schemeClr val="tx1"/>
                </a:solidFill>
                <a:cs typeface="Arial"/>
              </a:rPr>
              <a:t> </a:t>
            </a:r>
            <a:r>
              <a:rPr lang="en-GB" sz="1100" kern="0" spc="-8" dirty="0">
                <a:solidFill>
                  <a:schemeClr val="tx1"/>
                </a:solidFill>
                <a:cs typeface="Arial"/>
              </a:rPr>
              <a:t>another.</a:t>
            </a:r>
          </a:p>
          <a:p>
            <a:pPr marL="284163" lvl="0" indent="-274638" defTabSz="914400">
              <a:spcAft>
                <a:spcPts val="300"/>
              </a:spcAft>
              <a:buClr>
                <a:schemeClr val="accent1"/>
              </a:buClr>
              <a:buFont typeface="+mj-lt"/>
              <a:buAutoNum type="arabicPeriod"/>
              <a:tabLst>
                <a:tab pos="162234" algn="l"/>
              </a:tabLst>
              <a:defRPr/>
            </a:pPr>
            <a:r>
              <a:rPr lang="en-GB" sz="1100" kern="0" spc="-8" dirty="0">
                <a:solidFill>
                  <a:schemeClr val="tx1"/>
                </a:solidFill>
                <a:cs typeface="Arial"/>
              </a:rPr>
              <a:t>There are no second-class citizens – everyone is important and everyone’s job is</a:t>
            </a:r>
            <a:r>
              <a:rPr lang="en-GB" sz="1100" kern="0" spc="-8" baseline="0" dirty="0">
                <a:solidFill>
                  <a:schemeClr val="tx1"/>
                </a:solidFill>
                <a:cs typeface="Arial"/>
              </a:rPr>
              <a:t> important.</a:t>
            </a:r>
            <a:endParaRPr lang="en-GB" sz="1100" kern="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spc="-24" dirty="0">
                <a:solidFill>
                  <a:schemeClr val="tx1"/>
                </a:solidFill>
                <a:cs typeface="Arial"/>
              </a:rPr>
              <a:t>We’re</a:t>
            </a:r>
            <a:r>
              <a:rPr lang="en-GB" sz="1100" kern="0" spc="-40" dirty="0">
                <a:solidFill>
                  <a:schemeClr val="tx1"/>
                </a:solidFill>
                <a:cs typeface="Arial"/>
              </a:rPr>
              <a:t> </a:t>
            </a:r>
            <a:r>
              <a:rPr lang="en-GB" sz="1100" kern="0" dirty="0">
                <a:solidFill>
                  <a:schemeClr val="tx1"/>
                </a:solidFill>
                <a:cs typeface="Arial"/>
              </a:rPr>
              <a:t>an</a:t>
            </a:r>
            <a:r>
              <a:rPr lang="en-GB" sz="1100" kern="0" spc="-40" dirty="0">
                <a:solidFill>
                  <a:schemeClr val="tx1"/>
                </a:solidFill>
                <a:cs typeface="Arial"/>
              </a:rPr>
              <a:t> </a:t>
            </a:r>
            <a:r>
              <a:rPr lang="en-GB" sz="1100" kern="0" dirty="0">
                <a:solidFill>
                  <a:schemeClr val="tx1"/>
                </a:solidFill>
                <a:cs typeface="Arial"/>
              </a:rPr>
              <a:t>open</a:t>
            </a:r>
            <a:r>
              <a:rPr lang="en-GB" sz="1100" kern="0" spc="-36" dirty="0">
                <a:solidFill>
                  <a:schemeClr val="tx1"/>
                </a:solidFill>
                <a:cs typeface="Arial"/>
              </a:rPr>
              <a:t> </a:t>
            </a:r>
            <a:r>
              <a:rPr lang="en-GB" sz="1100" kern="0" spc="-8" dirty="0">
                <a:solidFill>
                  <a:schemeClr val="tx1"/>
                </a:solidFill>
                <a:cs typeface="Arial"/>
              </a:rPr>
              <a:t>society.</a:t>
            </a:r>
            <a:endParaRPr lang="en-GB" sz="1100" kern="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spc="-8" dirty="0">
                <a:solidFill>
                  <a:schemeClr val="tx1"/>
                </a:solidFill>
                <a:cs typeface="Arial"/>
              </a:rPr>
              <a:t>Empathy</a:t>
            </a:r>
            <a:r>
              <a:rPr lang="en-GB" sz="1100" kern="0" spc="-49" dirty="0">
                <a:solidFill>
                  <a:schemeClr val="tx1"/>
                </a:solidFill>
                <a:cs typeface="Arial"/>
              </a:rPr>
              <a:t> </a:t>
            </a:r>
            <a:r>
              <a:rPr lang="en-GB" sz="1100" kern="0" dirty="0">
                <a:solidFill>
                  <a:schemeClr val="tx1"/>
                </a:solidFill>
                <a:cs typeface="Arial"/>
              </a:rPr>
              <a:t>for</a:t>
            </a:r>
            <a:r>
              <a:rPr lang="en-GB" sz="1100" kern="0" spc="-36" dirty="0">
                <a:solidFill>
                  <a:schemeClr val="tx1"/>
                </a:solidFill>
                <a:cs typeface="Arial"/>
              </a:rPr>
              <a:t> </a:t>
            </a:r>
            <a:r>
              <a:rPr lang="en-GB" sz="1100" kern="0" dirty="0">
                <a:solidFill>
                  <a:schemeClr val="tx1"/>
                </a:solidFill>
                <a:cs typeface="Arial"/>
              </a:rPr>
              <a:t>the</a:t>
            </a:r>
            <a:r>
              <a:rPr lang="en-GB" sz="1100" kern="0" spc="-36" dirty="0">
                <a:solidFill>
                  <a:schemeClr val="tx1"/>
                </a:solidFill>
                <a:cs typeface="Arial"/>
              </a:rPr>
              <a:t> </a:t>
            </a:r>
            <a:r>
              <a:rPr lang="en-GB" sz="1100" kern="0" dirty="0">
                <a:solidFill>
                  <a:schemeClr val="tx1"/>
                </a:solidFill>
                <a:cs typeface="Arial"/>
              </a:rPr>
              <a:t>other</a:t>
            </a:r>
            <a:r>
              <a:rPr lang="en-GB" sz="1100" kern="0" spc="-36" dirty="0">
                <a:solidFill>
                  <a:schemeClr val="tx1"/>
                </a:solidFill>
                <a:cs typeface="Arial"/>
              </a:rPr>
              <a:t> </a:t>
            </a:r>
            <a:r>
              <a:rPr lang="en-GB" sz="1100" kern="0" dirty="0">
                <a:solidFill>
                  <a:schemeClr val="tx1"/>
                </a:solidFill>
                <a:cs typeface="Arial"/>
              </a:rPr>
              <a:t>person</a:t>
            </a:r>
            <a:r>
              <a:rPr lang="en-GB" sz="1100" kern="0" spc="-36" dirty="0">
                <a:solidFill>
                  <a:schemeClr val="tx1"/>
                </a:solidFill>
                <a:cs typeface="Arial"/>
              </a:rPr>
              <a:t> </a:t>
            </a:r>
            <a:r>
              <a:rPr lang="en-GB" sz="1100" kern="0" dirty="0">
                <a:solidFill>
                  <a:schemeClr val="tx1"/>
                </a:solidFill>
                <a:cs typeface="Arial"/>
              </a:rPr>
              <a:t>is</a:t>
            </a:r>
            <a:r>
              <a:rPr lang="en-GB" sz="1100" kern="0" spc="-36" dirty="0">
                <a:solidFill>
                  <a:schemeClr val="tx1"/>
                </a:solidFill>
                <a:cs typeface="Arial"/>
              </a:rPr>
              <a:t> </a:t>
            </a:r>
            <a:r>
              <a:rPr lang="en-GB" sz="1100" kern="0" dirty="0">
                <a:solidFill>
                  <a:schemeClr val="tx1"/>
                </a:solidFill>
                <a:cs typeface="Arial"/>
              </a:rPr>
              <a:t>not</a:t>
            </a:r>
            <a:r>
              <a:rPr lang="en-GB" sz="1100" kern="0" spc="-36" dirty="0">
                <a:solidFill>
                  <a:schemeClr val="tx1"/>
                </a:solidFill>
                <a:cs typeface="Arial"/>
              </a:rPr>
              <a:t> </a:t>
            </a:r>
            <a:r>
              <a:rPr lang="en-GB" sz="1100" kern="0" dirty="0">
                <a:solidFill>
                  <a:schemeClr val="tx1"/>
                </a:solidFill>
                <a:cs typeface="Arial"/>
              </a:rPr>
              <a:t>a</a:t>
            </a:r>
            <a:r>
              <a:rPr lang="en-GB" sz="1100" kern="0" spc="-36" dirty="0">
                <a:solidFill>
                  <a:schemeClr val="tx1"/>
                </a:solidFill>
                <a:cs typeface="Arial"/>
              </a:rPr>
              <a:t> </a:t>
            </a:r>
            <a:r>
              <a:rPr lang="en-GB" sz="1100" kern="0" spc="-8" dirty="0">
                <a:solidFill>
                  <a:schemeClr val="tx1"/>
                </a:solidFill>
                <a:cs typeface="Arial"/>
              </a:rPr>
              <a:t>weakness.</a:t>
            </a:r>
            <a:endParaRPr lang="en-GB" sz="1100" kern="0" dirty="0">
              <a:solidFill>
                <a:schemeClr val="tx1"/>
              </a:solidFill>
              <a:cs typeface="Arial"/>
            </a:endParaRPr>
          </a:p>
          <a:p>
            <a:pPr marL="284163" marR="545742" lvl="0" indent="-274638" defTabSz="914400">
              <a:spcAft>
                <a:spcPts val="300"/>
              </a:spcAft>
              <a:buClr>
                <a:schemeClr val="accent1"/>
              </a:buClr>
              <a:buFont typeface="+mj-lt"/>
              <a:buAutoNum type="arabicPeriod"/>
              <a:tabLst>
                <a:tab pos="162234" algn="l"/>
              </a:tabLst>
              <a:defRPr/>
            </a:pPr>
            <a:r>
              <a:rPr lang="en-GB" sz="1100" kern="0" dirty="0">
                <a:solidFill>
                  <a:schemeClr val="tx1"/>
                </a:solidFill>
                <a:cs typeface="Arial"/>
              </a:rPr>
              <a:t>Suspicion</a:t>
            </a:r>
            <a:r>
              <a:rPr lang="en-GB" sz="1100" kern="0" spc="-65" dirty="0">
                <a:solidFill>
                  <a:schemeClr val="tx1"/>
                </a:solidFill>
                <a:cs typeface="Arial"/>
              </a:rPr>
              <a:t> </a:t>
            </a:r>
            <a:r>
              <a:rPr lang="en-GB" sz="1100" kern="0" dirty="0">
                <a:solidFill>
                  <a:schemeClr val="tx1"/>
                </a:solidFill>
                <a:cs typeface="Arial"/>
              </a:rPr>
              <a:t>breeds</a:t>
            </a:r>
            <a:r>
              <a:rPr lang="en-GB" sz="1100" kern="0" spc="-57" dirty="0">
                <a:solidFill>
                  <a:schemeClr val="tx1"/>
                </a:solidFill>
                <a:cs typeface="Arial"/>
              </a:rPr>
              <a:t> </a:t>
            </a:r>
            <a:r>
              <a:rPr lang="en-GB" sz="1100" kern="0" dirty="0">
                <a:solidFill>
                  <a:schemeClr val="tx1"/>
                </a:solidFill>
                <a:cs typeface="Arial"/>
              </a:rPr>
              <a:t>more</a:t>
            </a:r>
            <a:r>
              <a:rPr lang="en-GB" sz="1100" kern="0" spc="-53" dirty="0">
                <a:solidFill>
                  <a:schemeClr val="tx1"/>
                </a:solidFill>
                <a:cs typeface="Arial"/>
              </a:rPr>
              <a:t> </a:t>
            </a:r>
            <a:r>
              <a:rPr lang="en-GB" sz="1100" kern="0" spc="-8" dirty="0">
                <a:solidFill>
                  <a:schemeClr val="tx1"/>
                </a:solidFill>
                <a:cs typeface="Arial"/>
              </a:rPr>
              <a:t>suspicion.</a:t>
            </a:r>
            <a:r>
              <a:rPr lang="en-GB" sz="1100" kern="0" spc="-57" dirty="0">
                <a:solidFill>
                  <a:schemeClr val="tx1"/>
                </a:solidFill>
                <a:cs typeface="Arial"/>
              </a:rPr>
              <a:t> </a:t>
            </a:r>
            <a:r>
              <a:rPr lang="en-GB" sz="1100" kern="0" spc="-44" dirty="0">
                <a:solidFill>
                  <a:schemeClr val="tx1"/>
                </a:solidFill>
                <a:cs typeface="Arial"/>
              </a:rPr>
              <a:t>To</a:t>
            </a:r>
            <a:r>
              <a:rPr lang="en-GB" sz="1100" kern="0" spc="-53" dirty="0">
                <a:solidFill>
                  <a:schemeClr val="tx1"/>
                </a:solidFill>
                <a:cs typeface="Arial"/>
              </a:rPr>
              <a:t> </a:t>
            </a:r>
            <a:r>
              <a:rPr lang="en-GB" sz="1100" kern="0" dirty="0">
                <a:solidFill>
                  <a:schemeClr val="tx1"/>
                </a:solidFill>
                <a:cs typeface="Arial"/>
              </a:rPr>
              <a:t>trust</a:t>
            </a:r>
            <a:r>
              <a:rPr lang="en-GB" sz="1100" kern="0" spc="-57" dirty="0">
                <a:solidFill>
                  <a:schemeClr val="tx1"/>
                </a:solidFill>
                <a:cs typeface="Arial"/>
              </a:rPr>
              <a:t> </a:t>
            </a:r>
            <a:r>
              <a:rPr lang="en-GB" sz="1100" kern="0" dirty="0">
                <a:solidFill>
                  <a:schemeClr val="tx1"/>
                </a:solidFill>
                <a:cs typeface="Arial"/>
              </a:rPr>
              <a:t>and</a:t>
            </a:r>
            <a:r>
              <a:rPr lang="en-GB" sz="1100" kern="0" spc="-53" dirty="0">
                <a:solidFill>
                  <a:schemeClr val="tx1"/>
                </a:solidFill>
                <a:cs typeface="Arial"/>
              </a:rPr>
              <a:t> </a:t>
            </a:r>
            <a:r>
              <a:rPr lang="en-GB" sz="1100" kern="0" spc="-20" dirty="0">
                <a:solidFill>
                  <a:schemeClr val="tx1"/>
                </a:solidFill>
                <a:cs typeface="Arial"/>
              </a:rPr>
              <a:t>be </a:t>
            </a:r>
            <a:r>
              <a:rPr lang="en-GB" sz="1100" kern="0" dirty="0">
                <a:solidFill>
                  <a:schemeClr val="tx1"/>
                </a:solidFill>
                <a:cs typeface="Arial"/>
              </a:rPr>
              <a:t>trusted</a:t>
            </a:r>
            <a:r>
              <a:rPr lang="en-GB" sz="1100" kern="0" spc="-44" dirty="0">
                <a:solidFill>
                  <a:schemeClr val="tx1"/>
                </a:solidFill>
                <a:cs typeface="Arial"/>
              </a:rPr>
              <a:t> </a:t>
            </a:r>
            <a:r>
              <a:rPr lang="en-GB" sz="1100" kern="0" dirty="0">
                <a:solidFill>
                  <a:schemeClr val="tx1"/>
                </a:solidFill>
                <a:cs typeface="Arial"/>
              </a:rPr>
              <a:t>is</a:t>
            </a:r>
            <a:r>
              <a:rPr lang="en-GB" sz="1100" kern="0" spc="-40" dirty="0">
                <a:solidFill>
                  <a:schemeClr val="tx1"/>
                </a:solidFill>
                <a:cs typeface="Arial"/>
              </a:rPr>
              <a:t> </a:t>
            </a:r>
            <a:r>
              <a:rPr lang="en-GB" sz="1100" kern="0" spc="-8" dirty="0">
                <a:solidFill>
                  <a:schemeClr val="tx1"/>
                </a:solidFill>
                <a:cs typeface="Arial"/>
              </a:rPr>
              <a:t>vital.</a:t>
            </a:r>
            <a:endParaRPr lang="en-GB" sz="1100" kern="0" dirty="0">
              <a:solidFill>
                <a:schemeClr val="tx1"/>
              </a:solidFill>
              <a:cs typeface="Arial"/>
            </a:endParaRPr>
          </a:p>
          <a:p>
            <a:pPr marL="284163" marR="9755" lvl="0" indent="-274638" defTabSz="914400">
              <a:spcAft>
                <a:spcPts val="300"/>
              </a:spcAft>
              <a:buClr>
                <a:schemeClr val="accent1"/>
              </a:buClr>
              <a:buFont typeface="+mj-lt"/>
              <a:buAutoNum type="arabicPeriod"/>
              <a:tabLst>
                <a:tab pos="162234" algn="l"/>
              </a:tabLst>
              <a:defRPr/>
            </a:pPr>
            <a:r>
              <a:rPr lang="en-GB" sz="1100" kern="0" dirty="0">
                <a:solidFill>
                  <a:schemeClr val="tx1"/>
                </a:solidFill>
                <a:cs typeface="Arial"/>
              </a:rPr>
              <a:t>Leaders</a:t>
            </a:r>
            <a:r>
              <a:rPr lang="en-GB" sz="1100" kern="0" spc="-69" dirty="0">
                <a:solidFill>
                  <a:schemeClr val="tx1"/>
                </a:solidFill>
                <a:cs typeface="Arial"/>
              </a:rPr>
              <a:t> </a:t>
            </a:r>
            <a:r>
              <a:rPr lang="en-GB" sz="1100" kern="0" dirty="0">
                <a:solidFill>
                  <a:schemeClr val="tx1"/>
                </a:solidFill>
                <a:cs typeface="Arial"/>
              </a:rPr>
              <a:t>need</a:t>
            </a:r>
            <a:r>
              <a:rPr lang="en-GB" sz="1100" kern="0" spc="-61" dirty="0">
                <a:solidFill>
                  <a:schemeClr val="tx1"/>
                </a:solidFill>
                <a:cs typeface="Arial"/>
              </a:rPr>
              <a:t> </a:t>
            </a:r>
            <a:r>
              <a:rPr lang="en-GB" sz="1100" kern="0" spc="-8" dirty="0">
                <a:solidFill>
                  <a:schemeClr val="tx1"/>
                </a:solidFill>
                <a:cs typeface="Arial"/>
              </a:rPr>
              <a:t>followers.</a:t>
            </a:r>
            <a:r>
              <a:rPr lang="en-GB" sz="1100" kern="0" spc="-57" dirty="0">
                <a:solidFill>
                  <a:schemeClr val="tx1"/>
                </a:solidFill>
                <a:cs typeface="Arial"/>
              </a:rPr>
              <a:t> </a:t>
            </a:r>
            <a:r>
              <a:rPr lang="en-GB" sz="1100" kern="0" dirty="0">
                <a:solidFill>
                  <a:schemeClr val="tx1"/>
                </a:solidFill>
                <a:cs typeface="Arial"/>
              </a:rPr>
              <a:t>How</a:t>
            </a:r>
            <a:r>
              <a:rPr lang="en-GB" sz="1100" kern="0" spc="-61" dirty="0">
                <a:solidFill>
                  <a:schemeClr val="tx1"/>
                </a:solidFill>
                <a:cs typeface="Arial"/>
              </a:rPr>
              <a:t> </a:t>
            </a:r>
            <a:r>
              <a:rPr lang="en-GB" sz="1100" kern="0" dirty="0">
                <a:solidFill>
                  <a:schemeClr val="tx1"/>
                </a:solidFill>
                <a:cs typeface="Arial"/>
              </a:rPr>
              <a:t>leaders</a:t>
            </a:r>
            <a:r>
              <a:rPr lang="en-GB" sz="1100" kern="0" spc="-57" dirty="0">
                <a:solidFill>
                  <a:schemeClr val="tx1"/>
                </a:solidFill>
                <a:cs typeface="Arial"/>
              </a:rPr>
              <a:t> </a:t>
            </a:r>
            <a:r>
              <a:rPr lang="en-GB" sz="1100" kern="0" dirty="0">
                <a:solidFill>
                  <a:schemeClr val="tx1"/>
                </a:solidFill>
                <a:cs typeface="Arial"/>
              </a:rPr>
              <a:t>treat</a:t>
            </a:r>
            <a:r>
              <a:rPr lang="en-GB" sz="1100" kern="0" spc="-61" dirty="0">
                <a:solidFill>
                  <a:schemeClr val="tx1"/>
                </a:solidFill>
                <a:cs typeface="Arial"/>
              </a:rPr>
              <a:t> </a:t>
            </a:r>
            <a:r>
              <a:rPr lang="en-GB" sz="1100" kern="0" spc="-8" dirty="0">
                <a:solidFill>
                  <a:schemeClr val="tx1"/>
                </a:solidFill>
                <a:cs typeface="Arial"/>
              </a:rPr>
              <a:t>followers</a:t>
            </a:r>
            <a:r>
              <a:rPr lang="en-GB" sz="1100" kern="0" spc="-57" dirty="0">
                <a:solidFill>
                  <a:schemeClr val="tx1"/>
                </a:solidFill>
                <a:cs typeface="Arial"/>
              </a:rPr>
              <a:t> </a:t>
            </a:r>
            <a:r>
              <a:rPr lang="en-GB" sz="1100" kern="0" spc="-20" dirty="0">
                <a:solidFill>
                  <a:schemeClr val="tx1"/>
                </a:solidFill>
                <a:cs typeface="Arial"/>
              </a:rPr>
              <a:t>has </a:t>
            </a:r>
            <a:r>
              <a:rPr lang="en-GB" sz="1100" kern="0" dirty="0">
                <a:solidFill>
                  <a:schemeClr val="tx1"/>
                </a:solidFill>
                <a:cs typeface="Arial"/>
              </a:rPr>
              <a:t>a</a:t>
            </a:r>
            <a:r>
              <a:rPr lang="en-GB" sz="1100" kern="0" spc="-40" dirty="0">
                <a:solidFill>
                  <a:schemeClr val="tx1"/>
                </a:solidFill>
                <a:cs typeface="Arial"/>
              </a:rPr>
              <a:t> </a:t>
            </a:r>
            <a:r>
              <a:rPr lang="en-GB" sz="1100" kern="0" dirty="0">
                <a:solidFill>
                  <a:schemeClr val="tx1"/>
                </a:solidFill>
                <a:cs typeface="Arial"/>
              </a:rPr>
              <a:t>direct</a:t>
            </a:r>
            <a:r>
              <a:rPr lang="en-GB" sz="1100" kern="0" spc="-32" dirty="0">
                <a:solidFill>
                  <a:schemeClr val="tx1"/>
                </a:solidFill>
                <a:cs typeface="Arial"/>
              </a:rPr>
              <a:t> </a:t>
            </a:r>
            <a:r>
              <a:rPr lang="en-GB" sz="1100" kern="0" dirty="0">
                <a:solidFill>
                  <a:schemeClr val="tx1"/>
                </a:solidFill>
                <a:cs typeface="Arial"/>
              </a:rPr>
              <a:t>impact</a:t>
            </a:r>
            <a:r>
              <a:rPr lang="en-GB" sz="1100" kern="0" spc="-32" dirty="0">
                <a:solidFill>
                  <a:schemeClr val="tx1"/>
                </a:solidFill>
                <a:cs typeface="Arial"/>
              </a:rPr>
              <a:t> </a:t>
            </a:r>
            <a:r>
              <a:rPr lang="en-GB" sz="1100" kern="0" dirty="0">
                <a:solidFill>
                  <a:schemeClr val="tx1"/>
                </a:solidFill>
                <a:cs typeface="Arial"/>
              </a:rPr>
              <a:t>on</a:t>
            </a:r>
            <a:r>
              <a:rPr lang="en-GB" sz="1100" kern="0" spc="-28" dirty="0">
                <a:solidFill>
                  <a:schemeClr val="tx1"/>
                </a:solidFill>
                <a:cs typeface="Arial"/>
              </a:rPr>
              <a:t> </a:t>
            </a:r>
            <a:r>
              <a:rPr lang="en-GB" sz="1100" kern="0" dirty="0">
                <a:solidFill>
                  <a:schemeClr val="tx1"/>
                </a:solidFill>
                <a:cs typeface="Arial"/>
              </a:rPr>
              <a:t>the</a:t>
            </a:r>
            <a:r>
              <a:rPr lang="en-GB" sz="1100" kern="0" spc="-32" dirty="0">
                <a:solidFill>
                  <a:schemeClr val="tx1"/>
                </a:solidFill>
                <a:cs typeface="Arial"/>
              </a:rPr>
              <a:t> </a:t>
            </a:r>
            <a:r>
              <a:rPr lang="en-GB" sz="1100" kern="0" spc="-8" dirty="0">
                <a:solidFill>
                  <a:schemeClr val="tx1"/>
                </a:solidFill>
                <a:cs typeface="Arial"/>
              </a:rPr>
              <a:t>effectiveness</a:t>
            </a:r>
            <a:r>
              <a:rPr lang="en-GB" sz="1100" kern="0" spc="-32" dirty="0">
                <a:solidFill>
                  <a:schemeClr val="tx1"/>
                </a:solidFill>
                <a:cs typeface="Arial"/>
              </a:rPr>
              <a:t> </a:t>
            </a:r>
            <a:r>
              <a:rPr lang="en-GB" sz="1100" kern="0" dirty="0">
                <a:solidFill>
                  <a:schemeClr val="tx1"/>
                </a:solidFill>
                <a:cs typeface="Arial"/>
              </a:rPr>
              <a:t>of</a:t>
            </a:r>
            <a:r>
              <a:rPr lang="en-GB" sz="1100" kern="0" spc="-32" dirty="0">
                <a:solidFill>
                  <a:schemeClr val="tx1"/>
                </a:solidFill>
                <a:cs typeface="Arial"/>
              </a:rPr>
              <a:t> </a:t>
            </a:r>
            <a:r>
              <a:rPr lang="en-GB" sz="1100" kern="0" dirty="0">
                <a:solidFill>
                  <a:schemeClr val="tx1"/>
                </a:solidFill>
                <a:cs typeface="Arial"/>
              </a:rPr>
              <a:t>the</a:t>
            </a:r>
            <a:r>
              <a:rPr lang="en-GB" sz="1100" kern="0" spc="-28" dirty="0">
                <a:solidFill>
                  <a:schemeClr val="tx1"/>
                </a:solidFill>
                <a:cs typeface="Arial"/>
              </a:rPr>
              <a:t> </a:t>
            </a:r>
            <a:r>
              <a:rPr lang="en-GB" sz="1100" kern="0" spc="-8" dirty="0">
                <a:solidFill>
                  <a:schemeClr val="tx1"/>
                </a:solidFill>
                <a:cs typeface="Arial"/>
              </a:rPr>
              <a:t>leader.</a:t>
            </a:r>
            <a:endParaRPr lang="en-GB" sz="1100" kern="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spc="-8" dirty="0">
                <a:solidFill>
                  <a:schemeClr val="tx1"/>
                </a:solidFill>
                <a:cs typeface="Arial"/>
              </a:rPr>
              <a:t>Interpersonal</a:t>
            </a:r>
            <a:r>
              <a:rPr lang="en-GB" sz="1100" kern="0" spc="-65" dirty="0">
                <a:solidFill>
                  <a:schemeClr val="tx1"/>
                </a:solidFill>
                <a:cs typeface="Arial"/>
              </a:rPr>
              <a:t> </a:t>
            </a:r>
            <a:r>
              <a:rPr lang="en-GB" sz="1100" kern="0" dirty="0">
                <a:solidFill>
                  <a:schemeClr val="tx1"/>
                </a:solidFill>
                <a:cs typeface="Arial"/>
              </a:rPr>
              <a:t>business</a:t>
            </a:r>
            <a:r>
              <a:rPr lang="en-GB" sz="1100" kern="0" spc="-65" dirty="0">
                <a:solidFill>
                  <a:schemeClr val="tx1"/>
                </a:solidFill>
                <a:cs typeface="Arial"/>
              </a:rPr>
              <a:t> </a:t>
            </a:r>
            <a:r>
              <a:rPr lang="en-GB" sz="1100" kern="0" spc="-8" dirty="0">
                <a:solidFill>
                  <a:schemeClr val="tx1"/>
                </a:solidFill>
                <a:cs typeface="Arial"/>
              </a:rPr>
              <a:t>relationships</a:t>
            </a:r>
            <a:r>
              <a:rPr lang="en-GB" sz="1100" kern="0" spc="-65" dirty="0">
                <a:solidFill>
                  <a:schemeClr val="tx1"/>
                </a:solidFill>
                <a:cs typeface="Arial"/>
              </a:rPr>
              <a:t> </a:t>
            </a:r>
            <a:r>
              <a:rPr lang="en-GB" sz="1100" kern="0" dirty="0">
                <a:solidFill>
                  <a:schemeClr val="tx1"/>
                </a:solidFill>
                <a:cs typeface="Arial"/>
              </a:rPr>
              <a:t>should</a:t>
            </a:r>
            <a:r>
              <a:rPr lang="en-GB" sz="1100" kern="0" spc="-65" dirty="0">
                <a:solidFill>
                  <a:schemeClr val="tx1"/>
                </a:solidFill>
                <a:cs typeface="Arial"/>
              </a:rPr>
              <a:t> </a:t>
            </a:r>
            <a:r>
              <a:rPr lang="en-GB" sz="1100" kern="0" dirty="0">
                <a:solidFill>
                  <a:schemeClr val="tx1"/>
                </a:solidFill>
                <a:cs typeface="Arial"/>
              </a:rPr>
              <a:t>be</a:t>
            </a:r>
            <a:r>
              <a:rPr lang="en-GB" sz="1100" kern="0" spc="-61" dirty="0">
                <a:solidFill>
                  <a:schemeClr val="tx1"/>
                </a:solidFill>
                <a:cs typeface="Arial"/>
              </a:rPr>
              <a:t> </a:t>
            </a:r>
            <a:r>
              <a:rPr lang="en-GB" sz="1100" kern="0" spc="-8" dirty="0">
                <a:solidFill>
                  <a:schemeClr val="tx1"/>
                </a:solidFill>
                <a:cs typeface="Arial"/>
              </a:rPr>
              <a:t>built.</a:t>
            </a:r>
            <a:endParaRPr lang="en-GB" sz="1100" kern="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dirty="0">
                <a:solidFill>
                  <a:schemeClr val="tx1"/>
                </a:solidFill>
                <a:cs typeface="Arial"/>
              </a:rPr>
              <a:t>We</a:t>
            </a:r>
            <a:r>
              <a:rPr lang="en-GB" sz="1100" kern="0" spc="-40" dirty="0">
                <a:solidFill>
                  <a:schemeClr val="tx1"/>
                </a:solidFill>
                <a:cs typeface="Arial"/>
              </a:rPr>
              <a:t> </a:t>
            </a:r>
            <a:r>
              <a:rPr lang="en-GB" sz="1100" kern="0" dirty="0">
                <a:solidFill>
                  <a:schemeClr val="tx1"/>
                </a:solidFill>
                <a:cs typeface="Arial"/>
              </a:rPr>
              <a:t>all</a:t>
            </a:r>
            <a:r>
              <a:rPr lang="en-GB" sz="1100" kern="0" spc="-32" dirty="0">
                <a:solidFill>
                  <a:schemeClr val="tx1"/>
                </a:solidFill>
                <a:cs typeface="Arial"/>
              </a:rPr>
              <a:t> </a:t>
            </a:r>
            <a:r>
              <a:rPr lang="en-GB" sz="1100" kern="0" dirty="0">
                <a:solidFill>
                  <a:schemeClr val="tx1"/>
                </a:solidFill>
                <a:cs typeface="Arial"/>
              </a:rPr>
              <a:t>need</a:t>
            </a:r>
            <a:r>
              <a:rPr lang="en-GB" sz="1100" kern="0" spc="-28" dirty="0">
                <a:solidFill>
                  <a:schemeClr val="tx1"/>
                </a:solidFill>
                <a:cs typeface="Arial"/>
              </a:rPr>
              <a:t> </a:t>
            </a:r>
            <a:r>
              <a:rPr lang="en-GB" sz="1100" kern="0" dirty="0">
                <a:solidFill>
                  <a:schemeClr val="tx1"/>
                </a:solidFill>
                <a:cs typeface="Arial"/>
              </a:rPr>
              <a:t>one</a:t>
            </a:r>
            <a:r>
              <a:rPr lang="en-GB" sz="1100" kern="0" spc="-32" dirty="0">
                <a:solidFill>
                  <a:schemeClr val="tx1"/>
                </a:solidFill>
                <a:cs typeface="Arial"/>
              </a:rPr>
              <a:t> </a:t>
            </a:r>
            <a:r>
              <a:rPr lang="en-GB" sz="1100" kern="0" spc="-20" dirty="0">
                <a:solidFill>
                  <a:schemeClr val="tx1"/>
                </a:solidFill>
                <a:cs typeface="Arial"/>
              </a:rPr>
              <a:t>another.</a:t>
            </a:r>
            <a:r>
              <a:rPr lang="en-GB" sz="1100" kern="0" spc="-28" dirty="0">
                <a:solidFill>
                  <a:schemeClr val="tx1"/>
                </a:solidFill>
                <a:cs typeface="Arial"/>
              </a:rPr>
              <a:t> </a:t>
            </a:r>
            <a:r>
              <a:rPr lang="en-GB" sz="1100" kern="0" dirty="0">
                <a:solidFill>
                  <a:schemeClr val="tx1"/>
                </a:solidFill>
                <a:cs typeface="Arial"/>
              </a:rPr>
              <a:t>We</a:t>
            </a:r>
            <a:r>
              <a:rPr lang="en-GB" sz="1100" kern="0" spc="-32" dirty="0">
                <a:solidFill>
                  <a:schemeClr val="tx1"/>
                </a:solidFill>
                <a:cs typeface="Arial"/>
              </a:rPr>
              <a:t> </a:t>
            </a:r>
            <a:r>
              <a:rPr lang="en-GB" sz="1100" kern="0" dirty="0">
                <a:solidFill>
                  <a:schemeClr val="tx1"/>
                </a:solidFill>
                <a:cs typeface="Arial"/>
              </a:rPr>
              <a:t>are</a:t>
            </a:r>
            <a:r>
              <a:rPr lang="en-GB" sz="1100" kern="0" spc="-28" dirty="0">
                <a:solidFill>
                  <a:schemeClr val="tx1"/>
                </a:solidFill>
                <a:cs typeface="Arial"/>
              </a:rPr>
              <a:t> </a:t>
            </a:r>
            <a:r>
              <a:rPr lang="en-GB" sz="1100" kern="0" dirty="0">
                <a:solidFill>
                  <a:schemeClr val="tx1"/>
                </a:solidFill>
                <a:cs typeface="Arial"/>
              </a:rPr>
              <a:t>all</a:t>
            </a:r>
            <a:r>
              <a:rPr lang="en-GB" sz="1100" kern="0" spc="-32" dirty="0">
                <a:solidFill>
                  <a:schemeClr val="tx1"/>
                </a:solidFill>
                <a:cs typeface="Arial"/>
              </a:rPr>
              <a:t> </a:t>
            </a:r>
            <a:r>
              <a:rPr lang="en-GB" sz="1100" kern="0" dirty="0">
                <a:solidFill>
                  <a:schemeClr val="tx1"/>
                </a:solidFill>
                <a:cs typeface="Arial"/>
              </a:rPr>
              <a:t>cogs</a:t>
            </a:r>
            <a:r>
              <a:rPr lang="en-GB" sz="1100" kern="0" spc="-28" dirty="0">
                <a:solidFill>
                  <a:schemeClr val="tx1"/>
                </a:solidFill>
                <a:cs typeface="Arial"/>
              </a:rPr>
              <a:t> </a:t>
            </a:r>
            <a:r>
              <a:rPr lang="en-GB" sz="1100" kern="0" dirty="0">
                <a:solidFill>
                  <a:schemeClr val="tx1"/>
                </a:solidFill>
                <a:cs typeface="Arial"/>
              </a:rPr>
              <a:t>in</a:t>
            </a:r>
            <a:r>
              <a:rPr lang="en-GB" sz="1100" kern="0" spc="-32" dirty="0">
                <a:solidFill>
                  <a:schemeClr val="tx1"/>
                </a:solidFill>
                <a:cs typeface="Arial"/>
              </a:rPr>
              <a:t> </a:t>
            </a:r>
            <a:r>
              <a:rPr lang="en-GB" sz="1100" kern="0" dirty="0">
                <a:solidFill>
                  <a:schemeClr val="tx1"/>
                </a:solidFill>
                <a:cs typeface="Arial"/>
              </a:rPr>
              <a:t>a</a:t>
            </a:r>
            <a:r>
              <a:rPr lang="en-GB" sz="1100" kern="0" spc="-28" dirty="0">
                <a:solidFill>
                  <a:schemeClr val="tx1"/>
                </a:solidFill>
                <a:cs typeface="Arial"/>
              </a:rPr>
              <a:t> </a:t>
            </a:r>
            <a:r>
              <a:rPr lang="en-GB" sz="1100" kern="0" spc="-8" dirty="0">
                <a:solidFill>
                  <a:schemeClr val="tx1"/>
                </a:solidFill>
                <a:cs typeface="Arial"/>
              </a:rPr>
              <a:t>wheel.</a:t>
            </a:r>
            <a:endParaRPr lang="en-GB" sz="1100" kern="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dirty="0">
                <a:solidFill>
                  <a:schemeClr val="tx1"/>
                </a:solidFill>
                <a:cs typeface="Arial"/>
              </a:rPr>
              <a:t>No</a:t>
            </a:r>
            <a:r>
              <a:rPr lang="en-GB" sz="1100" kern="0" spc="-40" dirty="0">
                <a:solidFill>
                  <a:schemeClr val="tx1"/>
                </a:solidFill>
                <a:cs typeface="Arial"/>
              </a:rPr>
              <a:t> </a:t>
            </a:r>
            <a:r>
              <a:rPr lang="en-GB" sz="1100" kern="0" dirty="0">
                <a:solidFill>
                  <a:schemeClr val="tx1"/>
                </a:solidFill>
                <a:cs typeface="Arial"/>
              </a:rPr>
              <a:t>department</a:t>
            </a:r>
            <a:r>
              <a:rPr lang="en-GB" sz="1100" kern="0" spc="-28" dirty="0">
                <a:solidFill>
                  <a:schemeClr val="tx1"/>
                </a:solidFill>
                <a:cs typeface="Arial"/>
              </a:rPr>
              <a:t> </a:t>
            </a:r>
            <a:r>
              <a:rPr lang="en-GB" sz="1100" kern="0" dirty="0">
                <a:solidFill>
                  <a:schemeClr val="tx1"/>
                </a:solidFill>
                <a:cs typeface="Arial"/>
              </a:rPr>
              <a:t>or</a:t>
            </a:r>
            <a:r>
              <a:rPr lang="en-GB" sz="1100" kern="0" spc="-28" dirty="0">
                <a:solidFill>
                  <a:schemeClr val="tx1"/>
                </a:solidFill>
                <a:cs typeface="Arial"/>
              </a:rPr>
              <a:t> </a:t>
            </a:r>
            <a:r>
              <a:rPr lang="en-GB" sz="1100" kern="0" dirty="0">
                <a:solidFill>
                  <a:schemeClr val="tx1"/>
                </a:solidFill>
                <a:cs typeface="Arial"/>
              </a:rPr>
              <a:t>person</a:t>
            </a:r>
            <a:r>
              <a:rPr lang="en-GB" sz="1100" kern="0" spc="-32" dirty="0">
                <a:solidFill>
                  <a:schemeClr val="tx1"/>
                </a:solidFill>
                <a:cs typeface="Arial"/>
              </a:rPr>
              <a:t> </a:t>
            </a:r>
            <a:r>
              <a:rPr lang="en-GB" sz="1100" kern="0" dirty="0">
                <a:solidFill>
                  <a:schemeClr val="tx1"/>
                </a:solidFill>
                <a:cs typeface="Arial"/>
              </a:rPr>
              <a:t>is</a:t>
            </a:r>
            <a:r>
              <a:rPr lang="en-GB" sz="1100" kern="0" spc="-28" dirty="0">
                <a:solidFill>
                  <a:schemeClr val="tx1"/>
                </a:solidFill>
                <a:cs typeface="Arial"/>
              </a:rPr>
              <a:t> </a:t>
            </a:r>
            <a:r>
              <a:rPr lang="en-GB" sz="1100" kern="0" dirty="0">
                <a:solidFill>
                  <a:schemeClr val="tx1"/>
                </a:solidFill>
                <a:cs typeface="Arial"/>
              </a:rPr>
              <a:t>an</a:t>
            </a:r>
            <a:r>
              <a:rPr lang="en-GB" sz="1100" kern="0" spc="-28" dirty="0">
                <a:solidFill>
                  <a:schemeClr val="tx1"/>
                </a:solidFill>
                <a:cs typeface="Arial"/>
              </a:rPr>
              <a:t> </a:t>
            </a:r>
            <a:r>
              <a:rPr lang="en-GB" sz="1100" kern="0" spc="-8" dirty="0">
                <a:solidFill>
                  <a:schemeClr val="tx1"/>
                </a:solidFill>
                <a:cs typeface="Arial"/>
              </a:rPr>
              <a:t>island.</a:t>
            </a:r>
            <a:endParaRPr lang="en-GB" sz="1100" kern="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spc="-8" dirty="0">
                <a:solidFill>
                  <a:schemeClr val="tx1"/>
                </a:solidFill>
                <a:cs typeface="Arial"/>
              </a:rPr>
              <a:t>Professional</a:t>
            </a:r>
            <a:r>
              <a:rPr lang="en-GB" sz="1100" kern="0" spc="-53" dirty="0">
                <a:solidFill>
                  <a:schemeClr val="tx1"/>
                </a:solidFill>
                <a:cs typeface="Arial"/>
              </a:rPr>
              <a:t> </a:t>
            </a:r>
            <a:r>
              <a:rPr lang="en-GB" sz="1100" kern="0" dirty="0">
                <a:solidFill>
                  <a:schemeClr val="tx1"/>
                </a:solidFill>
                <a:cs typeface="Arial"/>
              </a:rPr>
              <a:t>courtesy</a:t>
            </a:r>
            <a:r>
              <a:rPr lang="en-GB" sz="1100" kern="0" spc="-44" dirty="0">
                <a:solidFill>
                  <a:schemeClr val="tx1"/>
                </a:solidFill>
                <a:cs typeface="Arial"/>
              </a:rPr>
              <a:t> </a:t>
            </a:r>
            <a:r>
              <a:rPr lang="en-GB" sz="1100" kern="0" dirty="0">
                <a:solidFill>
                  <a:schemeClr val="tx1"/>
                </a:solidFill>
                <a:cs typeface="Arial"/>
              </a:rPr>
              <a:t>is</a:t>
            </a:r>
            <a:r>
              <a:rPr lang="en-GB" sz="1100" kern="0" spc="-40" dirty="0">
                <a:solidFill>
                  <a:schemeClr val="tx1"/>
                </a:solidFill>
                <a:cs typeface="Arial"/>
              </a:rPr>
              <a:t> </a:t>
            </a:r>
            <a:r>
              <a:rPr lang="en-GB" sz="1100" kern="0" spc="-8" dirty="0">
                <a:solidFill>
                  <a:schemeClr val="tx1"/>
                </a:solidFill>
                <a:cs typeface="Arial"/>
              </a:rPr>
              <a:t>expected.</a:t>
            </a:r>
            <a:endParaRPr lang="en-GB" sz="1100" kern="0" dirty="0">
              <a:solidFill>
                <a:schemeClr val="tx1"/>
              </a:solidFill>
              <a:cs typeface="Arial"/>
            </a:endParaRPr>
          </a:p>
          <a:p>
            <a:pPr marL="284163" marR="258239" lvl="0" indent="-274638" defTabSz="914400">
              <a:spcAft>
                <a:spcPts val="300"/>
              </a:spcAft>
              <a:buClr>
                <a:schemeClr val="accent1"/>
              </a:buClr>
              <a:buFont typeface="+mj-lt"/>
              <a:buAutoNum type="arabicPeriod"/>
              <a:tabLst>
                <a:tab pos="162234" algn="l"/>
              </a:tabLst>
              <a:defRPr/>
            </a:pPr>
            <a:r>
              <a:rPr lang="en-GB" sz="1100" kern="0" dirty="0">
                <a:solidFill>
                  <a:schemeClr val="tx1"/>
                </a:solidFill>
                <a:cs typeface="Arial"/>
              </a:rPr>
              <a:t>Never</a:t>
            </a:r>
            <a:r>
              <a:rPr lang="en-GB" sz="1100" kern="0" spc="-57" dirty="0">
                <a:solidFill>
                  <a:schemeClr val="tx1"/>
                </a:solidFill>
                <a:cs typeface="Arial"/>
              </a:rPr>
              <a:t> </a:t>
            </a:r>
            <a:r>
              <a:rPr lang="en-GB" sz="1100" kern="0" dirty="0">
                <a:solidFill>
                  <a:schemeClr val="tx1"/>
                </a:solidFill>
                <a:cs typeface="Arial"/>
              </a:rPr>
              <a:t>ask</a:t>
            </a:r>
            <a:r>
              <a:rPr lang="en-GB" sz="1100" kern="0" spc="-53" dirty="0">
                <a:solidFill>
                  <a:schemeClr val="tx1"/>
                </a:solidFill>
                <a:cs typeface="Arial"/>
              </a:rPr>
              <a:t> </a:t>
            </a:r>
            <a:r>
              <a:rPr lang="en-GB" sz="1100" kern="0" dirty="0">
                <a:solidFill>
                  <a:schemeClr val="tx1"/>
                </a:solidFill>
                <a:cs typeface="Arial"/>
              </a:rPr>
              <a:t>someone</a:t>
            </a:r>
            <a:r>
              <a:rPr lang="en-GB" sz="1100" kern="0" spc="-57" dirty="0">
                <a:solidFill>
                  <a:schemeClr val="tx1"/>
                </a:solidFill>
                <a:cs typeface="Arial"/>
              </a:rPr>
              <a:t> </a:t>
            </a:r>
            <a:r>
              <a:rPr lang="en-GB" sz="1100" kern="0" dirty="0">
                <a:solidFill>
                  <a:schemeClr val="tx1"/>
                </a:solidFill>
                <a:cs typeface="Arial"/>
              </a:rPr>
              <a:t>to</a:t>
            </a:r>
            <a:r>
              <a:rPr lang="en-GB" sz="1100" kern="0" spc="-53" dirty="0">
                <a:solidFill>
                  <a:schemeClr val="tx1"/>
                </a:solidFill>
                <a:cs typeface="Arial"/>
              </a:rPr>
              <a:t> </a:t>
            </a:r>
            <a:r>
              <a:rPr lang="en-GB" sz="1100" kern="0" dirty="0">
                <a:solidFill>
                  <a:schemeClr val="tx1"/>
                </a:solidFill>
                <a:cs typeface="Arial"/>
              </a:rPr>
              <a:t>do</a:t>
            </a:r>
            <a:r>
              <a:rPr lang="en-GB" sz="1100" kern="0" spc="-57" dirty="0">
                <a:solidFill>
                  <a:schemeClr val="tx1"/>
                </a:solidFill>
                <a:cs typeface="Arial"/>
              </a:rPr>
              <a:t> </a:t>
            </a:r>
            <a:r>
              <a:rPr lang="en-GB" sz="1100" kern="0" spc="-8" dirty="0">
                <a:solidFill>
                  <a:schemeClr val="tx1"/>
                </a:solidFill>
                <a:cs typeface="Arial"/>
              </a:rPr>
              <a:t>something</a:t>
            </a:r>
            <a:r>
              <a:rPr lang="en-GB" sz="1100" kern="0" spc="-53" dirty="0">
                <a:solidFill>
                  <a:schemeClr val="tx1"/>
                </a:solidFill>
                <a:cs typeface="Arial"/>
              </a:rPr>
              <a:t> </a:t>
            </a:r>
            <a:r>
              <a:rPr lang="en-GB" sz="1100" kern="0" dirty="0">
                <a:solidFill>
                  <a:schemeClr val="tx1"/>
                </a:solidFill>
                <a:cs typeface="Arial"/>
              </a:rPr>
              <a:t>you</a:t>
            </a:r>
            <a:r>
              <a:rPr lang="en-GB" sz="1100" kern="0" spc="-57" dirty="0">
                <a:solidFill>
                  <a:schemeClr val="tx1"/>
                </a:solidFill>
                <a:cs typeface="Arial"/>
              </a:rPr>
              <a:t> </a:t>
            </a:r>
            <a:r>
              <a:rPr lang="en-GB" sz="1100" kern="0" spc="-8" dirty="0">
                <a:solidFill>
                  <a:schemeClr val="tx1"/>
                </a:solidFill>
                <a:cs typeface="Arial"/>
              </a:rPr>
              <a:t>wouldn’t</a:t>
            </a:r>
            <a:r>
              <a:rPr lang="en-GB" sz="1100" kern="0" spc="-53" dirty="0">
                <a:solidFill>
                  <a:schemeClr val="tx1"/>
                </a:solidFill>
                <a:cs typeface="Arial"/>
              </a:rPr>
              <a:t> </a:t>
            </a:r>
            <a:r>
              <a:rPr lang="en-GB" sz="1100" kern="0" spc="-20" dirty="0">
                <a:solidFill>
                  <a:schemeClr val="tx1"/>
                </a:solidFill>
                <a:cs typeface="Arial"/>
              </a:rPr>
              <a:t>do </a:t>
            </a:r>
            <a:r>
              <a:rPr lang="en-GB" sz="1100" kern="0" spc="-8" dirty="0">
                <a:solidFill>
                  <a:schemeClr val="tx1"/>
                </a:solidFill>
                <a:cs typeface="Arial"/>
              </a:rPr>
              <a:t>yourself.</a:t>
            </a:r>
          </a:p>
          <a:p>
            <a:pPr marL="284163" marR="258239" lvl="0" indent="-274638" defTabSz="914400">
              <a:spcAft>
                <a:spcPts val="300"/>
              </a:spcAft>
              <a:buClr>
                <a:schemeClr val="accent1"/>
              </a:buClr>
              <a:buFont typeface="+mj-lt"/>
              <a:buAutoNum type="arabicPeriod"/>
              <a:tabLst>
                <a:tab pos="162234" algn="l"/>
              </a:tabLst>
              <a:defRPr/>
            </a:pPr>
            <a:r>
              <a:rPr lang="en-GB" sz="1100" dirty="0">
                <a:solidFill>
                  <a:schemeClr val="tx1"/>
                </a:solidFill>
                <a:cs typeface="Arial"/>
              </a:rPr>
              <a:t>I</a:t>
            </a:r>
            <a:r>
              <a:rPr lang="en-GB" sz="1100" spc="-44" dirty="0">
                <a:solidFill>
                  <a:schemeClr val="tx1"/>
                </a:solidFill>
                <a:cs typeface="Arial"/>
              </a:rPr>
              <a:t> </a:t>
            </a:r>
            <a:r>
              <a:rPr lang="en-GB" sz="1100" dirty="0">
                <a:solidFill>
                  <a:schemeClr val="tx1"/>
                </a:solidFill>
                <a:cs typeface="Arial"/>
              </a:rPr>
              <a:t>consider</a:t>
            </a:r>
            <a:r>
              <a:rPr lang="en-GB" sz="1100" spc="-44" dirty="0">
                <a:solidFill>
                  <a:schemeClr val="tx1"/>
                </a:solidFill>
                <a:cs typeface="Arial"/>
              </a:rPr>
              <a:t> </a:t>
            </a:r>
            <a:r>
              <a:rPr lang="en-GB" sz="1100" dirty="0">
                <a:solidFill>
                  <a:schemeClr val="tx1"/>
                </a:solidFill>
                <a:cs typeface="Arial"/>
              </a:rPr>
              <a:t>myself</a:t>
            </a:r>
            <a:r>
              <a:rPr lang="en-GB" sz="1100" spc="-40" dirty="0">
                <a:solidFill>
                  <a:schemeClr val="tx1"/>
                </a:solidFill>
                <a:cs typeface="Arial"/>
              </a:rPr>
              <a:t> </a:t>
            </a:r>
            <a:r>
              <a:rPr lang="en-GB" sz="1100" dirty="0">
                <a:solidFill>
                  <a:schemeClr val="tx1"/>
                </a:solidFill>
                <a:cs typeface="Arial"/>
              </a:rPr>
              <a:t>support</a:t>
            </a:r>
            <a:r>
              <a:rPr lang="en-GB" sz="1100" spc="-44" dirty="0">
                <a:solidFill>
                  <a:schemeClr val="tx1"/>
                </a:solidFill>
                <a:cs typeface="Arial"/>
              </a:rPr>
              <a:t> </a:t>
            </a:r>
            <a:r>
              <a:rPr lang="en-GB" sz="1100" dirty="0">
                <a:solidFill>
                  <a:schemeClr val="tx1"/>
                </a:solidFill>
                <a:cs typeface="Arial"/>
              </a:rPr>
              <a:t>for</a:t>
            </a:r>
            <a:r>
              <a:rPr lang="en-GB" sz="1100" spc="-44" dirty="0">
                <a:solidFill>
                  <a:schemeClr val="tx1"/>
                </a:solidFill>
                <a:cs typeface="Arial"/>
              </a:rPr>
              <a:t> </a:t>
            </a:r>
            <a:r>
              <a:rPr lang="en-GB" sz="1100" dirty="0">
                <a:solidFill>
                  <a:schemeClr val="tx1"/>
                </a:solidFill>
                <a:cs typeface="Arial"/>
              </a:rPr>
              <a:t>our</a:t>
            </a:r>
            <a:r>
              <a:rPr lang="en-GB" sz="1100" spc="-40" dirty="0">
                <a:solidFill>
                  <a:schemeClr val="tx1"/>
                </a:solidFill>
                <a:cs typeface="Arial"/>
              </a:rPr>
              <a:t> </a:t>
            </a:r>
            <a:r>
              <a:rPr lang="en-GB" sz="1100" dirty="0">
                <a:solidFill>
                  <a:schemeClr val="tx1"/>
                </a:solidFill>
                <a:cs typeface="Arial"/>
              </a:rPr>
              <a:t>sales</a:t>
            </a:r>
            <a:r>
              <a:rPr lang="en-GB" sz="1100" spc="-44" dirty="0">
                <a:solidFill>
                  <a:schemeClr val="tx1"/>
                </a:solidFill>
                <a:cs typeface="Arial"/>
              </a:rPr>
              <a:t> </a:t>
            </a:r>
            <a:r>
              <a:rPr lang="en-GB" sz="1100" dirty="0">
                <a:solidFill>
                  <a:schemeClr val="tx1"/>
                </a:solidFill>
                <a:cs typeface="Arial"/>
              </a:rPr>
              <a:t>and</a:t>
            </a:r>
            <a:r>
              <a:rPr lang="en-GB" sz="1100" spc="-40" dirty="0">
                <a:solidFill>
                  <a:schemeClr val="tx1"/>
                </a:solidFill>
                <a:cs typeface="Arial"/>
              </a:rPr>
              <a:t> </a:t>
            </a:r>
            <a:r>
              <a:rPr lang="en-GB" sz="1100" spc="-8" dirty="0">
                <a:solidFill>
                  <a:schemeClr val="tx1"/>
                </a:solidFill>
                <a:cs typeface="Arial"/>
              </a:rPr>
              <a:t>marketing. </a:t>
            </a:r>
            <a:r>
              <a:rPr lang="en-GB" sz="1100" dirty="0">
                <a:solidFill>
                  <a:schemeClr val="tx1"/>
                </a:solidFill>
                <a:cs typeface="Arial"/>
              </a:rPr>
              <a:t>We</a:t>
            </a:r>
            <a:r>
              <a:rPr lang="en-GB" sz="1100" spc="-77" dirty="0">
                <a:solidFill>
                  <a:schemeClr val="tx1"/>
                </a:solidFill>
                <a:cs typeface="Arial"/>
              </a:rPr>
              <a:t> </a:t>
            </a:r>
            <a:r>
              <a:rPr lang="en-GB" sz="1100" dirty="0">
                <a:solidFill>
                  <a:schemeClr val="tx1"/>
                </a:solidFill>
                <a:cs typeface="Arial"/>
              </a:rPr>
              <a:t>can’t</a:t>
            </a:r>
            <a:r>
              <a:rPr lang="en-GB" sz="1100" spc="-69" dirty="0">
                <a:solidFill>
                  <a:schemeClr val="tx1"/>
                </a:solidFill>
                <a:cs typeface="Arial"/>
              </a:rPr>
              <a:t> </a:t>
            </a:r>
            <a:r>
              <a:rPr lang="en-GB" sz="1100" dirty="0">
                <a:solidFill>
                  <a:schemeClr val="tx1"/>
                </a:solidFill>
                <a:cs typeface="Arial"/>
              </a:rPr>
              <a:t>make things</a:t>
            </a:r>
            <a:r>
              <a:rPr lang="en-GB" sz="1100" spc="-65" dirty="0">
                <a:solidFill>
                  <a:schemeClr val="tx1"/>
                </a:solidFill>
                <a:cs typeface="Arial"/>
              </a:rPr>
              <a:t> </a:t>
            </a:r>
            <a:r>
              <a:rPr lang="en-GB" sz="1100" dirty="0">
                <a:solidFill>
                  <a:schemeClr val="tx1"/>
                </a:solidFill>
                <a:cs typeface="Arial"/>
              </a:rPr>
              <a:t>happen</a:t>
            </a:r>
            <a:r>
              <a:rPr lang="en-GB" sz="1100" spc="-69" dirty="0">
                <a:solidFill>
                  <a:schemeClr val="tx1"/>
                </a:solidFill>
                <a:cs typeface="Arial"/>
              </a:rPr>
              <a:t> </a:t>
            </a:r>
            <a:r>
              <a:rPr lang="en-GB" sz="1100" dirty="0">
                <a:solidFill>
                  <a:schemeClr val="tx1"/>
                </a:solidFill>
                <a:cs typeface="Arial"/>
              </a:rPr>
              <a:t>without</a:t>
            </a:r>
            <a:r>
              <a:rPr lang="en-GB" sz="1100" spc="-69" dirty="0">
                <a:solidFill>
                  <a:schemeClr val="tx1"/>
                </a:solidFill>
                <a:cs typeface="Arial"/>
              </a:rPr>
              <a:t> </a:t>
            </a:r>
            <a:r>
              <a:rPr lang="en-GB" sz="1100" dirty="0">
                <a:solidFill>
                  <a:schemeClr val="tx1"/>
                </a:solidFill>
                <a:cs typeface="Arial"/>
              </a:rPr>
              <a:t>each</a:t>
            </a:r>
            <a:r>
              <a:rPr lang="en-GB" sz="1100" spc="-65" dirty="0">
                <a:solidFill>
                  <a:schemeClr val="tx1"/>
                </a:solidFill>
                <a:cs typeface="Arial"/>
              </a:rPr>
              <a:t> </a:t>
            </a:r>
            <a:r>
              <a:rPr lang="en-GB" sz="1100" spc="-8" dirty="0">
                <a:solidFill>
                  <a:schemeClr val="tx1"/>
                </a:solidFill>
                <a:cs typeface="Arial"/>
              </a:rPr>
              <a:t>other.</a:t>
            </a:r>
            <a:r>
              <a:rPr lang="en-GB" sz="1100" dirty="0">
                <a:solidFill>
                  <a:schemeClr val="tx1"/>
                </a:solidFill>
                <a:cs typeface="Arial"/>
              </a:rPr>
              <a:t> We</a:t>
            </a:r>
            <a:r>
              <a:rPr lang="en-GB" sz="1100" spc="-28" dirty="0">
                <a:solidFill>
                  <a:schemeClr val="tx1"/>
                </a:solidFill>
                <a:cs typeface="Arial"/>
              </a:rPr>
              <a:t> </a:t>
            </a:r>
            <a:r>
              <a:rPr lang="en-GB" sz="1100" dirty="0">
                <a:solidFill>
                  <a:schemeClr val="tx1"/>
                </a:solidFill>
                <a:cs typeface="Arial"/>
              </a:rPr>
              <a:t>are</a:t>
            </a:r>
            <a:r>
              <a:rPr lang="en-GB" sz="1100" spc="-28" dirty="0">
                <a:solidFill>
                  <a:schemeClr val="tx1"/>
                </a:solidFill>
                <a:cs typeface="Arial"/>
              </a:rPr>
              <a:t> </a:t>
            </a:r>
            <a:r>
              <a:rPr lang="en-GB" sz="1100" dirty="0">
                <a:solidFill>
                  <a:schemeClr val="tx1"/>
                </a:solidFill>
                <a:cs typeface="Arial"/>
              </a:rPr>
              <a:t>a</a:t>
            </a:r>
            <a:r>
              <a:rPr lang="en-GB" sz="1100" spc="-24" dirty="0">
                <a:solidFill>
                  <a:schemeClr val="tx1"/>
                </a:solidFill>
                <a:cs typeface="Arial"/>
              </a:rPr>
              <a:t> </a:t>
            </a:r>
            <a:r>
              <a:rPr lang="en-GB" sz="1100" spc="-16" dirty="0">
                <a:solidFill>
                  <a:schemeClr val="tx1"/>
                </a:solidFill>
                <a:cs typeface="Arial"/>
              </a:rPr>
              <a:t>team.</a:t>
            </a:r>
            <a:endParaRPr lang="en-GB" sz="110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spc="-8" dirty="0">
                <a:solidFill>
                  <a:schemeClr val="tx1"/>
                </a:solidFill>
                <a:cs typeface="Arial"/>
              </a:rPr>
              <a:t>Loyalty</a:t>
            </a:r>
            <a:r>
              <a:rPr lang="en-GB" sz="1100" spc="-49" dirty="0">
                <a:solidFill>
                  <a:schemeClr val="tx1"/>
                </a:solidFill>
                <a:cs typeface="Arial"/>
              </a:rPr>
              <a:t> </a:t>
            </a:r>
            <a:r>
              <a:rPr lang="en-GB" sz="1100" dirty="0">
                <a:solidFill>
                  <a:schemeClr val="tx1"/>
                </a:solidFill>
                <a:cs typeface="Arial"/>
              </a:rPr>
              <a:t>and</a:t>
            </a:r>
            <a:r>
              <a:rPr lang="en-GB" sz="1100" spc="-40" dirty="0">
                <a:solidFill>
                  <a:schemeClr val="tx1"/>
                </a:solidFill>
                <a:cs typeface="Arial"/>
              </a:rPr>
              <a:t> </a:t>
            </a:r>
            <a:r>
              <a:rPr lang="en-GB" sz="1100" dirty="0">
                <a:solidFill>
                  <a:schemeClr val="tx1"/>
                </a:solidFill>
                <a:cs typeface="Arial"/>
              </a:rPr>
              <a:t>respect</a:t>
            </a:r>
            <a:r>
              <a:rPr lang="en-GB" sz="1100" spc="-40" dirty="0">
                <a:solidFill>
                  <a:schemeClr val="tx1"/>
                </a:solidFill>
                <a:cs typeface="Arial"/>
              </a:rPr>
              <a:t> </a:t>
            </a:r>
            <a:r>
              <a:rPr lang="en-GB" sz="1100" dirty="0">
                <a:solidFill>
                  <a:schemeClr val="tx1"/>
                </a:solidFill>
                <a:cs typeface="Arial"/>
              </a:rPr>
              <a:t>are</a:t>
            </a:r>
            <a:r>
              <a:rPr lang="en-GB" sz="1100" spc="-36" dirty="0">
                <a:solidFill>
                  <a:schemeClr val="tx1"/>
                </a:solidFill>
                <a:cs typeface="Arial"/>
              </a:rPr>
              <a:t> </a:t>
            </a:r>
            <a:r>
              <a:rPr lang="en-GB" sz="1100" dirty="0">
                <a:solidFill>
                  <a:schemeClr val="tx1"/>
                </a:solidFill>
                <a:cs typeface="Arial"/>
              </a:rPr>
              <a:t>earned</a:t>
            </a:r>
            <a:r>
              <a:rPr lang="en-GB" sz="1100" spc="-40" dirty="0">
                <a:solidFill>
                  <a:schemeClr val="tx1"/>
                </a:solidFill>
                <a:cs typeface="Arial"/>
              </a:rPr>
              <a:t> </a:t>
            </a:r>
            <a:r>
              <a:rPr lang="en-GB" sz="1100" dirty="0">
                <a:solidFill>
                  <a:schemeClr val="tx1"/>
                </a:solidFill>
                <a:cs typeface="Arial"/>
              </a:rPr>
              <a:t>–</a:t>
            </a:r>
            <a:r>
              <a:rPr lang="en-GB" sz="1100" spc="-40" dirty="0">
                <a:solidFill>
                  <a:schemeClr val="tx1"/>
                </a:solidFill>
                <a:cs typeface="Arial"/>
              </a:rPr>
              <a:t> </a:t>
            </a:r>
            <a:r>
              <a:rPr lang="en-GB" sz="1100" dirty="0">
                <a:solidFill>
                  <a:schemeClr val="tx1"/>
                </a:solidFill>
                <a:cs typeface="Arial"/>
              </a:rPr>
              <a:t>not</a:t>
            </a:r>
            <a:r>
              <a:rPr lang="en-GB" sz="1100" spc="-36" dirty="0">
                <a:solidFill>
                  <a:schemeClr val="tx1"/>
                </a:solidFill>
                <a:cs typeface="Arial"/>
              </a:rPr>
              <a:t> </a:t>
            </a:r>
            <a:r>
              <a:rPr lang="en-GB" sz="1100" spc="-8" dirty="0">
                <a:solidFill>
                  <a:schemeClr val="tx1"/>
                </a:solidFill>
                <a:cs typeface="Arial"/>
              </a:rPr>
              <a:t>dictated.</a:t>
            </a:r>
            <a:endParaRPr lang="en-GB" sz="110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dirty="0">
                <a:solidFill>
                  <a:schemeClr val="tx1"/>
                </a:solidFill>
                <a:cs typeface="Arial"/>
              </a:rPr>
              <a:t>Fear</a:t>
            </a:r>
            <a:r>
              <a:rPr lang="en-GB" sz="1100" spc="-32" dirty="0">
                <a:solidFill>
                  <a:schemeClr val="tx1"/>
                </a:solidFill>
                <a:cs typeface="Arial"/>
              </a:rPr>
              <a:t> </a:t>
            </a:r>
            <a:r>
              <a:rPr lang="en-GB" sz="1100" dirty="0">
                <a:solidFill>
                  <a:schemeClr val="tx1"/>
                </a:solidFill>
                <a:cs typeface="Arial"/>
              </a:rPr>
              <a:t>is</a:t>
            </a:r>
            <a:r>
              <a:rPr lang="en-GB" sz="1100" spc="-32" dirty="0">
                <a:solidFill>
                  <a:schemeClr val="tx1"/>
                </a:solidFill>
                <a:cs typeface="Arial"/>
              </a:rPr>
              <a:t> </a:t>
            </a:r>
            <a:r>
              <a:rPr lang="en-GB" sz="1100" dirty="0">
                <a:solidFill>
                  <a:schemeClr val="tx1"/>
                </a:solidFill>
                <a:cs typeface="Arial"/>
              </a:rPr>
              <a:t>a</a:t>
            </a:r>
            <a:r>
              <a:rPr lang="en-GB" sz="1100" spc="-28" dirty="0">
                <a:solidFill>
                  <a:schemeClr val="tx1"/>
                </a:solidFill>
                <a:cs typeface="Arial"/>
              </a:rPr>
              <a:t> </a:t>
            </a:r>
            <a:r>
              <a:rPr lang="en-GB" sz="1100" spc="-8" dirty="0">
                <a:solidFill>
                  <a:schemeClr val="tx1"/>
                </a:solidFill>
                <a:cs typeface="Arial"/>
              </a:rPr>
              <a:t>turnoff.</a:t>
            </a:r>
            <a:endParaRPr lang="en-GB" sz="1100" dirty="0">
              <a:solidFill>
                <a:schemeClr val="tx1"/>
              </a:solidFill>
              <a:cs typeface="Arial"/>
            </a:endParaRPr>
          </a:p>
          <a:p>
            <a:pPr marL="284163" marR="29777" lvl="0" indent="-274638" defTabSz="914400">
              <a:spcAft>
                <a:spcPts val="300"/>
              </a:spcAft>
              <a:buClr>
                <a:schemeClr val="accent1"/>
              </a:buClr>
              <a:buFont typeface="+mj-lt"/>
              <a:buAutoNum type="arabicPeriod"/>
              <a:tabLst>
                <a:tab pos="162234" algn="l"/>
              </a:tabLst>
              <a:defRPr/>
            </a:pPr>
            <a:r>
              <a:rPr lang="en-GB" sz="1100" dirty="0">
                <a:solidFill>
                  <a:schemeClr val="tx1"/>
                </a:solidFill>
                <a:cs typeface="Arial"/>
              </a:rPr>
              <a:t>People</a:t>
            </a:r>
            <a:r>
              <a:rPr lang="en-GB" sz="1100" spc="-40" dirty="0">
                <a:solidFill>
                  <a:schemeClr val="tx1"/>
                </a:solidFill>
                <a:cs typeface="Arial"/>
              </a:rPr>
              <a:t> </a:t>
            </a:r>
            <a:r>
              <a:rPr lang="en-GB" sz="1100" dirty="0">
                <a:solidFill>
                  <a:schemeClr val="tx1"/>
                </a:solidFill>
                <a:cs typeface="Arial"/>
              </a:rPr>
              <a:t>skills</a:t>
            </a:r>
            <a:r>
              <a:rPr lang="en-GB" sz="1100" spc="-40" dirty="0">
                <a:solidFill>
                  <a:schemeClr val="tx1"/>
                </a:solidFill>
                <a:cs typeface="Arial"/>
              </a:rPr>
              <a:t> </a:t>
            </a:r>
            <a:r>
              <a:rPr lang="en-GB" sz="1100" dirty="0">
                <a:solidFill>
                  <a:schemeClr val="tx1"/>
                </a:solidFill>
                <a:cs typeface="Arial"/>
              </a:rPr>
              <a:t>are</a:t>
            </a:r>
            <a:r>
              <a:rPr lang="en-GB" sz="1100" spc="-36" dirty="0">
                <a:solidFill>
                  <a:schemeClr val="tx1"/>
                </a:solidFill>
                <a:cs typeface="Arial"/>
              </a:rPr>
              <a:t> </a:t>
            </a:r>
            <a:r>
              <a:rPr lang="en-GB" sz="1100" dirty="0">
                <a:solidFill>
                  <a:schemeClr val="tx1"/>
                </a:solidFill>
                <a:cs typeface="Arial"/>
              </a:rPr>
              <a:t>very</a:t>
            </a:r>
            <a:r>
              <a:rPr lang="en-GB" sz="1100" spc="-40" dirty="0">
                <a:solidFill>
                  <a:schemeClr val="tx1"/>
                </a:solidFill>
                <a:cs typeface="Arial"/>
              </a:rPr>
              <a:t> </a:t>
            </a:r>
            <a:r>
              <a:rPr lang="en-GB" sz="1100" dirty="0">
                <a:solidFill>
                  <a:schemeClr val="tx1"/>
                </a:solidFill>
                <a:cs typeface="Arial"/>
              </a:rPr>
              <a:t>important</a:t>
            </a:r>
            <a:r>
              <a:rPr lang="en-GB" sz="1100" spc="-40" dirty="0">
                <a:solidFill>
                  <a:schemeClr val="tx1"/>
                </a:solidFill>
                <a:cs typeface="Arial"/>
              </a:rPr>
              <a:t> </a:t>
            </a:r>
            <a:r>
              <a:rPr lang="en-GB" sz="1100" dirty="0">
                <a:solidFill>
                  <a:schemeClr val="tx1"/>
                </a:solidFill>
                <a:cs typeface="Arial"/>
              </a:rPr>
              <a:t>at</a:t>
            </a:r>
            <a:r>
              <a:rPr lang="en-GB" sz="1100" spc="-36" dirty="0">
                <a:solidFill>
                  <a:schemeClr val="tx1"/>
                </a:solidFill>
                <a:cs typeface="Arial"/>
              </a:rPr>
              <a:t> </a:t>
            </a:r>
            <a:r>
              <a:rPr lang="en-GB" sz="1100" dirty="0">
                <a:solidFill>
                  <a:schemeClr val="tx1"/>
                </a:solidFill>
                <a:cs typeface="Arial"/>
              </a:rPr>
              <a:t>Arthur</a:t>
            </a:r>
            <a:r>
              <a:rPr lang="en-GB" sz="1100" spc="-40" dirty="0">
                <a:solidFill>
                  <a:schemeClr val="tx1"/>
                </a:solidFill>
                <a:cs typeface="Arial"/>
              </a:rPr>
              <a:t> </a:t>
            </a:r>
            <a:r>
              <a:rPr lang="en-GB" sz="1100" dirty="0">
                <a:solidFill>
                  <a:schemeClr val="tx1"/>
                </a:solidFill>
                <a:cs typeface="Arial"/>
              </a:rPr>
              <a:t>J.</a:t>
            </a:r>
            <a:r>
              <a:rPr lang="en-GB" sz="1100" spc="-40" dirty="0">
                <a:solidFill>
                  <a:schemeClr val="tx1"/>
                </a:solidFill>
                <a:cs typeface="Arial"/>
              </a:rPr>
              <a:t> </a:t>
            </a:r>
            <a:r>
              <a:rPr lang="en-GB" sz="1100" spc="-8" dirty="0">
                <a:solidFill>
                  <a:schemeClr val="tx1"/>
                </a:solidFill>
                <a:cs typeface="Arial"/>
              </a:rPr>
              <a:t>Gallagher</a:t>
            </a:r>
            <a:r>
              <a:rPr lang="en-GB" sz="1100" spc="-36" dirty="0">
                <a:solidFill>
                  <a:schemeClr val="tx1"/>
                </a:solidFill>
                <a:cs typeface="Arial"/>
              </a:rPr>
              <a:t> </a:t>
            </a:r>
            <a:r>
              <a:rPr lang="en-GB" sz="1100" spc="-40" dirty="0">
                <a:solidFill>
                  <a:schemeClr val="tx1"/>
                </a:solidFill>
                <a:cs typeface="Arial"/>
              </a:rPr>
              <a:t>&amp; </a:t>
            </a:r>
            <a:r>
              <a:rPr lang="en-GB" sz="1100" spc="-20" dirty="0">
                <a:solidFill>
                  <a:schemeClr val="tx1"/>
                </a:solidFill>
                <a:cs typeface="Arial"/>
              </a:rPr>
              <a:t>Co.</a:t>
            </a:r>
            <a:endParaRPr lang="en-GB" sz="110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spc="-24" dirty="0">
                <a:solidFill>
                  <a:schemeClr val="tx1"/>
                </a:solidFill>
                <a:cs typeface="Arial"/>
              </a:rPr>
              <a:t>We’re</a:t>
            </a:r>
            <a:r>
              <a:rPr lang="en-GB" sz="1100" spc="-44" dirty="0">
                <a:solidFill>
                  <a:schemeClr val="tx1"/>
                </a:solidFill>
                <a:cs typeface="Arial"/>
              </a:rPr>
              <a:t> </a:t>
            </a:r>
            <a:r>
              <a:rPr lang="en-GB" sz="1100" dirty="0">
                <a:solidFill>
                  <a:schemeClr val="tx1"/>
                </a:solidFill>
                <a:cs typeface="Arial"/>
              </a:rPr>
              <a:t>a</a:t>
            </a:r>
            <a:r>
              <a:rPr lang="en-GB" sz="1100" spc="-36" dirty="0">
                <a:solidFill>
                  <a:schemeClr val="tx1"/>
                </a:solidFill>
                <a:cs typeface="Arial"/>
              </a:rPr>
              <a:t> </a:t>
            </a:r>
            <a:r>
              <a:rPr lang="en-GB" sz="1100" dirty="0">
                <a:solidFill>
                  <a:schemeClr val="tx1"/>
                </a:solidFill>
                <a:cs typeface="Arial"/>
              </a:rPr>
              <a:t>very</a:t>
            </a:r>
            <a:r>
              <a:rPr lang="en-GB" sz="1100" spc="-32" dirty="0">
                <a:solidFill>
                  <a:schemeClr val="tx1"/>
                </a:solidFill>
                <a:cs typeface="Arial"/>
              </a:rPr>
              <a:t> </a:t>
            </a:r>
            <a:r>
              <a:rPr lang="en-GB" sz="1100" spc="-8" dirty="0">
                <a:solidFill>
                  <a:schemeClr val="tx1"/>
                </a:solidFill>
                <a:cs typeface="Arial"/>
              </a:rPr>
              <a:t>competitive</a:t>
            </a:r>
            <a:r>
              <a:rPr lang="en-GB" sz="1100" spc="-36" dirty="0">
                <a:solidFill>
                  <a:schemeClr val="tx1"/>
                </a:solidFill>
                <a:cs typeface="Arial"/>
              </a:rPr>
              <a:t> </a:t>
            </a:r>
            <a:r>
              <a:rPr lang="en-GB" sz="1100" dirty="0">
                <a:solidFill>
                  <a:schemeClr val="tx1"/>
                </a:solidFill>
                <a:cs typeface="Arial"/>
              </a:rPr>
              <a:t>and</a:t>
            </a:r>
            <a:r>
              <a:rPr lang="en-GB" sz="1100" spc="-36" dirty="0">
                <a:solidFill>
                  <a:schemeClr val="tx1"/>
                </a:solidFill>
                <a:cs typeface="Arial"/>
              </a:rPr>
              <a:t> </a:t>
            </a:r>
            <a:r>
              <a:rPr lang="en-GB" sz="1100" spc="-8" dirty="0">
                <a:solidFill>
                  <a:schemeClr val="tx1"/>
                </a:solidFill>
                <a:cs typeface="Arial"/>
              </a:rPr>
              <a:t>aggressive</a:t>
            </a:r>
            <a:r>
              <a:rPr lang="en-GB" sz="1100" spc="-32" dirty="0">
                <a:solidFill>
                  <a:schemeClr val="tx1"/>
                </a:solidFill>
                <a:cs typeface="Arial"/>
              </a:rPr>
              <a:t> </a:t>
            </a:r>
            <a:r>
              <a:rPr lang="en-GB" sz="1100" spc="-8" dirty="0">
                <a:solidFill>
                  <a:schemeClr val="tx1"/>
                </a:solidFill>
                <a:cs typeface="Arial"/>
              </a:rPr>
              <a:t>company.</a:t>
            </a:r>
            <a:endParaRPr lang="en-GB" sz="110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dirty="0">
                <a:solidFill>
                  <a:schemeClr val="tx1"/>
                </a:solidFill>
                <a:cs typeface="Arial"/>
              </a:rPr>
              <a:t>We</a:t>
            </a:r>
            <a:r>
              <a:rPr lang="en-GB" sz="1100" spc="-53" dirty="0">
                <a:solidFill>
                  <a:schemeClr val="tx1"/>
                </a:solidFill>
                <a:cs typeface="Arial"/>
              </a:rPr>
              <a:t> </a:t>
            </a:r>
            <a:r>
              <a:rPr lang="en-GB" sz="1100" dirty="0">
                <a:solidFill>
                  <a:schemeClr val="tx1"/>
                </a:solidFill>
                <a:cs typeface="Arial"/>
              </a:rPr>
              <a:t>run</a:t>
            </a:r>
            <a:r>
              <a:rPr lang="en-GB" sz="1100" spc="-44" dirty="0">
                <a:solidFill>
                  <a:schemeClr val="tx1"/>
                </a:solidFill>
                <a:cs typeface="Arial"/>
              </a:rPr>
              <a:t> </a:t>
            </a:r>
            <a:r>
              <a:rPr lang="en-GB" sz="1100" dirty="0">
                <a:solidFill>
                  <a:schemeClr val="tx1"/>
                </a:solidFill>
                <a:cs typeface="Arial"/>
              </a:rPr>
              <a:t>to</a:t>
            </a:r>
            <a:r>
              <a:rPr lang="en-GB" sz="1100" spc="-40" dirty="0">
                <a:solidFill>
                  <a:schemeClr val="tx1"/>
                </a:solidFill>
                <a:cs typeface="Arial"/>
              </a:rPr>
              <a:t> </a:t>
            </a:r>
            <a:r>
              <a:rPr lang="en-GB" sz="1100" dirty="0">
                <a:solidFill>
                  <a:schemeClr val="tx1"/>
                </a:solidFill>
                <a:cs typeface="Arial"/>
              </a:rPr>
              <a:t>problems</a:t>
            </a:r>
            <a:r>
              <a:rPr lang="en-GB" sz="1100" spc="-44" dirty="0">
                <a:solidFill>
                  <a:schemeClr val="tx1"/>
                </a:solidFill>
                <a:cs typeface="Arial"/>
              </a:rPr>
              <a:t> </a:t>
            </a:r>
            <a:r>
              <a:rPr lang="en-GB" sz="1100" dirty="0">
                <a:solidFill>
                  <a:schemeClr val="tx1"/>
                </a:solidFill>
                <a:cs typeface="Arial"/>
              </a:rPr>
              <a:t>–</a:t>
            </a:r>
            <a:r>
              <a:rPr lang="en-GB" sz="1100" spc="-44" dirty="0">
                <a:solidFill>
                  <a:schemeClr val="tx1"/>
                </a:solidFill>
                <a:cs typeface="Arial"/>
              </a:rPr>
              <a:t> </a:t>
            </a:r>
            <a:r>
              <a:rPr lang="en-GB" sz="1100" dirty="0">
                <a:solidFill>
                  <a:schemeClr val="tx1"/>
                </a:solidFill>
                <a:cs typeface="Arial"/>
              </a:rPr>
              <a:t>not</a:t>
            </a:r>
            <a:r>
              <a:rPr lang="en-GB" sz="1100" spc="-40" dirty="0">
                <a:solidFill>
                  <a:schemeClr val="tx1"/>
                </a:solidFill>
                <a:cs typeface="Arial"/>
              </a:rPr>
              <a:t> </a:t>
            </a:r>
            <a:r>
              <a:rPr lang="en-GB" sz="1100" dirty="0">
                <a:solidFill>
                  <a:schemeClr val="tx1"/>
                </a:solidFill>
                <a:cs typeface="Arial"/>
              </a:rPr>
              <a:t>away</a:t>
            </a:r>
            <a:r>
              <a:rPr lang="en-GB" sz="1100" spc="-44" dirty="0">
                <a:solidFill>
                  <a:schemeClr val="tx1"/>
                </a:solidFill>
                <a:cs typeface="Arial"/>
              </a:rPr>
              <a:t> </a:t>
            </a:r>
            <a:r>
              <a:rPr lang="en-GB" sz="1100" dirty="0">
                <a:solidFill>
                  <a:schemeClr val="tx1"/>
                </a:solidFill>
                <a:cs typeface="Arial"/>
              </a:rPr>
              <a:t>from</a:t>
            </a:r>
            <a:r>
              <a:rPr lang="en-GB" sz="1100" spc="-40" dirty="0">
                <a:solidFill>
                  <a:schemeClr val="tx1"/>
                </a:solidFill>
                <a:cs typeface="Arial"/>
              </a:rPr>
              <a:t> </a:t>
            </a:r>
            <a:r>
              <a:rPr lang="en-GB" sz="1100" spc="-8" dirty="0">
                <a:solidFill>
                  <a:schemeClr val="tx1"/>
                </a:solidFill>
                <a:cs typeface="Arial"/>
              </a:rPr>
              <a:t>them.</a:t>
            </a:r>
            <a:endParaRPr lang="en-GB" sz="1100" dirty="0">
              <a:solidFill>
                <a:schemeClr val="tx1"/>
              </a:solidFill>
              <a:cs typeface="Arial"/>
            </a:endParaRPr>
          </a:p>
          <a:p>
            <a:pPr marL="284163" marR="5647" lvl="0" indent="-274638" defTabSz="914400">
              <a:spcAft>
                <a:spcPts val="300"/>
              </a:spcAft>
              <a:buClr>
                <a:schemeClr val="accent1"/>
              </a:buClr>
              <a:buFont typeface="+mj-lt"/>
              <a:buAutoNum type="arabicPeriod"/>
              <a:tabLst>
                <a:tab pos="162234" algn="l"/>
              </a:tabLst>
              <a:defRPr/>
            </a:pPr>
            <a:r>
              <a:rPr lang="en-GB" sz="1100" dirty="0">
                <a:solidFill>
                  <a:schemeClr val="tx1"/>
                </a:solidFill>
                <a:cs typeface="Arial"/>
              </a:rPr>
              <a:t>We</a:t>
            </a:r>
            <a:r>
              <a:rPr lang="en-GB" sz="1100" spc="-57" dirty="0">
                <a:solidFill>
                  <a:schemeClr val="tx1"/>
                </a:solidFill>
                <a:cs typeface="Arial"/>
              </a:rPr>
              <a:t> </a:t>
            </a:r>
            <a:r>
              <a:rPr lang="en-GB" sz="1100" dirty="0">
                <a:solidFill>
                  <a:schemeClr val="tx1"/>
                </a:solidFill>
                <a:cs typeface="Arial"/>
              </a:rPr>
              <a:t>adhere</a:t>
            </a:r>
            <a:r>
              <a:rPr lang="en-GB" sz="1100" spc="-49" dirty="0">
                <a:solidFill>
                  <a:schemeClr val="tx1"/>
                </a:solidFill>
                <a:cs typeface="Arial"/>
              </a:rPr>
              <a:t> </a:t>
            </a:r>
            <a:r>
              <a:rPr lang="en-GB" sz="1100" dirty="0">
                <a:solidFill>
                  <a:schemeClr val="tx1"/>
                </a:solidFill>
                <a:cs typeface="Arial"/>
              </a:rPr>
              <a:t>to</a:t>
            </a:r>
            <a:r>
              <a:rPr lang="en-GB" sz="1100" spc="-44" dirty="0">
                <a:solidFill>
                  <a:schemeClr val="tx1"/>
                </a:solidFill>
                <a:cs typeface="Arial"/>
              </a:rPr>
              <a:t> </a:t>
            </a:r>
            <a:r>
              <a:rPr lang="en-GB" sz="1100" dirty="0">
                <a:solidFill>
                  <a:schemeClr val="tx1"/>
                </a:solidFill>
                <a:cs typeface="Arial"/>
              </a:rPr>
              <a:t>the</a:t>
            </a:r>
            <a:r>
              <a:rPr lang="en-GB" sz="1100" spc="-49" dirty="0">
                <a:solidFill>
                  <a:schemeClr val="tx1"/>
                </a:solidFill>
                <a:cs typeface="Arial"/>
              </a:rPr>
              <a:t> </a:t>
            </a:r>
            <a:r>
              <a:rPr lang="en-GB" sz="1100" dirty="0">
                <a:solidFill>
                  <a:schemeClr val="tx1"/>
                </a:solidFill>
                <a:cs typeface="Arial"/>
              </a:rPr>
              <a:t>highest</a:t>
            </a:r>
            <a:r>
              <a:rPr lang="en-GB" sz="1100" spc="-44" dirty="0">
                <a:solidFill>
                  <a:schemeClr val="tx1"/>
                </a:solidFill>
                <a:cs typeface="Arial"/>
              </a:rPr>
              <a:t> </a:t>
            </a:r>
            <a:r>
              <a:rPr lang="en-GB" sz="1100" spc="-8" dirty="0">
                <a:solidFill>
                  <a:schemeClr val="tx1"/>
                </a:solidFill>
                <a:cs typeface="Arial"/>
              </a:rPr>
              <a:t>standards</a:t>
            </a:r>
            <a:r>
              <a:rPr lang="en-GB" sz="1100" spc="-49" dirty="0">
                <a:solidFill>
                  <a:schemeClr val="tx1"/>
                </a:solidFill>
                <a:cs typeface="Arial"/>
              </a:rPr>
              <a:t> </a:t>
            </a:r>
            <a:r>
              <a:rPr lang="en-GB" sz="1100" dirty="0">
                <a:solidFill>
                  <a:schemeClr val="tx1"/>
                </a:solidFill>
                <a:cs typeface="Arial"/>
              </a:rPr>
              <a:t>of</a:t>
            </a:r>
            <a:r>
              <a:rPr lang="en-GB" sz="1100" spc="-44" dirty="0">
                <a:solidFill>
                  <a:schemeClr val="tx1"/>
                </a:solidFill>
                <a:cs typeface="Arial"/>
              </a:rPr>
              <a:t> </a:t>
            </a:r>
            <a:r>
              <a:rPr lang="en-GB" sz="1100" dirty="0">
                <a:solidFill>
                  <a:schemeClr val="tx1"/>
                </a:solidFill>
                <a:cs typeface="Arial"/>
              </a:rPr>
              <a:t>moral</a:t>
            </a:r>
            <a:r>
              <a:rPr lang="en-GB" sz="1100" spc="-49" dirty="0">
                <a:solidFill>
                  <a:schemeClr val="tx1"/>
                </a:solidFill>
                <a:cs typeface="Arial"/>
              </a:rPr>
              <a:t> </a:t>
            </a:r>
            <a:r>
              <a:rPr lang="en-GB" sz="1100" dirty="0">
                <a:solidFill>
                  <a:schemeClr val="tx1"/>
                </a:solidFill>
                <a:cs typeface="Arial"/>
              </a:rPr>
              <a:t>and</a:t>
            </a:r>
            <a:r>
              <a:rPr lang="en-GB" sz="1100" spc="-44" dirty="0">
                <a:solidFill>
                  <a:schemeClr val="tx1"/>
                </a:solidFill>
                <a:cs typeface="Arial"/>
              </a:rPr>
              <a:t> </a:t>
            </a:r>
            <a:r>
              <a:rPr lang="en-GB" sz="1100" spc="-8" dirty="0">
                <a:solidFill>
                  <a:schemeClr val="tx1"/>
                </a:solidFill>
                <a:cs typeface="Arial"/>
              </a:rPr>
              <a:t>ethical </a:t>
            </a:r>
            <a:r>
              <a:rPr lang="en-US" sz="1100" spc="-8" noProof="0" dirty="0">
                <a:solidFill>
                  <a:schemeClr val="tx1"/>
                </a:solidFill>
                <a:cs typeface="Arial"/>
              </a:rPr>
              <a:t>behavior</a:t>
            </a:r>
            <a:r>
              <a:rPr lang="en-GB" sz="1100" spc="-8" dirty="0">
                <a:solidFill>
                  <a:schemeClr val="tx1"/>
                </a:solidFill>
                <a:cs typeface="Arial"/>
              </a:rPr>
              <a:t>.</a:t>
            </a:r>
            <a:endParaRPr lang="en-GB" sz="1100" dirty="0">
              <a:solidFill>
                <a:schemeClr val="tx1"/>
              </a:solidFill>
              <a:cs typeface="Arial"/>
            </a:endParaRPr>
          </a:p>
          <a:p>
            <a:pPr marL="284163" marR="4107" lvl="0" indent="-274638" defTabSz="914400">
              <a:spcAft>
                <a:spcPts val="300"/>
              </a:spcAft>
              <a:buClr>
                <a:schemeClr val="accent1"/>
              </a:buClr>
              <a:buFont typeface="+mj-lt"/>
              <a:buAutoNum type="arabicPeriod"/>
              <a:tabLst>
                <a:tab pos="162234" algn="l"/>
              </a:tabLst>
              <a:defRPr/>
            </a:pPr>
            <a:r>
              <a:rPr lang="en-GB" sz="1100" dirty="0">
                <a:solidFill>
                  <a:schemeClr val="tx1"/>
                </a:solidFill>
                <a:cs typeface="Arial"/>
              </a:rPr>
              <a:t>People</a:t>
            </a:r>
            <a:r>
              <a:rPr lang="en-GB" sz="1100" spc="-61" dirty="0">
                <a:solidFill>
                  <a:schemeClr val="tx1"/>
                </a:solidFill>
                <a:cs typeface="Arial"/>
              </a:rPr>
              <a:t> </a:t>
            </a:r>
            <a:r>
              <a:rPr lang="en-GB" sz="1100" dirty="0">
                <a:solidFill>
                  <a:schemeClr val="tx1"/>
                </a:solidFill>
                <a:cs typeface="Arial"/>
              </a:rPr>
              <a:t>work</a:t>
            </a:r>
            <a:r>
              <a:rPr lang="en-GB" sz="1100" spc="-49" dirty="0">
                <a:solidFill>
                  <a:schemeClr val="tx1"/>
                </a:solidFill>
                <a:cs typeface="Arial"/>
              </a:rPr>
              <a:t> </a:t>
            </a:r>
            <a:r>
              <a:rPr lang="en-GB" sz="1100" dirty="0">
                <a:solidFill>
                  <a:schemeClr val="tx1"/>
                </a:solidFill>
                <a:cs typeface="Arial"/>
              </a:rPr>
              <a:t>harder</a:t>
            </a:r>
            <a:r>
              <a:rPr lang="en-GB" sz="1100" spc="-53" dirty="0">
                <a:solidFill>
                  <a:schemeClr val="tx1"/>
                </a:solidFill>
                <a:cs typeface="Arial"/>
              </a:rPr>
              <a:t> </a:t>
            </a:r>
            <a:r>
              <a:rPr lang="en-GB" sz="1100" dirty="0">
                <a:solidFill>
                  <a:schemeClr val="tx1"/>
                </a:solidFill>
                <a:cs typeface="Arial"/>
              </a:rPr>
              <a:t>and</a:t>
            </a:r>
            <a:r>
              <a:rPr lang="en-GB" sz="1100" spc="-49" dirty="0">
                <a:solidFill>
                  <a:schemeClr val="tx1"/>
                </a:solidFill>
                <a:cs typeface="Arial"/>
              </a:rPr>
              <a:t> </a:t>
            </a:r>
            <a:r>
              <a:rPr lang="en-GB" sz="1100" dirty="0">
                <a:solidFill>
                  <a:schemeClr val="tx1"/>
                </a:solidFill>
                <a:cs typeface="Arial"/>
              </a:rPr>
              <a:t>are</a:t>
            </a:r>
            <a:r>
              <a:rPr lang="en-GB" sz="1100" spc="-53" dirty="0">
                <a:solidFill>
                  <a:schemeClr val="tx1"/>
                </a:solidFill>
                <a:cs typeface="Arial"/>
              </a:rPr>
              <a:t> </a:t>
            </a:r>
            <a:r>
              <a:rPr lang="en-GB" sz="1100" dirty="0">
                <a:solidFill>
                  <a:schemeClr val="tx1"/>
                </a:solidFill>
                <a:cs typeface="Arial"/>
              </a:rPr>
              <a:t>more</a:t>
            </a:r>
            <a:r>
              <a:rPr lang="en-GB" sz="1100" spc="-49" dirty="0">
                <a:solidFill>
                  <a:schemeClr val="tx1"/>
                </a:solidFill>
                <a:cs typeface="Arial"/>
              </a:rPr>
              <a:t> </a:t>
            </a:r>
            <a:r>
              <a:rPr lang="en-GB" sz="1100" dirty="0">
                <a:solidFill>
                  <a:schemeClr val="tx1"/>
                </a:solidFill>
                <a:cs typeface="Arial"/>
              </a:rPr>
              <a:t>effective</a:t>
            </a:r>
            <a:r>
              <a:rPr lang="en-GB" sz="1100" spc="-53" dirty="0">
                <a:solidFill>
                  <a:schemeClr val="tx1"/>
                </a:solidFill>
                <a:cs typeface="Arial"/>
              </a:rPr>
              <a:t> </a:t>
            </a:r>
            <a:r>
              <a:rPr lang="en-GB" sz="1100" dirty="0">
                <a:solidFill>
                  <a:schemeClr val="tx1"/>
                </a:solidFill>
                <a:cs typeface="Arial"/>
              </a:rPr>
              <a:t>when</a:t>
            </a:r>
            <a:r>
              <a:rPr lang="en-GB" sz="1100" spc="-49" dirty="0">
                <a:solidFill>
                  <a:schemeClr val="tx1"/>
                </a:solidFill>
                <a:cs typeface="Arial"/>
              </a:rPr>
              <a:t> </a:t>
            </a:r>
            <a:r>
              <a:rPr lang="en-GB" sz="1100" spc="-8" dirty="0">
                <a:solidFill>
                  <a:schemeClr val="tx1"/>
                </a:solidFill>
                <a:cs typeface="Arial"/>
              </a:rPr>
              <a:t>they’re </a:t>
            </a:r>
            <a:r>
              <a:rPr lang="en-GB" sz="1100" dirty="0">
                <a:solidFill>
                  <a:schemeClr val="tx1"/>
                </a:solidFill>
                <a:cs typeface="Arial"/>
              </a:rPr>
              <a:t>turned</a:t>
            </a:r>
            <a:r>
              <a:rPr lang="en-GB" sz="1100" spc="-32" dirty="0">
                <a:solidFill>
                  <a:schemeClr val="tx1"/>
                </a:solidFill>
                <a:cs typeface="Arial"/>
              </a:rPr>
              <a:t> </a:t>
            </a:r>
            <a:r>
              <a:rPr lang="en-GB" sz="1100" dirty="0">
                <a:solidFill>
                  <a:schemeClr val="tx1"/>
                </a:solidFill>
                <a:cs typeface="Arial"/>
              </a:rPr>
              <a:t>on</a:t>
            </a:r>
            <a:r>
              <a:rPr lang="en-GB" sz="1100" spc="-32" dirty="0">
                <a:solidFill>
                  <a:schemeClr val="tx1"/>
                </a:solidFill>
                <a:cs typeface="Arial"/>
              </a:rPr>
              <a:t> </a:t>
            </a:r>
            <a:r>
              <a:rPr lang="en-GB" sz="1100" dirty="0">
                <a:solidFill>
                  <a:schemeClr val="tx1"/>
                </a:solidFill>
                <a:cs typeface="Arial"/>
              </a:rPr>
              <a:t>–</a:t>
            </a:r>
            <a:r>
              <a:rPr lang="en-GB" sz="1100" spc="-32" dirty="0">
                <a:solidFill>
                  <a:schemeClr val="tx1"/>
                </a:solidFill>
                <a:cs typeface="Arial"/>
              </a:rPr>
              <a:t> </a:t>
            </a:r>
            <a:r>
              <a:rPr lang="en-GB" sz="1100" dirty="0">
                <a:solidFill>
                  <a:schemeClr val="tx1"/>
                </a:solidFill>
                <a:cs typeface="Arial"/>
              </a:rPr>
              <a:t>not</a:t>
            </a:r>
            <a:r>
              <a:rPr lang="en-GB" sz="1100" spc="-32" dirty="0">
                <a:solidFill>
                  <a:schemeClr val="tx1"/>
                </a:solidFill>
                <a:cs typeface="Arial"/>
              </a:rPr>
              <a:t> </a:t>
            </a:r>
            <a:r>
              <a:rPr lang="en-GB" sz="1100" dirty="0">
                <a:solidFill>
                  <a:schemeClr val="tx1"/>
                </a:solidFill>
                <a:cs typeface="Arial"/>
              </a:rPr>
              <a:t>turned</a:t>
            </a:r>
            <a:r>
              <a:rPr lang="en-GB" sz="1100" spc="-32" dirty="0">
                <a:solidFill>
                  <a:schemeClr val="tx1"/>
                </a:solidFill>
                <a:cs typeface="Arial"/>
              </a:rPr>
              <a:t> </a:t>
            </a:r>
            <a:r>
              <a:rPr lang="en-GB" sz="1100" spc="-16" dirty="0">
                <a:solidFill>
                  <a:schemeClr val="tx1"/>
                </a:solidFill>
                <a:cs typeface="Arial"/>
              </a:rPr>
              <a:t>off.</a:t>
            </a:r>
            <a:endParaRPr lang="en-GB" sz="1100" dirty="0">
              <a:solidFill>
                <a:schemeClr val="tx1"/>
              </a:solidFill>
              <a:cs typeface="Arial"/>
            </a:endParaRPr>
          </a:p>
          <a:p>
            <a:pPr marL="284163" marR="4107" lvl="0" indent="-274638" defTabSz="914400">
              <a:spcAft>
                <a:spcPts val="300"/>
              </a:spcAft>
              <a:buClr>
                <a:schemeClr val="accent1"/>
              </a:buClr>
              <a:buFont typeface="+mj-lt"/>
              <a:buAutoNum type="arabicPeriod"/>
              <a:tabLst>
                <a:tab pos="162234" algn="l"/>
              </a:tabLst>
              <a:defRPr/>
            </a:pPr>
            <a:r>
              <a:rPr lang="en-GB" sz="1100" dirty="0">
                <a:solidFill>
                  <a:schemeClr val="tx1"/>
                </a:solidFill>
                <a:cs typeface="Arial"/>
              </a:rPr>
              <a:t>We</a:t>
            </a:r>
            <a:r>
              <a:rPr lang="en-GB" sz="1100" spc="-44" dirty="0">
                <a:solidFill>
                  <a:schemeClr val="tx1"/>
                </a:solidFill>
                <a:cs typeface="Arial"/>
              </a:rPr>
              <a:t> </a:t>
            </a:r>
            <a:r>
              <a:rPr lang="en-GB" sz="1100" dirty="0">
                <a:solidFill>
                  <a:schemeClr val="tx1"/>
                </a:solidFill>
                <a:cs typeface="Arial"/>
              </a:rPr>
              <a:t>are</a:t>
            </a:r>
            <a:r>
              <a:rPr lang="en-GB" sz="1100" spc="-32" dirty="0">
                <a:solidFill>
                  <a:schemeClr val="tx1"/>
                </a:solidFill>
                <a:cs typeface="Arial"/>
              </a:rPr>
              <a:t> </a:t>
            </a:r>
            <a:r>
              <a:rPr lang="en-GB" sz="1100" dirty="0">
                <a:solidFill>
                  <a:schemeClr val="tx1"/>
                </a:solidFill>
                <a:cs typeface="Arial"/>
              </a:rPr>
              <a:t>a</a:t>
            </a:r>
            <a:r>
              <a:rPr lang="en-GB" sz="1100" spc="-32" dirty="0">
                <a:solidFill>
                  <a:schemeClr val="tx1"/>
                </a:solidFill>
                <a:cs typeface="Arial"/>
              </a:rPr>
              <a:t> </a:t>
            </a:r>
            <a:r>
              <a:rPr lang="en-GB" sz="1100" dirty="0">
                <a:solidFill>
                  <a:schemeClr val="tx1"/>
                </a:solidFill>
                <a:cs typeface="Arial"/>
              </a:rPr>
              <a:t>warm,</a:t>
            </a:r>
            <a:r>
              <a:rPr lang="en-GB" sz="1100" spc="-32" dirty="0">
                <a:solidFill>
                  <a:schemeClr val="tx1"/>
                </a:solidFill>
                <a:cs typeface="Arial"/>
              </a:rPr>
              <a:t> </a:t>
            </a:r>
            <a:r>
              <a:rPr lang="en-GB" sz="1100" dirty="0">
                <a:solidFill>
                  <a:schemeClr val="tx1"/>
                </a:solidFill>
                <a:cs typeface="Arial"/>
              </a:rPr>
              <a:t>close</a:t>
            </a:r>
            <a:r>
              <a:rPr lang="en-GB" sz="1100" spc="-32" dirty="0">
                <a:solidFill>
                  <a:schemeClr val="tx1"/>
                </a:solidFill>
                <a:cs typeface="Arial"/>
              </a:rPr>
              <a:t> </a:t>
            </a:r>
            <a:r>
              <a:rPr lang="en-GB" sz="1100" spc="-20" dirty="0">
                <a:solidFill>
                  <a:schemeClr val="tx1"/>
                </a:solidFill>
                <a:cs typeface="Arial"/>
              </a:rPr>
              <a:t>company.</a:t>
            </a:r>
            <a:r>
              <a:rPr lang="en-GB" sz="1100" spc="-36" dirty="0">
                <a:solidFill>
                  <a:schemeClr val="tx1"/>
                </a:solidFill>
                <a:cs typeface="Arial"/>
              </a:rPr>
              <a:t> </a:t>
            </a:r>
            <a:r>
              <a:rPr lang="en-GB" sz="1100" dirty="0">
                <a:solidFill>
                  <a:schemeClr val="tx1"/>
                </a:solidFill>
                <a:cs typeface="Arial"/>
              </a:rPr>
              <a:t>This</a:t>
            </a:r>
            <a:r>
              <a:rPr lang="en-GB" sz="1100" spc="-32" dirty="0">
                <a:solidFill>
                  <a:schemeClr val="tx1"/>
                </a:solidFill>
                <a:cs typeface="Arial"/>
              </a:rPr>
              <a:t> </a:t>
            </a:r>
            <a:r>
              <a:rPr lang="en-GB" sz="1100" dirty="0">
                <a:solidFill>
                  <a:schemeClr val="tx1"/>
                </a:solidFill>
                <a:cs typeface="Arial"/>
              </a:rPr>
              <a:t>is</a:t>
            </a:r>
            <a:r>
              <a:rPr lang="en-GB" sz="1100" spc="-32" dirty="0">
                <a:solidFill>
                  <a:schemeClr val="tx1"/>
                </a:solidFill>
                <a:cs typeface="Arial"/>
              </a:rPr>
              <a:t> </a:t>
            </a:r>
            <a:r>
              <a:rPr lang="en-GB" sz="1100" dirty="0">
                <a:solidFill>
                  <a:schemeClr val="tx1"/>
                </a:solidFill>
                <a:cs typeface="Arial"/>
              </a:rPr>
              <a:t>a</a:t>
            </a:r>
            <a:r>
              <a:rPr lang="en-GB" sz="1100" spc="-32" dirty="0">
                <a:solidFill>
                  <a:schemeClr val="tx1"/>
                </a:solidFill>
                <a:cs typeface="Arial"/>
              </a:rPr>
              <a:t> </a:t>
            </a:r>
            <a:r>
              <a:rPr lang="en-GB" sz="1100" dirty="0">
                <a:solidFill>
                  <a:schemeClr val="tx1"/>
                </a:solidFill>
                <a:cs typeface="Arial"/>
              </a:rPr>
              <a:t>strength</a:t>
            </a:r>
            <a:r>
              <a:rPr lang="en-GB" sz="1100" spc="-32" dirty="0">
                <a:solidFill>
                  <a:schemeClr val="tx1"/>
                </a:solidFill>
                <a:cs typeface="Arial"/>
              </a:rPr>
              <a:t> </a:t>
            </a:r>
            <a:r>
              <a:rPr lang="en-GB" sz="1100" dirty="0">
                <a:solidFill>
                  <a:schemeClr val="tx1"/>
                </a:solidFill>
                <a:cs typeface="Arial"/>
              </a:rPr>
              <a:t>–</a:t>
            </a:r>
            <a:r>
              <a:rPr lang="en-GB" sz="1100" spc="-32" dirty="0">
                <a:solidFill>
                  <a:schemeClr val="tx1"/>
                </a:solidFill>
                <a:cs typeface="Arial"/>
              </a:rPr>
              <a:t> </a:t>
            </a:r>
            <a:r>
              <a:rPr lang="en-GB" sz="1100" spc="-20" dirty="0">
                <a:solidFill>
                  <a:schemeClr val="tx1"/>
                </a:solidFill>
                <a:cs typeface="Arial"/>
              </a:rPr>
              <a:t>not </a:t>
            </a:r>
            <a:r>
              <a:rPr lang="en-GB" sz="1100" dirty="0">
                <a:solidFill>
                  <a:schemeClr val="tx1"/>
                </a:solidFill>
                <a:cs typeface="Arial"/>
              </a:rPr>
              <a:t>a </a:t>
            </a:r>
            <a:r>
              <a:rPr lang="en-GB" sz="1100" spc="-8" dirty="0">
                <a:solidFill>
                  <a:schemeClr val="tx1"/>
                </a:solidFill>
                <a:cs typeface="Arial"/>
              </a:rPr>
              <a:t>weakness.</a:t>
            </a:r>
            <a:endParaRPr lang="en-GB" sz="1100" dirty="0">
              <a:solidFill>
                <a:schemeClr val="tx1"/>
              </a:solidFill>
              <a:cs typeface="Arial"/>
            </a:endParaRPr>
          </a:p>
          <a:p>
            <a:pPr marL="284163" marR="240783" lvl="0" indent="-274638" defTabSz="914400">
              <a:spcAft>
                <a:spcPts val="300"/>
              </a:spcAft>
              <a:buClr>
                <a:schemeClr val="accent1"/>
              </a:buClr>
              <a:buFont typeface="+mj-lt"/>
              <a:buAutoNum type="arabicPeriod"/>
              <a:tabLst>
                <a:tab pos="162234" algn="l"/>
              </a:tabLst>
              <a:defRPr/>
            </a:pPr>
            <a:r>
              <a:rPr lang="en-GB" sz="1100" dirty="0">
                <a:solidFill>
                  <a:schemeClr val="tx1"/>
                </a:solidFill>
                <a:cs typeface="Arial"/>
              </a:rPr>
              <a:t>We</a:t>
            </a:r>
            <a:r>
              <a:rPr lang="en-GB" sz="1100" spc="-61" dirty="0">
                <a:solidFill>
                  <a:schemeClr val="tx1"/>
                </a:solidFill>
                <a:cs typeface="Arial"/>
              </a:rPr>
              <a:t> </a:t>
            </a:r>
            <a:r>
              <a:rPr lang="en-GB" sz="1100" dirty="0">
                <a:solidFill>
                  <a:schemeClr val="tx1"/>
                </a:solidFill>
                <a:cs typeface="Arial"/>
              </a:rPr>
              <a:t>must</a:t>
            </a:r>
            <a:r>
              <a:rPr lang="en-GB" sz="1100" spc="-57" dirty="0">
                <a:solidFill>
                  <a:schemeClr val="tx1"/>
                </a:solidFill>
                <a:cs typeface="Arial"/>
              </a:rPr>
              <a:t> </a:t>
            </a:r>
            <a:r>
              <a:rPr lang="en-GB" sz="1100" dirty="0">
                <a:solidFill>
                  <a:schemeClr val="tx1"/>
                </a:solidFill>
                <a:cs typeface="Arial"/>
              </a:rPr>
              <a:t>continue</a:t>
            </a:r>
            <a:r>
              <a:rPr lang="en-GB" sz="1100" spc="-61" dirty="0">
                <a:solidFill>
                  <a:schemeClr val="tx1"/>
                </a:solidFill>
                <a:cs typeface="Arial"/>
              </a:rPr>
              <a:t> </a:t>
            </a:r>
            <a:r>
              <a:rPr lang="en-GB" sz="1100" spc="-8" dirty="0">
                <a:solidFill>
                  <a:schemeClr val="tx1"/>
                </a:solidFill>
                <a:cs typeface="Arial"/>
              </a:rPr>
              <a:t>building</a:t>
            </a:r>
            <a:r>
              <a:rPr lang="en-GB" sz="1100" spc="-57" dirty="0">
                <a:solidFill>
                  <a:schemeClr val="tx1"/>
                </a:solidFill>
                <a:cs typeface="Arial"/>
              </a:rPr>
              <a:t> </a:t>
            </a:r>
            <a:r>
              <a:rPr lang="en-GB" sz="1100" dirty="0">
                <a:solidFill>
                  <a:schemeClr val="tx1"/>
                </a:solidFill>
                <a:cs typeface="Arial"/>
              </a:rPr>
              <a:t>a</a:t>
            </a:r>
            <a:r>
              <a:rPr lang="en-GB" sz="1100" spc="-61" dirty="0">
                <a:solidFill>
                  <a:schemeClr val="tx1"/>
                </a:solidFill>
                <a:cs typeface="Arial"/>
              </a:rPr>
              <a:t> </a:t>
            </a:r>
            <a:r>
              <a:rPr lang="en-GB" sz="1100" spc="-8" dirty="0">
                <a:solidFill>
                  <a:schemeClr val="tx1"/>
                </a:solidFill>
                <a:cs typeface="Arial"/>
              </a:rPr>
              <a:t>professional</a:t>
            </a:r>
            <a:r>
              <a:rPr lang="en-GB" sz="1100" spc="-57" dirty="0">
                <a:solidFill>
                  <a:schemeClr val="tx1"/>
                </a:solidFill>
                <a:cs typeface="Arial"/>
              </a:rPr>
              <a:t> </a:t>
            </a:r>
            <a:r>
              <a:rPr lang="en-GB" sz="1100" dirty="0">
                <a:solidFill>
                  <a:schemeClr val="tx1"/>
                </a:solidFill>
                <a:cs typeface="Arial"/>
              </a:rPr>
              <a:t>company</a:t>
            </a:r>
            <a:r>
              <a:rPr lang="en-GB" sz="1100" spc="-57" dirty="0">
                <a:solidFill>
                  <a:schemeClr val="tx1"/>
                </a:solidFill>
                <a:cs typeface="Arial"/>
              </a:rPr>
              <a:t> </a:t>
            </a:r>
            <a:r>
              <a:rPr lang="en-GB" sz="1100" spc="-40" dirty="0">
                <a:solidFill>
                  <a:schemeClr val="tx1"/>
                </a:solidFill>
                <a:cs typeface="Arial"/>
              </a:rPr>
              <a:t>– </a:t>
            </a:r>
            <a:r>
              <a:rPr lang="en-GB" sz="1100" spc="-8" dirty="0">
                <a:solidFill>
                  <a:schemeClr val="tx1"/>
                </a:solidFill>
                <a:cs typeface="Arial"/>
              </a:rPr>
              <a:t>together</a:t>
            </a:r>
            <a:r>
              <a:rPr lang="en-GB" sz="1100" spc="-16" dirty="0">
                <a:solidFill>
                  <a:schemeClr val="tx1"/>
                </a:solidFill>
                <a:cs typeface="Arial"/>
              </a:rPr>
              <a:t> </a:t>
            </a:r>
            <a:r>
              <a:rPr lang="en-GB" sz="1100" dirty="0">
                <a:solidFill>
                  <a:schemeClr val="tx1"/>
                </a:solidFill>
                <a:cs typeface="Arial"/>
              </a:rPr>
              <a:t>–</a:t>
            </a:r>
            <a:r>
              <a:rPr lang="en-GB" sz="1100" spc="-16" dirty="0">
                <a:solidFill>
                  <a:schemeClr val="tx1"/>
                </a:solidFill>
                <a:cs typeface="Arial"/>
              </a:rPr>
              <a:t> </a:t>
            </a:r>
            <a:r>
              <a:rPr lang="en-GB" sz="1100" dirty="0">
                <a:solidFill>
                  <a:schemeClr val="tx1"/>
                </a:solidFill>
                <a:cs typeface="Arial"/>
              </a:rPr>
              <a:t>as</a:t>
            </a:r>
            <a:r>
              <a:rPr lang="en-GB" sz="1100" spc="-16" dirty="0">
                <a:solidFill>
                  <a:schemeClr val="tx1"/>
                </a:solidFill>
                <a:cs typeface="Arial"/>
              </a:rPr>
              <a:t> </a:t>
            </a:r>
            <a:r>
              <a:rPr lang="en-GB" sz="1100" dirty="0">
                <a:solidFill>
                  <a:schemeClr val="tx1"/>
                </a:solidFill>
                <a:cs typeface="Arial"/>
              </a:rPr>
              <a:t>a</a:t>
            </a:r>
            <a:r>
              <a:rPr lang="en-GB" sz="1100" spc="-12" dirty="0">
                <a:solidFill>
                  <a:schemeClr val="tx1"/>
                </a:solidFill>
                <a:cs typeface="Arial"/>
              </a:rPr>
              <a:t> </a:t>
            </a:r>
            <a:r>
              <a:rPr lang="en-GB" sz="1100" spc="-16" dirty="0">
                <a:solidFill>
                  <a:schemeClr val="tx1"/>
                </a:solidFill>
                <a:cs typeface="Arial"/>
              </a:rPr>
              <a:t>team.</a:t>
            </a:r>
            <a:endParaRPr lang="en-GB" sz="1100" dirty="0">
              <a:solidFill>
                <a:schemeClr val="tx1"/>
              </a:solidFill>
              <a:cs typeface="Arial"/>
            </a:endParaRPr>
          </a:p>
          <a:p>
            <a:pPr marL="284163" marR="74443" lvl="0" indent="-274638" defTabSz="914400">
              <a:spcAft>
                <a:spcPts val="300"/>
              </a:spcAft>
              <a:buClr>
                <a:schemeClr val="accent1"/>
              </a:buClr>
              <a:buFont typeface="+mj-lt"/>
              <a:buAutoNum type="arabicPeriod"/>
              <a:tabLst>
                <a:tab pos="162234" algn="l"/>
              </a:tabLst>
              <a:defRPr/>
            </a:pPr>
            <a:r>
              <a:rPr lang="en-GB" sz="1100" dirty="0">
                <a:solidFill>
                  <a:schemeClr val="tx1"/>
                </a:solidFill>
                <a:cs typeface="Arial"/>
              </a:rPr>
              <a:t>Shared</a:t>
            </a:r>
            <a:r>
              <a:rPr lang="en-GB" sz="1100" spc="-44" dirty="0">
                <a:solidFill>
                  <a:schemeClr val="tx1"/>
                </a:solidFill>
                <a:cs typeface="Arial"/>
              </a:rPr>
              <a:t> </a:t>
            </a:r>
            <a:r>
              <a:rPr lang="en-GB" sz="1100" dirty="0">
                <a:solidFill>
                  <a:schemeClr val="tx1"/>
                </a:solidFill>
                <a:cs typeface="Arial"/>
              </a:rPr>
              <a:t>values</a:t>
            </a:r>
            <a:r>
              <a:rPr lang="en-GB" sz="1100" spc="-40" dirty="0">
                <a:solidFill>
                  <a:schemeClr val="tx1"/>
                </a:solidFill>
                <a:cs typeface="Arial"/>
              </a:rPr>
              <a:t> </a:t>
            </a:r>
            <a:r>
              <a:rPr lang="en-GB" sz="1100" dirty="0">
                <a:solidFill>
                  <a:schemeClr val="tx1"/>
                </a:solidFill>
                <a:cs typeface="Arial"/>
              </a:rPr>
              <a:t>can</a:t>
            </a:r>
            <a:r>
              <a:rPr lang="en-GB" sz="1100" spc="-44" dirty="0">
                <a:solidFill>
                  <a:schemeClr val="tx1"/>
                </a:solidFill>
                <a:cs typeface="Arial"/>
              </a:rPr>
              <a:t> </a:t>
            </a:r>
            <a:r>
              <a:rPr lang="en-GB" sz="1100" dirty="0">
                <a:solidFill>
                  <a:schemeClr val="tx1"/>
                </a:solidFill>
                <a:cs typeface="Arial"/>
              </a:rPr>
              <a:t>be</a:t>
            </a:r>
            <a:r>
              <a:rPr lang="en-GB" sz="1100" spc="-40" dirty="0">
                <a:solidFill>
                  <a:schemeClr val="tx1"/>
                </a:solidFill>
                <a:cs typeface="Arial"/>
              </a:rPr>
              <a:t> </a:t>
            </a:r>
            <a:r>
              <a:rPr lang="en-GB" sz="1100" dirty="0">
                <a:solidFill>
                  <a:schemeClr val="tx1"/>
                </a:solidFill>
                <a:cs typeface="Arial"/>
              </a:rPr>
              <a:t>altered</a:t>
            </a:r>
            <a:r>
              <a:rPr lang="en-GB" sz="1100" spc="-40" dirty="0">
                <a:solidFill>
                  <a:schemeClr val="tx1"/>
                </a:solidFill>
                <a:cs typeface="Arial"/>
              </a:rPr>
              <a:t> </a:t>
            </a:r>
            <a:r>
              <a:rPr lang="en-GB" sz="1100" dirty="0">
                <a:solidFill>
                  <a:schemeClr val="tx1"/>
                </a:solidFill>
                <a:cs typeface="Arial"/>
              </a:rPr>
              <a:t>with</a:t>
            </a:r>
            <a:r>
              <a:rPr lang="en-GB" sz="1100" spc="-44" dirty="0">
                <a:solidFill>
                  <a:schemeClr val="tx1"/>
                </a:solidFill>
                <a:cs typeface="Arial"/>
              </a:rPr>
              <a:t> </a:t>
            </a:r>
            <a:r>
              <a:rPr lang="en-GB" sz="1100" spc="-8" dirty="0">
                <a:solidFill>
                  <a:schemeClr val="tx1"/>
                </a:solidFill>
                <a:cs typeface="Arial"/>
              </a:rPr>
              <a:t>circumstances</a:t>
            </a:r>
            <a:r>
              <a:rPr lang="en-GB" sz="1100" spc="-40" dirty="0">
                <a:solidFill>
                  <a:schemeClr val="tx1"/>
                </a:solidFill>
                <a:cs typeface="Arial"/>
              </a:rPr>
              <a:t> </a:t>
            </a:r>
            <a:r>
              <a:rPr lang="en-GB" sz="1100" dirty="0">
                <a:solidFill>
                  <a:schemeClr val="tx1"/>
                </a:solidFill>
                <a:cs typeface="Arial"/>
              </a:rPr>
              <a:t>–</a:t>
            </a:r>
            <a:r>
              <a:rPr lang="en-GB" sz="1100" spc="-40" dirty="0">
                <a:solidFill>
                  <a:schemeClr val="tx1"/>
                </a:solidFill>
                <a:cs typeface="Arial"/>
              </a:rPr>
              <a:t> </a:t>
            </a:r>
            <a:r>
              <a:rPr lang="en-GB" sz="1100" spc="-20" dirty="0">
                <a:solidFill>
                  <a:schemeClr val="tx1"/>
                </a:solidFill>
                <a:cs typeface="Arial"/>
              </a:rPr>
              <a:t>but </a:t>
            </a:r>
            <a:r>
              <a:rPr lang="en-GB" sz="1100" spc="-8" dirty="0">
                <a:solidFill>
                  <a:schemeClr val="tx1"/>
                </a:solidFill>
                <a:cs typeface="Arial"/>
              </a:rPr>
              <a:t>carefully</a:t>
            </a:r>
            <a:r>
              <a:rPr lang="en-GB" sz="1100" spc="-32" dirty="0">
                <a:solidFill>
                  <a:schemeClr val="tx1"/>
                </a:solidFill>
                <a:cs typeface="Arial"/>
              </a:rPr>
              <a:t> </a:t>
            </a:r>
            <a:r>
              <a:rPr lang="en-GB" sz="1100" dirty="0">
                <a:solidFill>
                  <a:schemeClr val="tx1"/>
                </a:solidFill>
                <a:cs typeface="Arial"/>
              </a:rPr>
              <a:t>and</a:t>
            </a:r>
            <a:r>
              <a:rPr lang="en-GB" sz="1100" spc="-28" dirty="0">
                <a:solidFill>
                  <a:schemeClr val="tx1"/>
                </a:solidFill>
                <a:cs typeface="Arial"/>
              </a:rPr>
              <a:t> </a:t>
            </a:r>
            <a:br>
              <a:rPr lang="en-GB" sz="1100" spc="-28" dirty="0">
                <a:solidFill>
                  <a:schemeClr val="tx1"/>
                </a:solidFill>
                <a:cs typeface="Arial"/>
              </a:rPr>
            </a:br>
            <a:r>
              <a:rPr lang="en-GB" sz="1100" dirty="0">
                <a:solidFill>
                  <a:schemeClr val="tx1"/>
                </a:solidFill>
                <a:cs typeface="Arial"/>
              </a:rPr>
              <a:t>with</a:t>
            </a:r>
            <a:r>
              <a:rPr lang="en-GB" sz="1100" spc="-32" dirty="0">
                <a:solidFill>
                  <a:schemeClr val="tx1"/>
                </a:solidFill>
                <a:cs typeface="Arial"/>
              </a:rPr>
              <a:t> </a:t>
            </a:r>
            <a:r>
              <a:rPr lang="en-GB" sz="1100" dirty="0">
                <a:solidFill>
                  <a:schemeClr val="tx1"/>
                </a:solidFill>
                <a:cs typeface="Arial"/>
              </a:rPr>
              <a:t>tact</a:t>
            </a:r>
            <a:r>
              <a:rPr lang="en-GB" sz="1100" spc="-28" dirty="0">
                <a:solidFill>
                  <a:schemeClr val="tx1"/>
                </a:solidFill>
                <a:cs typeface="Arial"/>
              </a:rPr>
              <a:t> </a:t>
            </a:r>
            <a:r>
              <a:rPr lang="en-GB" sz="1100" dirty="0">
                <a:solidFill>
                  <a:schemeClr val="tx1"/>
                </a:solidFill>
                <a:cs typeface="Arial"/>
              </a:rPr>
              <a:t>and</a:t>
            </a:r>
            <a:r>
              <a:rPr lang="en-GB" sz="1100" spc="-32" dirty="0">
                <a:solidFill>
                  <a:schemeClr val="tx1"/>
                </a:solidFill>
                <a:cs typeface="Arial"/>
              </a:rPr>
              <a:t> </a:t>
            </a:r>
            <a:r>
              <a:rPr lang="en-GB" sz="1100" spc="-8" dirty="0">
                <a:solidFill>
                  <a:schemeClr val="tx1"/>
                </a:solidFill>
                <a:cs typeface="Arial"/>
              </a:rPr>
              <a:t>consideration</a:t>
            </a:r>
            <a:r>
              <a:rPr lang="en-GB" sz="1100" spc="-28" dirty="0">
                <a:solidFill>
                  <a:schemeClr val="tx1"/>
                </a:solidFill>
                <a:cs typeface="Arial"/>
              </a:rPr>
              <a:t> </a:t>
            </a:r>
            <a:r>
              <a:rPr lang="en-GB" sz="1100" dirty="0">
                <a:solidFill>
                  <a:schemeClr val="tx1"/>
                </a:solidFill>
                <a:cs typeface="Arial"/>
              </a:rPr>
              <a:t>for</a:t>
            </a:r>
            <a:r>
              <a:rPr lang="en-GB" sz="1100" spc="-28" dirty="0">
                <a:solidFill>
                  <a:schemeClr val="tx1"/>
                </a:solidFill>
                <a:cs typeface="Arial"/>
              </a:rPr>
              <a:t> </a:t>
            </a:r>
            <a:r>
              <a:rPr lang="en-GB" sz="1100" spc="-20" dirty="0">
                <a:solidFill>
                  <a:schemeClr val="tx1"/>
                </a:solidFill>
                <a:cs typeface="Arial"/>
              </a:rPr>
              <a:t>one </a:t>
            </a:r>
            <a:r>
              <a:rPr lang="en-GB" sz="1100" spc="-8" dirty="0">
                <a:solidFill>
                  <a:schemeClr val="tx1"/>
                </a:solidFill>
                <a:cs typeface="Arial"/>
              </a:rPr>
              <a:t>another’s</a:t>
            </a:r>
            <a:r>
              <a:rPr lang="en-GB" sz="1100" spc="-73" dirty="0">
                <a:solidFill>
                  <a:schemeClr val="tx1"/>
                </a:solidFill>
                <a:cs typeface="Arial"/>
              </a:rPr>
              <a:t> </a:t>
            </a:r>
            <a:r>
              <a:rPr lang="en-GB" sz="1100" spc="-8" dirty="0">
                <a:solidFill>
                  <a:schemeClr val="tx1"/>
                </a:solidFill>
                <a:cs typeface="Arial"/>
              </a:rPr>
              <a:t>needs.</a:t>
            </a:r>
          </a:p>
          <a:p>
            <a:pPr marL="9525" marR="74443" lvl="0" indent="0" defTabSz="914400">
              <a:spcAft>
                <a:spcPts val="300"/>
              </a:spcAft>
              <a:buClrTx/>
              <a:buFont typeface="+mj-lt"/>
              <a:buNone/>
              <a:tabLst>
                <a:tab pos="162234" algn="l"/>
              </a:tabLst>
              <a:defRPr/>
            </a:pPr>
            <a:endParaRPr lang="en-GB" sz="1100" spc="-8" dirty="0">
              <a:solidFill>
                <a:schemeClr val="tx1"/>
              </a:solidFill>
              <a:cs typeface="Arial"/>
            </a:endParaRPr>
          </a:p>
          <a:p>
            <a:pPr marL="9755" marR="74443" lvl="0" indent="0" defTabSz="914400">
              <a:spcAft>
                <a:spcPts val="300"/>
              </a:spcAft>
              <a:buClrTx/>
              <a:buFont typeface="+mj-lt"/>
              <a:buNone/>
              <a:tabLst>
                <a:tab pos="162234" algn="l"/>
              </a:tabLst>
              <a:defRPr/>
            </a:pPr>
            <a:r>
              <a:rPr lang="en-GB" sz="1100" spc="-8" dirty="0">
                <a:solidFill>
                  <a:schemeClr val="accent1"/>
                </a:solidFill>
                <a:cs typeface="Arial"/>
              </a:rPr>
              <a:t>When accepted</a:t>
            </a:r>
            <a:r>
              <a:rPr lang="en-GB" sz="1100" spc="-8" baseline="0" dirty="0">
                <a:solidFill>
                  <a:schemeClr val="accent1"/>
                </a:solidFill>
                <a:cs typeface="Arial"/>
              </a:rPr>
              <a:t> Shared Values are changed or challenged, </a:t>
            </a:r>
            <a:br>
              <a:rPr lang="en-GB" sz="1100" spc="-8" baseline="0" dirty="0">
                <a:solidFill>
                  <a:schemeClr val="accent1"/>
                </a:solidFill>
                <a:cs typeface="Arial"/>
              </a:rPr>
            </a:br>
            <a:r>
              <a:rPr lang="en-GB" sz="1100" spc="-8" baseline="0" dirty="0">
                <a:solidFill>
                  <a:schemeClr val="accent1"/>
                </a:solidFill>
                <a:cs typeface="Arial"/>
              </a:rPr>
              <a:t>the emotional impact and negative feelings can </a:t>
            </a:r>
            <a:br>
              <a:rPr lang="en-GB" sz="1100" spc="-8" baseline="0" dirty="0">
                <a:solidFill>
                  <a:schemeClr val="accent1"/>
                </a:solidFill>
                <a:cs typeface="Arial"/>
              </a:rPr>
            </a:br>
            <a:r>
              <a:rPr lang="en-GB" sz="1100" spc="-8" baseline="0" dirty="0">
                <a:solidFill>
                  <a:schemeClr val="accent1"/>
                </a:solidFill>
                <a:cs typeface="Arial"/>
              </a:rPr>
              <a:t>damage the Company. </a:t>
            </a:r>
          </a:p>
          <a:p>
            <a:pPr marL="9755" marR="74443" lvl="0" indent="0" defTabSz="914400">
              <a:spcAft>
                <a:spcPts val="300"/>
              </a:spcAft>
              <a:buClrTx/>
              <a:buFont typeface="+mj-lt"/>
              <a:buNone/>
              <a:tabLst>
                <a:tab pos="162234" algn="l"/>
              </a:tabLst>
              <a:defRPr/>
            </a:pPr>
            <a:r>
              <a:rPr lang="en-GB" sz="1100" b="1" spc="-8" baseline="0" dirty="0">
                <a:solidFill>
                  <a:schemeClr val="accent1"/>
                </a:solidFill>
                <a:cs typeface="Arial"/>
              </a:rPr>
              <a:t>-Robert E. Gallagher, May 1984</a:t>
            </a:r>
            <a:endParaRPr lang="en-GB" sz="1100" b="1" dirty="0">
              <a:solidFill>
                <a:schemeClr val="accent1"/>
              </a:solidFill>
              <a:cs typeface="Arial"/>
            </a:endParaRPr>
          </a:p>
        </p:txBody>
      </p:sp>
      <p:sp>
        <p:nvSpPr>
          <p:cNvPr id="8" name="Title 3">
            <a:extLst>
              <a:ext uri="{FF2B5EF4-FFF2-40B4-BE49-F238E27FC236}">
                <a16:creationId xmlns:a16="http://schemas.microsoft.com/office/drawing/2014/main" id="{17DC20F7-933F-FC29-AAFF-94772914A9FC}"/>
              </a:ext>
            </a:extLst>
          </p:cNvPr>
          <p:cNvSpPr txBox="1">
            <a:spLocks/>
          </p:cNvSpPr>
          <p:nvPr userDrawn="1"/>
        </p:nvSpPr>
        <p:spPr>
          <a:xfrm>
            <a:off x="611189" y="611190"/>
            <a:ext cx="9158042" cy="724125"/>
          </a:xfrm>
          <a:prstGeom prst="rect">
            <a:avLst/>
          </a:prstGeom>
        </p:spPr>
        <p:txBody>
          <a:bodyPr vert="horz" lIns="0" tIns="0" rIns="0" bIns="0" rtlCol="0" anchor="t">
            <a:noAutofit/>
          </a:bodyPr>
          <a:lstStyle>
            <a:lvl1pPr algn="l" defTabSz="914377" rtl="0" eaLnBrk="1" latinLnBrk="0" hangingPunct="1">
              <a:lnSpc>
                <a:spcPct val="90000"/>
              </a:lnSpc>
              <a:spcBef>
                <a:spcPct val="0"/>
              </a:spcBef>
              <a:buNone/>
              <a:defRPr sz="3600" b="1" kern="1200">
                <a:solidFill>
                  <a:schemeClr val="tx1"/>
                </a:solidFill>
                <a:latin typeface="+mj-lt"/>
                <a:ea typeface="+mj-ea"/>
                <a:cs typeface="+mj-cs"/>
              </a:defRPr>
            </a:lvl1pPr>
          </a:lstStyle>
          <a:p>
            <a:r>
              <a:rPr lang="en-GB" dirty="0">
                <a:solidFill>
                  <a:schemeClr val="accent2"/>
                </a:solidFill>
              </a:rPr>
              <a:t>The Gallagher Way</a:t>
            </a:r>
          </a:p>
        </p:txBody>
      </p:sp>
      <p:sp>
        <p:nvSpPr>
          <p:cNvPr id="9" name="TextBox 8"/>
          <p:cNvSpPr txBox="1"/>
          <p:nvPr userDrawn="1"/>
        </p:nvSpPr>
        <p:spPr>
          <a:xfrm>
            <a:off x="607108" y="1368451"/>
            <a:ext cx="10973705" cy="738664"/>
          </a:xfrm>
          <a:prstGeom prst="rect">
            <a:avLst/>
          </a:prstGeom>
          <a:noFill/>
        </p:spPr>
        <p:txBody>
          <a:bodyPr wrap="square" lIns="0" tIns="0" rIns="0" bIns="0" rtlCol="0">
            <a:spAutoFit/>
          </a:bodyPr>
          <a:lstStyle/>
          <a:p>
            <a:r>
              <a:rPr lang="en-US" sz="1600" b="0" dirty="0">
                <a:solidFill>
                  <a:schemeClr val="accent1"/>
                </a:solidFill>
                <a:latin typeface="+mj-lt"/>
              </a:rPr>
              <a:t>Shared Values at Gallagher</a:t>
            </a:r>
            <a:r>
              <a:rPr lang="en-US" sz="1600" b="0" baseline="0" dirty="0">
                <a:solidFill>
                  <a:schemeClr val="accent1"/>
                </a:solidFill>
                <a:latin typeface="+mj-lt"/>
              </a:rPr>
              <a:t> are the rock foundation of the Company and our Culture. </a:t>
            </a:r>
            <a:br>
              <a:rPr lang="en-US" sz="1600" b="0" baseline="0" dirty="0">
                <a:solidFill>
                  <a:schemeClr val="accent1"/>
                </a:solidFill>
                <a:latin typeface="+mj-lt"/>
              </a:rPr>
            </a:br>
            <a:r>
              <a:rPr lang="en-US" sz="1600" b="0" baseline="0" dirty="0">
                <a:solidFill>
                  <a:schemeClr val="accent1"/>
                </a:solidFill>
                <a:latin typeface="+mj-lt"/>
              </a:rPr>
              <a:t>What is a Shared Value? These are concepts that the vast majority of the movers and shakers </a:t>
            </a:r>
            <a:br>
              <a:rPr lang="en-US" sz="1600" b="0" baseline="0" dirty="0">
                <a:solidFill>
                  <a:schemeClr val="accent1"/>
                </a:solidFill>
                <a:latin typeface="+mj-lt"/>
              </a:rPr>
            </a:br>
            <a:r>
              <a:rPr lang="en-US" sz="1600" b="0" baseline="0" dirty="0">
                <a:solidFill>
                  <a:schemeClr val="accent1"/>
                </a:solidFill>
                <a:latin typeface="+mj-lt"/>
              </a:rPr>
              <a:t>in the Company passionately adhere to. What are some of Gallagher’s Shared Values?</a:t>
            </a:r>
            <a:endParaRPr lang="en-US" sz="1600" b="0" dirty="0">
              <a:solidFill>
                <a:schemeClr val="accent1"/>
              </a:solidFill>
              <a:latin typeface="+mj-lt"/>
            </a:endParaRPr>
          </a:p>
        </p:txBody>
      </p:sp>
      <p:sp>
        <p:nvSpPr>
          <p:cNvPr id="10" name="TextBox 9"/>
          <p:cNvSpPr txBox="1"/>
          <p:nvPr userDrawn="1"/>
        </p:nvSpPr>
        <p:spPr>
          <a:xfrm>
            <a:off x="607108" y="2296445"/>
            <a:ext cx="11066515" cy="3931920"/>
          </a:xfrm>
          <a:prstGeom prst="rect">
            <a:avLst/>
          </a:prstGeom>
          <a:noFill/>
        </p:spPr>
        <p:txBody>
          <a:bodyPr wrap="square" lIns="0" tIns="0" rIns="0" numCol="2" spcCol="91440" rtlCol="0">
            <a:spAutoFit/>
          </a:bodyPr>
          <a:lstStyle/>
          <a:p>
            <a:pPr marL="284163" marR="4107" lvl="0" indent="-274638" defTabSz="914400">
              <a:spcAft>
                <a:spcPts val="300"/>
              </a:spcAft>
              <a:buClr>
                <a:schemeClr val="accent1"/>
              </a:buClr>
              <a:buFont typeface="+mj-lt"/>
              <a:buAutoNum type="arabicPeriod"/>
              <a:tabLst>
                <a:tab pos="162234" algn="l"/>
              </a:tabLst>
              <a:defRPr/>
            </a:pPr>
            <a:r>
              <a:rPr lang="en-GB" sz="1100" kern="0" dirty="0">
                <a:solidFill>
                  <a:schemeClr val="tx1"/>
                </a:solidFill>
                <a:cs typeface="Arial"/>
              </a:rPr>
              <a:t>We</a:t>
            </a:r>
            <a:r>
              <a:rPr lang="en-GB" sz="1100" kern="0" spc="-49" dirty="0">
                <a:solidFill>
                  <a:schemeClr val="tx1"/>
                </a:solidFill>
                <a:cs typeface="Arial"/>
              </a:rPr>
              <a:t> </a:t>
            </a:r>
            <a:r>
              <a:rPr lang="en-GB" sz="1100" kern="0" dirty="0">
                <a:solidFill>
                  <a:schemeClr val="tx1"/>
                </a:solidFill>
                <a:cs typeface="Arial"/>
              </a:rPr>
              <a:t>are</a:t>
            </a:r>
            <a:r>
              <a:rPr lang="en-GB" sz="1100" kern="0" spc="-44" dirty="0">
                <a:solidFill>
                  <a:schemeClr val="tx1"/>
                </a:solidFill>
                <a:cs typeface="Arial"/>
              </a:rPr>
              <a:t> </a:t>
            </a:r>
            <a:r>
              <a:rPr lang="en-GB" sz="1100" kern="0" dirty="0">
                <a:solidFill>
                  <a:schemeClr val="tx1"/>
                </a:solidFill>
                <a:cs typeface="Arial"/>
              </a:rPr>
              <a:t>a</a:t>
            </a:r>
            <a:r>
              <a:rPr lang="en-GB" sz="1100" kern="0" spc="-44" dirty="0">
                <a:solidFill>
                  <a:schemeClr val="tx1"/>
                </a:solidFill>
                <a:cs typeface="Arial"/>
              </a:rPr>
              <a:t> </a:t>
            </a:r>
            <a:r>
              <a:rPr lang="en-GB" sz="1100" kern="0" dirty="0">
                <a:solidFill>
                  <a:schemeClr val="tx1"/>
                </a:solidFill>
                <a:cs typeface="Arial"/>
              </a:rPr>
              <a:t>sales</a:t>
            </a:r>
            <a:r>
              <a:rPr lang="en-GB" sz="1100" kern="0" spc="-44" dirty="0">
                <a:solidFill>
                  <a:schemeClr val="tx1"/>
                </a:solidFill>
                <a:cs typeface="Arial"/>
              </a:rPr>
              <a:t> </a:t>
            </a:r>
            <a:r>
              <a:rPr lang="en-GB" sz="1100" kern="0" dirty="0">
                <a:solidFill>
                  <a:schemeClr val="tx1"/>
                </a:solidFill>
                <a:cs typeface="Arial"/>
              </a:rPr>
              <a:t>and</a:t>
            </a:r>
            <a:r>
              <a:rPr lang="en-GB" sz="1100" kern="0" spc="-49" dirty="0">
                <a:solidFill>
                  <a:schemeClr val="tx1"/>
                </a:solidFill>
                <a:cs typeface="Arial"/>
              </a:rPr>
              <a:t> </a:t>
            </a:r>
            <a:r>
              <a:rPr lang="en-GB" sz="1100" kern="0" spc="-8" dirty="0">
                <a:solidFill>
                  <a:schemeClr val="tx1"/>
                </a:solidFill>
                <a:cs typeface="Arial"/>
              </a:rPr>
              <a:t>marketing</a:t>
            </a:r>
            <a:r>
              <a:rPr lang="en-GB" sz="1100" kern="0" spc="-44" dirty="0">
                <a:solidFill>
                  <a:schemeClr val="tx1"/>
                </a:solidFill>
                <a:cs typeface="Arial"/>
              </a:rPr>
              <a:t> </a:t>
            </a:r>
            <a:r>
              <a:rPr lang="en-GB" sz="1100" kern="0" dirty="0">
                <a:solidFill>
                  <a:schemeClr val="tx1"/>
                </a:solidFill>
                <a:cs typeface="Arial"/>
              </a:rPr>
              <a:t>company</a:t>
            </a:r>
            <a:r>
              <a:rPr lang="en-GB" sz="1100" kern="0" spc="-44" dirty="0">
                <a:solidFill>
                  <a:schemeClr val="tx1"/>
                </a:solidFill>
                <a:cs typeface="Arial"/>
              </a:rPr>
              <a:t> </a:t>
            </a:r>
            <a:r>
              <a:rPr lang="en-GB" sz="1100" kern="0" spc="-8" dirty="0">
                <a:solidFill>
                  <a:schemeClr val="tx1"/>
                </a:solidFill>
                <a:cs typeface="Arial"/>
              </a:rPr>
              <a:t>dedicated</a:t>
            </a:r>
            <a:r>
              <a:rPr lang="en-GB" sz="1100" kern="0" spc="-44" dirty="0">
                <a:solidFill>
                  <a:schemeClr val="tx1"/>
                </a:solidFill>
                <a:cs typeface="Arial"/>
              </a:rPr>
              <a:t> </a:t>
            </a:r>
            <a:r>
              <a:rPr lang="en-GB" sz="1100" kern="0" spc="-20" dirty="0">
                <a:solidFill>
                  <a:schemeClr val="tx1"/>
                </a:solidFill>
                <a:cs typeface="Arial"/>
              </a:rPr>
              <a:t>to </a:t>
            </a:r>
            <a:r>
              <a:rPr lang="en-GB" sz="1100" kern="0" spc="-8" dirty="0">
                <a:solidFill>
                  <a:schemeClr val="tx1"/>
                </a:solidFill>
                <a:cs typeface="Arial"/>
              </a:rPr>
              <a:t>providing</a:t>
            </a:r>
            <a:r>
              <a:rPr lang="en-GB" sz="1100" kern="0" spc="-49" dirty="0">
                <a:solidFill>
                  <a:schemeClr val="tx1"/>
                </a:solidFill>
                <a:cs typeface="Arial"/>
              </a:rPr>
              <a:t> </a:t>
            </a:r>
            <a:r>
              <a:rPr lang="en-GB" sz="1100" kern="0" spc="-8" dirty="0">
                <a:solidFill>
                  <a:schemeClr val="tx1"/>
                </a:solidFill>
                <a:cs typeface="Arial"/>
              </a:rPr>
              <a:t>excellence</a:t>
            </a:r>
            <a:r>
              <a:rPr lang="en-GB" sz="1100" kern="0" spc="-40" dirty="0">
                <a:solidFill>
                  <a:schemeClr val="tx1"/>
                </a:solidFill>
                <a:cs typeface="Arial"/>
              </a:rPr>
              <a:t> </a:t>
            </a:r>
            <a:r>
              <a:rPr lang="en-GB" sz="1100" kern="0" dirty="0">
                <a:solidFill>
                  <a:schemeClr val="tx1"/>
                </a:solidFill>
                <a:cs typeface="Arial"/>
              </a:rPr>
              <a:t>in</a:t>
            </a:r>
            <a:r>
              <a:rPr lang="en-GB" sz="1100" kern="0" spc="-40" dirty="0">
                <a:solidFill>
                  <a:schemeClr val="tx1"/>
                </a:solidFill>
                <a:cs typeface="Arial"/>
              </a:rPr>
              <a:t> </a:t>
            </a:r>
            <a:r>
              <a:rPr lang="en-GB" sz="1100" kern="0" dirty="0">
                <a:solidFill>
                  <a:schemeClr val="tx1"/>
                </a:solidFill>
                <a:cs typeface="Arial"/>
              </a:rPr>
              <a:t>risk</a:t>
            </a:r>
            <a:r>
              <a:rPr lang="en-GB" sz="1100" kern="0" spc="-36" dirty="0">
                <a:solidFill>
                  <a:schemeClr val="tx1"/>
                </a:solidFill>
                <a:cs typeface="Arial"/>
              </a:rPr>
              <a:t> </a:t>
            </a:r>
            <a:r>
              <a:rPr lang="en-GB" sz="1100" kern="0" spc="-8" dirty="0">
                <a:solidFill>
                  <a:schemeClr val="tx1"/>
                </a:solidFill>
                <a:cs typeface="Arial"/>
              </a:rPr>
              <a:t>management</a:t>
            </a:r>
            <a:r>
              <a:rPr lang="en-GB" sz="1100" kern="0" spc="-40" dirty="0">
                <a:solidFill>
                  <a:schemeClr val="tx1"/>
                </a:solidFill>
                <a:cs typeface="Arial"/>
              </a:rPr>
              <a:t> </a:t>
            </a:r>
            <a:r>
              <a:rPr lang="en-GB" sz="1100" kern="0" dirty="0">
                <a:solidFill>
                  <a:schemeClr val="tx1"/>
                </a:solidFill>
                <a:cs typeface="Arial"/>
              </a:rPr>
              <a:t>services</a:t>
            </a:r>
            <a:r>
              <a:rPr lang="en-GB" sz="1100" kern="0" spc="-40" dirty="0">
                <a:solidFill>
                  <a:schemeClr val="tx1"/>
                </a:solidFill>
                <a:cs typeface="Arial"/>
              </a:rPr>
              <a:t> </a:t>
            </a:r>
            <a:r>
              <a:rPr lang="en-GB" sz="1100" kern="0" dirty="0">
                <a:solidFill>
                  <a:schemeClr val="tx1"/>
                </a:solidFill>
                <a:cs typeface="Arial"/>
              </a:rPr>
              <a:t>to</a:t>
            </a:r>
            <a:r>
              <a:rPr lang="en-GB" sz="1100" kern="0" spc="-36" dirty="0">
                <a:solidFill>
                  <a:schemeClr val="tx1"/>
                </a:solidFill>
                <a:cs typeface="Arial"/>
              </a:rPr>
              <a:t> </a:t>
            </a:r>
            <a:r>
              <a:rPr lang="en-GB" sz="1100" kern="0" spc="-20" dirty="0">
                <a:solidFill>
                  <a:schemeClr val="tx1"/>
                </a:solidFill>
                <a:cs typeface="Arial"/>
              </a:rPr>
              <a:t>our </a:t>
            </a:r>
            <a:r>
              <a:rPr lang="en-GB" sz="1100" kern="0" spc="-8" dirty="0">
                <a:solidFill>
                  <a:schemeClr val="tx1"/>
                </a:solidFill>
                <a:cs typeface="Arial"/>
              </a:rPr>
              <a:t>clients.</a:t>
            </a:r>
            <a:endParaRPr lang="en-GB" sz="1100" kern="0" dirty="0">
              <a:solidFill>
                <a:schemeClr val="tx1"/>
              </a:solidFill>
              <a:cs typeface="Arial"/>
            </a:endParaRPr>
          </a:p>
          <a:p>
            <a:pPr marL="284163" marR="15402" lvl="0" indent="-274638" defTabSz="914400">
              <a:spcAft>
                <a:spcPts val="300"/>
              </a:spcAft>
              <a:buClr>
                <a:schemeClr val="accent1"/>
              </a:buClr>
              <a:buFont typeface="+mj-lt"/>
              <a:buAutoNum type="arabicPeriod"/>
              <a:tabLst>
                <a:tab pos="162234" algn="l"/>
              </a:tabLst>
              <a:defRPr/>
            </a:pPr>
            <a:r>
              <a:rPr lang="en-GB" sz="1100" kern="0" dirty="0">
                <a:solidFill>
                  <a:schemeClr val="tx1"/>
                </a:solidFill>
                <a:cs typeface="Arial"/>
              </a:rPr>
              <a:t>We</a:t>
            </a:r>
            <a:r>
              <a:rPr lang="en-GB" sz="1100" kern="0" spc="-40" dirty="0">
                <a:solidFill>
                  <a:schemeClr val="tx1"/>
                </a:solidFill>
                <a:cs typeface="Arial"/>
              </a:rPr>
              <a:t> </a:t>
            </a:r>
            <a:r>
              <a:rPr lang="en-GB" sz="1100" kern="0" dirty="0">
                <a:solidFill>
                  <a:schemeClr val="tx1"/>
                </a:solidFill>
                <a:cs typeface="Arial"/>
              </a:rPr>
              <a:t>support</a:t>
            </a:r>
            <a:r>
              <a:rPr lang="en-GB" sz="1100" kern="0" spc="-40" dirty="0">
                <a:solidFill>
                  <a:schemeClr val="tx1"/>
                </a:solidFill>
                <a:cs typeface="Arial"/>
              </a:rPr>
              <a:t> </a:t>
            </a:r>
            <a:r>
              <a:rPr lang="en-GB" sz="1100" kern="0" dirty="0">
                <a:solidFill>
                  <a:schemeClr val="tx1"/>
                </a:solidFill>
                <a:cs typeface="Arial"/>
              </a:rPr>
              <a:t>one</a:t>
            </a:r>
            <a:r>
              <a:rPr lang="en-GB" sz="1100" kern="0" spc="-40" dirty="0">
                <a:solidFill>
                  <a:schemeClr val="tx1"/>
                </a:solidFill>
                <a:cs typeface="Arial"/>
              </a:rPr>
              <a:t> </a:t>
            </a:r>
            <a:r>
              <a:rPr lang="en-GB" sz="1100" kern="0" spc="-20" dirty="0">
                <a:solidFill>
                  <a:schemeClr val="tx1"/>
                </a:solidFill>
                <a:cs typeface="Arial"/>
              </a:rPr>
              <a:t>another.</a:t>
            </a:r>
            <a:r>
              <a:rPr lang="en-GB" sz="1100" kern="0" spc="-40" dirty="0">
                <a:solidFill>
                  <a:schemeClr val="tx1"/>
                </a:solidFill>
                <a:cs typeface="Arial"/>
              </a:rPr>
              <a:t> </a:t>
            </a:r>
            <a:r>
              <a:rPr lang="en-GB" sz="1100" kern="0" dirty="0">
                <a:solidFill>
                  <a:schemeClr val="tx1"/>
                </a:solidFill>
                <a:cs typeface="Arial"/>
              </a:rPr>
              <a:t>We</a:t>
            </a:r>
            <a:r>
              <a:rPr lang="en-GB" sz="1100" kern="0" spc="-36" dirty="0">
                <a:solidFill>
                  <a:schemeClr val="tx1"/>
                </a:solidFill>
                <a:cs typeface="Arial"/>
              </a:rPr>
              <a:t> </a:t>
            </a:r>
            <a:r>
              <a:rPr lang="en-GB" sz="1100" kern="0" spc="-8" dirty="0">
                <a:solidFill>
                  <a:schemeClr val="tx1"/>
                </a:solidFill>
                <a:cs typeface="Arial"/>
              </a:rPr>
              <a:t>believe</a:t>
            </a:r>
            <a:r>
              <a:rPr lang="en-GB" sz="1100" kern="0" spc="-40" dirty="0">
                <a:solidFill>
                  <a:schemeClr val="tx1"/>
                </a:solidFill>
                <a:cs typeface="Arial"/>
              </a:rPr>
              <a:t> </a:t>
            </a:r>
            <a:r>
              <a:rPr lang="en-GB" sz="1100" kern="0" dirty="0">
                <a:solidFill>
                  <a:schemeClr val="tx1"/>
                </a:solidFill>
                <a:cs typeface="Arial"/>
              </a:rPr>
              <a:t>in</a:t>
            </a:r>
            <a:r>
              <a:rPr lang="en-GB" sz="1100" kern="0" spc="-40" dirty="0">
                <a:solidFill>
                  <a:schemeClr val="tx1"/>
                </a:solidFill>
                <a:cs typeface="Arial"/>
              </a:rPr>
              <a:t> </a:t>
            </a:r>
            <a:r>
              <a:rPr lang="en-GB" sz="1100" kern="0" dirty="0">
                <a:solidFill>
                  <a:schemeClr val="tx1"/>
                </a:solidFill>
                <a:cs typeface="Arial"/>
              </a:rPr>
              <a:t>one</a:t>
            </a:r>
            <a:r>
              <a:rPr lang="en-GB" sz="1100" kern="0" spc="-40" dirty="0">
                <a:solidFill>
                  <a:schemeClr val="tx1"/>
                </a:solidFill>
                <a:cs typeface="Arial"/>
              </a:rPr>
              <a:t> </a:t>
            </a:r>
            <a:r>
              <a:rPr lang="en-GB" sz="1100" kern="0" spc="-20" dirty="0">
                <a:solidFill>
                  <a:schemeClr val="tx1"/>
                </a:solidFill>
                <a:cs typeface="Arial"/>
              </a:rPr>
              <a:t>another.</a:t>
            </a:r>
            <a:r>
              <a:rPr lang="en-GB" sz="1100" kern="0" spc="-36" dirty="0">
                <a:solidFill>
                  <a:schemeClr val="tx1"/>
                </a:solidFill>
                <a:cs typeface="Arial"/>
              </a:rPr>
              <a:t> </a:t>
            </a:r>
            <a:r>
              <a:rPr lang="en-GB" sz="1100" kern="0" spc="-20" dirty="0">
                <a:solidFill>
                  <a:schemeClr val="tx1"/>
                </a:solidFill>
                <a:cs typeface="Arial"/>
              </a:rPr>
              <a:t>We </a:t>
            </a:r>
            <a:r>
              <a:rPr lang="en-GB" sz="1100" kern="0" spc="-8" dirty="0">
                <a:solidFill>
                  <a:schemeClr val="tx1"/>
                </a:solidFill>
                <a:cs typeface="Arial"/>
              </a:rPr>
              <a:t>acknowledge</a:t>
            </a:r>
            <a:r>
              <a:rPr lang="en-GB" sz="1100" kern="0" spc="-49" dirty="0">
                <a:solidFill>
                  <a:schemeClr val="tx1"/>
                </a:solidFill>
                <a:cs typeface="Arial"/>
              </a:rPr>
              <a:t> </a:t>
            </a:r>
            <a:r>
              <a:rPr lang="en-GB" sz="1100" kern="0" dirty="0">
                <a:solidFill>
                  <a:schemeClr val="tx1"/>
                </a:solidFill>
                <a:cs typeface="Arial"/>
              </a:rPr>
              <a:t>and</a:t>
            </a:r>
            <a:r>
              <a:rPr lang="en-GB" sz="1100" kern="0" spc="-40" dirty="0">
                <a:solidFill>
                  <a:schemeClr val="tx1"/>
                </a:solidFill>
                <a:cs typeface="Arial"/>
              </a:rPr>
              <a:t> </a:t>
            </a:r>
            <a:r>
              <a:rPr lang="en-GB" sz="1100" kern="0" dirty="0">
                <a:solidFill>
                  <a:schemeClr val="tx1"/>
                </a:solidFill>
                <a:cs typeface="Arial"/>
              </a:rPr>
              <a:t>respect</a:t>
            </a:r>
            <a:r>
              <a:rPr lang="en-GB" sz="1100" kern="0" spc="-36" dirty="0">
                <a:solidFill>
                  <a:schemeClr val="tx1"/>
                </a:solidFill>
                <a:cs typeface="Arial"/>
              </a:rPr>
              <a:t> </a:t>
            </a:r>
            <a:r>
              <a:rPr lang="en-GB" sz="1100" kern="0" dirty="0">
                <a:solidFill>
                  <a:schemeClr val="tx1"/>
                </a:solidFill>
                <a:cs typeface="Arial"/>
              </a:rPr>
              <a:t>the</a:t>
            </a:r>
            <a:r>
              <a:rPr lang="en-GB" sz="1100" kern="0" spc="-40" dirty="0">
                <a:solidFill>
                  <a:schemeClr val="tx1"/>
                </a:solidFill>
                <a:cs typeface="Arial"/>
              </a:rPr>
              <a:t> </a:t>
            </a:r>
            <a:r>
              <a:rPr lang="en-GB" sz="1100" kern="0" dirty="0">
                <a:solidFill>
                  <a:schemeClr val="tx1"/>
                </a:solidFill>
                <a:cs typeface="Arial"/>
              </a:rPr>
              <a:t>ability</a:t>
            </a:r>
            <a:r>
              <a:rPr lang="en-GB" sz="1100" kern="0" spc="-36" dirty="0">
                <a:solidFill>
                  <a:schemeClr val="tx1"/>
                </a:solidFill>
                <a:cs typeface="Arial"/>
              </a:rPr>
              <a:t> </a:t>
            </a:r>
            <a:r>
              <a:rPr lang="en-GB" sz="1100" kern="0" dirty="0">
                <a:solidFill>
                  <a:schemeClr val="tx1"/>
                </a:solidFill>
                <a:cs typeface="Arial"/>
              </a:rPr>
              <a:t>of</a:t>
            </a:r>
            <a:r>
              <a:rPr lang="en-GB" sz="1100" kern="0" spc="-40" dirty="0">
                <a:solidFill>
                  <a:schemeClr val="tx1"/>
                </a:solidFill>
                <a:cs typeface="Arial"/>
              </a:rPr>
              <a:t> </a:t>
            </a:r>
            <a:r>
              <a:rPr lang="en-GB" sz="1100" kern="0" dirty="0">
                <a:solidFill>
                  <a:schemeClr val="tx1"/>
                </a:solidFill>
                <a:cs typeface="Arial"/>
              </a:rPr>
              <a:t>one</a:t>
            </a:r>
            <a:r>
              <a:rPr lang="en-GB" sz="1100" kern="0" spc="-36" dirty="0">
                <a:solidFill>
                  <a:schemeClr val="tx1"/>
                </a:solidFill>
                <a:cs typeface="Arial"/>
              </a:rPr>
              <a:t> </a:t>
            </a:r>
            <a:r>
              <a:rPr lang="en-GB" sz="1100" kern="0" spc="-8" dirty="0">
                <a:solidFill>
                  <a:schemeClr val="tx1"/>
                </a:solidFill>
                <a:cs typeface="Arial"/>
              </a:rPr>
              <a:t>another.</a:t>
            </a:r>
            <a:endParaRPr lang="en-GB" sz="1100" kern="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dirty="0">
                <a:solidFill>
                  <a:schemeClr val="tx1"/>
                </a:solidFill>
                <a:cs typeface="Arial"/>
              </a:rPr>
              <a:t>We</a:t>
            </a:r>
            <a:r>
              <a:rPr lang="en-GB" sz="1100" kern="0" spc="-57" dirty="0">
                <a:solidFill>
                  <a:schemeClr val="tx1"/>
                </a:solidFill>
                <a:cs typeface="Arial"/>
              </a:rPr>
              <a:t> </a:t>
            </a:r>
            <a:r>
              <a:rPr lang="en-GB" sz="1100" kern="0" dirty="0">
                <a:solidFill>
                  <a:schemeClr val="tx1"/>
                </a:solidFill>
                <a:cs typeface="Arial"/>
              </a:rPr>
              <a:t>push</a:t>
            </a:r>
            <a:r>
              <a:rPr lang="en-GB" sz="1100" kern="0" spc="-44" dirty="0">
                <a:solidFill>
                  <a:schemeClr val="tx1"/>
                </a:solidFill>
                <a:cs typeface="Arial"/>
              </a:rPr>
              <a:t> </a:t>
            </a:r>
            <a:r>
              <a:rPr lang="en-GB" sz="1100" kern="0" dirty="0">
                <a:solidFill>
                  <a:schemeClr val="tx1"/>
                </a:solidFill>
                <a:cs typeface="Arial"/>
              </a:rPr>
              <a:t>for</a:t>
            </a:r>
            <a:r>
              <a:rPr lang="en-GB" sz="1100" kern="0" spc="-44" dirty="0">
                <a:solidFill>
                  <a:schemeClr val="tx1"/>
                </a:solidFill>
                <a:cs typeface="Arial"/>
              </a:rPr>
              <a:t> </a:t>
            </a:r>
            <a:r>
              <a:rPr lang="en-GB" sz="1100" kern="0" spc="-8" dirty="0">
                <a:solidFill>
                  <a:schemeClr val="tx1"/>
                </a:solidFill>
                <a:cs typeface="Arial"/>
              </a:rPr>
              <a:t>professional</a:t>
            </a:r>
            <a:r>
              <a:rPr lang="en-GB" sz="1100" kern="0" spc="-44" dirty="0">
                <a:solidFill>
                  <a:schemeClr val="tx1"/>
                </a:solidFill>
                <a:cs typeface="Arial"/>
              </a:rPr>
              <a:t> </a:t>
            </a:r>
            <a:r>
              <a:rPr lang="en-GB" sz="1100" kern="0" spc="-8" dirty="0">
                <a:solidFill>
                  <a:schemeClr val="tx1"/>
                </a:solidFill>
                <a:cs typeface="Arial"/>
              </a:rPr>
              <a:t>excellence.</a:t>
            </a:r>
            <a:endParaRPr lang="en-GB" sz="1100" kern="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dirty="0">
                <a:solidFill>
                  <a:schemeClr val="tx1"/>
                </a:solidFill>
                <a:cs typeface="Arial"/>
              </a:rPr>
              <a:t>We</a:t>
            </a:r>
            <a:r>
              <a:rPr lang="en-GB" sz="1100" kern="0" spc="-44" dirty="0">
                <a:solidFill>
                  <a:schemeClr val="tx1"/>
                </a:solidFill>
                <a:cs typeface="Arial"/>
              </a:rPr>
              <a:t> </a:t>
            </a:r>
            <a:r>
              <a:rPr lang="en-GB" sz="1100" kern="0" dirty="0">
                <a:solidFill>
                  <a:schemeClr val="tx1"/>
                </a:solidFill>
                <a:cs typeface="Arial"/>
              </a:rPr>
              <a:t>can</a:t>
            </a:r>
            <a:r>
              <a:rPr lang="en-GB" sz="1100" kern="0" spc="-36" dirty="0">
                <a:solidFill>
                  <a:schemeClr val="tx1"/>
                </a:solidFill>
                <a:cs typeface="Arial"/>
              </a:rPr>
              <a:t> </a:t>
            </a:r>
            <a:r>
              <a:rPr lang="en-GB" sz="1100" kern="0" dirty="0">
                <a:solidFill>
                  <a:schemeClr val="tx1"/>
                </a:solidFill>
                <a:cs typeface="Arial"/>
              </a:rPr>
              <a:t>all</a:t>
            </a:r>
            <a:r>
              <a:rPr lang="en-GB" sz="1100" kern="0" spc="-36" dirty="0">
                <a:solidFill>
                  <a:schemeClr val="tx1"/>
                </a:solidFill>
                <a:cs typeface="Arial"/>
              </a:rPr>
              <a:t> </a:t>
            </a:r>
            <a:r>
              <a:rPr lang="en-GB" sz="1100" kern="0" spc="-8" dirty="0">
                <a:solidFill>
                  <a:schemeClr val="tx1"/>
                </a:solidFill>
                <a:cs typeface="Arial"/>
              </a:rPr>
              <a:t>improve</a:t>
            </a:r>
            <a:r>
              <a:rPr lang="en-GB" sz="1100" kern="0" spc="-32" dirty="0">
                <a:solidFill>
                  <a:schemeClr val="tx1"/>
                </a:solidFill>
                <a:cs typeface="Arial"/>
              </a:rPr>
              <a:t> </a:t>
            </a:r>
            <a:r>
              <a:rPr lang="en-GB" sz="1100" kern="0" dirty="0">
                <a:solidFill>
                  <a:schemeClr val="tx1"/>
                </a:solidFill>
                <a:cs typeface="Arial"/>
              </a:rPr>
              <a:t>and</a:t>
            </a:r>
            <a:r>
              <a:rPr lang="en-GB" sz="1100" kern="0" spc="-36" dirty="0">
                <a:solidFill>
                  <a:schemeClr val="tx1"/>
                </a:solidFill>
                <a:cs typeface="Arial"/>
              </a:rPr>
              <a:t> </a:t>
            </a:r>
            <a:r>
              <a:rPr lang="en-GB" sz="1100" kern="0" dirty="0">
                <a:solidFill>
                  <a:schemeClr val="tx1"/>
                </a:solidFill>
                <a:cs typeface="Arial"/>
              </a:rPr>
              <a:t>learn</a:t>
            </a:r>
            <a:r>
              <a:rPr lang="en-GB" sz="1100" kern="0" spc="-36" dirty="0">
                <a:solidFill>
                  <a:schemeClr val="tx1"/>
                </a:solidFill>
                <a:cs typeface="Arial"/>
              </a:rPr>
              <a:t> </a:t>
            </a:r>
            <a:r>
              <a:rPr lang="en-GB" sz="1100" kern="0" dirty="0">
                <a:solidFill>
                  <a:schemeClr val="tx1"/>
                </a:solidFill>
                <a:cs typeface="Arial"/>
              </a:rPr>
              <a:t>from</a:t>
            </a:r>
            <a:r>
              <a:rPr lang="en-GB" sz="1100" kern="0" spc="-36" dirty="0">
                <a:solidFill>
                  <a:schemeClr val="tx1"/>
                </a:solidFill>
                <a:cs typeface="Arial"/>
              </a:rPr>
              <a:t> </a:t>
            </a:r>
            <a:r>
              <a:rPr lang="en-GB" sz="1100" kern="0" dirty="0">
                <a:solidFill>
                  <a:schemeClr val="tx1"/>
                </a:solidFill>
                <a:cs typeface="Arial"/>
              </a:rPr>
              <a:t>one</a:t>
            </a:r>
            <a:r>
              <a:rPr lang="en-GB" sz="1100" kern="0" spc="-32" dirty="0">
                <a:solidFill>
                  <a:schemeClr val="tx1"/>
                </a:solidFill>
                <a:cs typeface="Arial"/>
              </a:rPr>
              <a:t> </a:t>
            </a:r>
            <a:r>
              <a:rPr lang="en-GB" sz="1100" kern="0" spc="-8" dirty="0">
                <a:solidFill>
                  <a:schemeClr val="tx1"/>
                </a:solidFill>
                <a:cs typeface="Arial"/>
              </a:rPr>
              <a:t>another.</a:t>
            </a:r>
          </a:p>
          <a:p>
            <a:pPr marL="284163" lvl="0" indent="-274638" defTabSz="914400">
              <a:spcAft>
                <a:spcPts val="300"/>
              </a:spcAft>
              <a:buClr>
                <a:schemeClr val="accent1"/>
              </a:buClr>
              <a:buFont typeface="+mj-lt"/>
              <a:buAutoNum type="arabicPeriod"/>
              <a:tabLst>
                <a:tab pos="162234" algn="l"/>
              </a:tabLst>
              <a:defRPr/>
            </a:pPr>
            <a:r>
              <a:rPr lang="en-GB" sz="1100" kern="0" spc="-8" dirty="0">
                <a:solidFill>
                  <a:schemeClr val="tx1"/>
                </a:solidFill>
                <a:cs typeface="Arial"/>
              </a:rPr>
              <a:t>There are no second-class citizens – everyone is important and everyone’s job is</a:t>
            </a:r>
            <a:r>
              <a:rPr lang="en-GB" sz="1100" kern="0" spc="-8" baseline="0" dirty="0">
                <a:solidFill>
                  <a:schemeClr val="tx1"/>
                </a:solidFill>
                <a:cs typeface="Arial"/>
              </a:rPr>
              <a:t> important.</a:t>
            </a:r>
            <a:endParaRPr lang="en-GB" sz="1100" kern="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spc="-24" dirty="0">
                <a:solidFill>
                  <a:schemeClr val="tx1"/>
                </a:solidFill>
                <a:cs typeface="Arial"/>
              </a:rPr>
              <a:t>We’re</a:t>
            </a:r>
            <a:r>
              <a:rPr lang="en-GB" sz="1100" kern="0" spc="-40" dirty="0">
                <a:solidFill>
                  <a:schemeClr val="tx1"/>
                </a:solidFill>
                <a:cs typeface="Arial"/>
              </a:rPr>
              <a:t> </a:t>
            </a:r>
            <a:r>
              <a:rPr lang="en-GB" sz="1100" kern="0" dirty="0">
                <a:solidFill>
                  <a:schemeClr val="tx1"/>
                </a:solidFill>
                <a:cs typeface="Arial"/>
              </a:rPr>
              <a:t>an</a:t>
            </a:r>
            <a:r>
              <a:rPr lang="en-GB" sz="1100" kern="0" spc="-40" dirty="0">
                <a:solidFill>
                  <a:schemeClr val="tx1"/>
                </a:solidFill>
                <a:cs typeface="Arial"/>
              </a:rPr>
              <a:t> </a:t>
            </a:r>
            <a:r>
              <a:rPr lang="en-GB" sz="1100" kern="0" dirty="0">
                <a:solidFill>
                  <a:schemeClr val="tx1"/>
                </a:solidFill>
                <a:cs typeface="Arial"/>
              </a:rPr>
              <a:t>open</a:t>
            </a:r>
            <a:r>
              <a:rPr lang="en-GB" sz="1100" kern="0" spc="-36" dirty="0">
                <a:solidFill>
                  <a:schemeClr val="tx1"/>
                </a:solidFill>
                <a:cs typeface="Arial"/>
              </a:rPr>
              <a:t> </a:t>
            </a:r>
            <a:r>
              <a:rPr lang="en-GB" sz="1100" kern="0" spc="-8" dirty="0">
                <a:solidFill>
                  <a:schemeClr val="tx1"/>
                </a:solidFill>
                <a:cs typeface="Arial"/>
              </a:rPr>
              <a:t>society.</a:t>
            </a:r>
            <a:endParaRPr lang="en-GB" sz="1100" kern="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spc="-8" dirty="0">
                <a:solidFill>
                  <a:schemeClr val="tx1"/>
                </a:solidFill>
                <a:cs typeface="Arial"/>
              </a:rPr>
              <a:t>Empathy</a:t>
            </a:r>
            <a:r>
              <a:rPr lang="en-GB" sz="1100" kern="0" spc="-49" dirty="0">
                <a:solidFill>
                  <a:schemeClr val="tx1"/>
                </a:solidFill>
                <a:cs typeface="Arial"/>
              </a:rPr>
              <a:t> </a:t>
            </a:r>
            <a:r>
              <a:rPr lang="en-GB" sz="1100" kern="0" dirty="0">
                <a:solidFill>
                  <a:schemeClr val="tx1"/>
                </a:solidFill>
                <a:cs typeface="Arial"/>
              </a:rPr>
              <a:t>for</a:t>
            </a:r>
            <a:r>
              <a:rPr lang="en-GB" sz="1100" kern="0" spc="-36" dirty="0">
                <a:solidFill>
                  <a:schemeClr val="tx1"/>
                </a:solidFill>
                <a:cs typeface="Arial"/>
              </a:rPr>
              <a:t> </a:t>
            </a:r>
            <a:r>
              <a:rPr lang="en-GB" sz="1100" kern="0" dirty="0">
                <a:solidFill>
                  <a:schemeClr val="tx1"/>
                </a:solidFill>
                <a:cs typeface="Arial"/>
              </a:rPr>
              <a:t>the</a:t>
            </a:r>
            <a:r>
              <a:rPr lang="en-GB" sz="1100" kern="0" spc="-36" dirty="0">
                <a:solidFill>
                  <a:schemeClr val="tx1"/>
                </a:solidFill>
                <a:cs typeface="Arial"/>
              </a:rPr>
              <a:t> </a:t>
            </a:r>
            <a:r>
              <a:rPr lang="en-GB" sz="1100" kern="0" dirty="0">
                <a:solidFill>
                  <a:schemeClr val="tx1"/>
                </a:solidFill>
                <a:cs typeface="Arial"/>
              </a:rPr>
              <a:t>other</a:t>
            </a:r>
            <a:r>
              <a:rPr lang="en-GB" sz="1100" kern="0" spc="-36" dirty="0">
                <a:solidFill>
                  <a:schemeClr val="tx1"/>
                </a:solidFill>
                <a:cs typeface="Arial"/>
              </a:rPr>
              <a:t> </a:t>
            </a:r>
            <a:r>
              <a:rPr lang="en-GB" sz="1100" kern="0" dirty="0">
                <a:solidFill>
                  <a:schemeClr val="tx1"/>
                </a:solidFill>
                <a:cs typeface="Arial"/>
              </a:rPr>
              <a:t>person</a:t>
            </a:r>
            <a:r>
              <a:rPr lang="en-GB" sz="1100" kern="0" spc="-36" dirty="0">
                <a:solidFill>
                  <a:schemeClr val="tx1"/>
                </a:solidFill>
                <a:cs typeface="Arial"/>
              </a:rPr>
              <a:t> </a:t>
            </a:r>
            <a:r>
              <a:rPr lang="en-GB" sz="1100" kern="0" dirty="0">
                <a:solidFill>
                  <a:schemeClr val="tx1"/>
                </a:solidFill>
                <a:cs typeface="Arial"/>
              </a:rPr>
              <a:t>is</a:t>
            </a:r>
            <a:r>
              <a:rPr lang="en-GB" sz="1100" kern="0" spc="-36" dirty="0">
                <a:solidFill>
                  <a:schemeClr val="tx1"/>
                </a:solidFill>
                <a:cs typeface="Arial"/>
              </a:rPr>
              <a:t> </a:t>
            </a:r>
            <a:r>
              <a:rPr lang="en-GB" sz="1100" kern="0" dirty="0">
                <a:solidFill>
                  <a:schemeClr val="tx1"/>
                </a:solidFill>
                <a:cs typeface="Arial"/>
              </a:rPr>
              <a:t>not</a:t>
            </a:r>
            <a:r>
              <a:rPr lang="en-GB" sz="1100" kern="0" spc="-36" dirty="0">
                <a:solidFill>
                  <a:schemeClr val="tx1"/>
                </a:solidFill>
                <a:cs typeface="Arial"/>
              </a:rPr>
              <a:t> </a:t>
            </a:r>
            <a:r>
              <a:rPr lang="en-GB" sz="1100" kern="0" dirty="0">
                <a:solidFill>
                  <a:schemeClr val="tx1"/>
                </a:solidFill>
                <a:cs typeface="Arial"/>
              </a:rPr>
              <a:t>a</a:t>
            </a:r>
            <a:r>
              <a:rPr lang="en-GB" sz="1100" kern="0" spc="-36" dirty="0">
                <a:solidFill>
                  <a:schemeClr val="tx1"/>
                </a:solidFill>
                <a:cs typeface="Arial"/>
              </a:rPr>
              <a:t> </a:t>
            </a:r>
            <a:r>
              <a:rPr lang="en-GB" sz="1100" kern="0" spc="-8" dirty="0">
                <a:solidFill>
                  <a:schemeClr val="tx1"/>
                </a:solidFill>
                <a:cs typeface="Arial"/>
              </a:rPr>
              <a:t>weakness.</a:t>
            </a:r>
            <a:endParaRPr lang="en-GB" sz="1100" kern="0" dirty="0">
              <a:solidFill>
                <a:schemeClr val="tx1"/>
              </a:solidFill>
              <a:cs typeface="Arial"/>
            </a:endParaRPr>
          </a:p>
          <a:p>
            <a:pPr marL="284163" marR="545742" lvl="0" indent="-274638" defTabSz="914400">
              <a:spcAft>
                <a:spcPts val="300"/>
              </a:spcAft>
              <a:buClr>
                <a:schemeClr val="accent1"/>
              </a:buClr>
              <a:buFont typeface="+mj-lt"/>
              <a:buAutoNum type="arabicPeriod"/>
              <a:tabLst>
                <a:tab pos="162234" algn="l"/>
              </a:tabLst>
              <a:defRPr/>
            </a:pPr>
            <a:r>
              <a:rPr lang="en-GB" sz="1100" kern="0" dirty="0">
                <a:solidFill>
                  <a:schemeClr val="tx1"/>
                </a:solidFill>
                <a:cs typeface="Arial"/>
              </a:rPr>
              <a:t>Suspicion</a:t>
            </a:r>
            <a:r>
              <a:rPr lang="en-GB" sz="1100" kern="0" spc="-65" dirty="0">
                <a:solidFill>
                  <a:schemeClr val="tx1"/>
                </a:solidFill>
                <a:cs typeface="Arial"/>
              </a:rPr>
              <a:t> </a:t>
            </a:r>
            <a:r>
              <a:rPr lang="en-GB" sz="1100" kern="0" dirty="0">
                <a:solidFill>
                  <a:schemeClr val="tx1"/>
                </a:solidFill>
                <a:cs typeface="Arial"/>
              </a:rPr>
              <a:t>breeds</a:t>
            </a:r>
            <a:r>
              <a:rPr lang="en-GB" sz="1100" kern="0" spc="-57" dirty="0">
                <a:solidFill>
                  <a:schemeClr val="tx1"/>
                </a:solidFill>
                <a:cs typeface="Arial"/>
              </a:rPr>
              <a:t> </a:t>
            </a:r>
            <a:r>
              <a:rPr lang="en-GB" sz="1100" kern="0" dirty="0">
                <a:solidFill>
                  <a:schemeClr val="tx1"/>
                </a:solidFill>
                <a:cs typeface="Arial"/>
              </a:rPr>
              <a:t>more</a:t>
            </a:r>
            <a:r>
              <a:rPr lang="en-GB" sz="1100" kern="0" spc="-53" dirty="0">
                <a:solidFill>
                  <a:schemeClr val="tx1"/>
                </a:solidFill>
                <a:cs typeface="Arial"/>
              </a:rPr>
              <a:t> </a:t>
            </a:r>
            <a:r>
              <a:rPr lang="en-GB" sz="1100" kern="0" spc="-8" dirty="0">
                <a:solidFill>
                  <a:schemeClr val="tx1"/>
                </a:solidFill>
                <a:cs typeface="Arial"/>
              </a:rPr>
              <a:t>suspicion.</a:t>
            </a:r>
            <a:r>
              <a:rPr lang="en-GB" sz="1100" kern="0" spc="-57" dirty="0">
                <a:solidFill>
                  <a:schemeClr val="tx1"/>
                </a:solidFill>
                <a:cs typeface="Arial"/>
              </a:rPr>
              <a:t> </a:t>
            </a:r>
            <a:r>
              <a:rPr lang="en-GB" sz="1100" kern="0" spc="-44" dirty="0">
                <a:solidFill>
                  <a:schemeClr val="tx1"/>
                </a:solidFill>
                <a:cs typeface="Arial"/>
              </a:rPr>
              <a:t>To</a:t>
            </a:r>
            <a:r>
              <a:rPr lang="en-GB" sz="1100" kern="0" spc="-53" dirty="0">
                <a:solidFill>
                  <a:schemeClr val="tx1"/>
                </a:solidFill>
                <a:cs typeface="Arial"/>
              </a:rPr>
              <a:t> </a:t>
            </a:r>
            <a:r>
              <a:rPr lang="en-GB" sz="1100" kern="0" dirty="0">
                <a:solidFill>
                  <a:schemeClr val="tx1"/>
                </a:solidFill>
                <a:cs typeface="Arial"/>
              </a:rPr>
              <a:t>trust</a:t>
            </a:r>
            <a:r>
              <a:rPr lang="en-GB" sz="1100" kern="0" spc="-57" dirty="0">
                <a:solidFill>
                  <a:schemeClr val="tx1"/>
                </a:solidFill>
                <a:cs typeface="Arial"/>
              </a:rPr>
              <a:t> </a:t>
            </a:r>
            <a:r>
              <a:rPr lang="en-GB" sz="1100" kern="0" dirty="0">
                <a:solidFill>
                  <a:schemeClr val="tx1"/>
                </a:solidFill>
                <a:cs typeface="Arial"/>
              </a:rPr>
              <a:t>and</a:t>
            </a:r>
            <a:r>
              <a:rPr lang="en-GB" sz="1100" kern="0" spc="-53" dirty="0">
                <a:solidFill>
                  <a:schemeClr val="tx1"/>
                </a:solidFill>
                <a:cs typeface="Arial"/>
              </a:rPr>
              <a:t> </a:t>
            </a:r>
            <a:r>
              <a:rPr lang="en-GB" sz="1100" kern="0" spc="-20" dirty="0">
                <a:solidFill>
                  <a:schemeClr val="tx1"/>
                </a:solidFill>
                <a:cs typeface="Arial"/>
              </a:rPr>
              <a:t>be </a:t>
            </a:r>
            <a:r>
              <a:rPr lang="en-GB" sz="1100" kern="0" dirty="0">
                <a:solidFill>
                  <a:schemeClr val="tx1"/>
                </a:solidFill>
                <a:cs typeface="Arial"/>
              </a:rPr>
              <a:t>trusted</a:t>
            </a:r>
            <a:r>
              <a:rPr lang="en-GB" sz="1100" kern="0" spc="-44" dirty="0">
                <a:solidFill>
                  <a:schemeClr val="tx1"/>
                </a:solidFill>
                <a:cs typeface="Arial"/>
              </a:rPr>
              <a:t> </a:t>
            </a:r>
            <a:r>
              <a:rPr lang="en-GB" sz="1100" kern="0" dirty="0">
                <a:solidFill>
                  <a:schemeClr val="tx1"/>
                </a:solidFill>
                <a:cs typeface="Arial"/>
              </a:rPr>
              <a:t>is</a:t>
            </a:r>
            <a:r>
              <a:rPr lang="en-GB" sz="1100" kern="0" spc="-40" dirty="0">
                <a:solidFill>
                  <a:schemeClr val="tx1"/>
                </a:solidFill>
                <a:cs typeface="Arial"/>
              </a:rPr>
              <a:t> </a:t>
            </a:r>
            <a:r>
              <a:rPr lang="en-GB" sz="1100" kern="0" spc="-8" dirty="0">
                <a:solidFill>
                  <a:schemeClr val="tx1"/>
                </a:solidFill>
                <a:cs typeface="Arial"/>
              </a:rPr>
              <a:t>vital.</a:t>
            </a:r>
            <a:endParaRPr lang="en-GB" sz="1100" kern="0" dirty="0">
              <a:solidFill>
                <a:schemeClr val="tx1"/>
              </a:solidFill>
              <a:cs typeface="Arial"/>
            </a:endParaRPr>
          </a:p>
          <a:p>
            <a:pPr marL="284163" marR="9755" lvl="0" indent="-274638" defTabSz="914400">
              <a:spcAft>
                <a:spcPts val="300"/>
              </a:spcAft>
              <a:buClr>
                <a:schemeClr val="accent1"/>
              </a:buClr>
              <a:buFont typeface="+mj-lt"/>
              <a:buAutoNum type="arabicPeriod"/>
              <a:tabLst>
                <a:tab pos="162234" algn="l"/>
              </a:tabLst>
              <a:defRPr/>
            </a:pPr>
            <a:r>
              <a:rPr lang="en-GB" sz="1100" kern="0" dirty="0">
                <a:solidFill>
                  <a:schemeClr val="tx1"/>
                </a:solidFill>
                <a:cs typeface="Arial"/>
              </a:rPr>
              <a:t>Leaders</a:t>
            </a:r>
            <a:r>
              <a:rPr lang="en-GB" sz="1100" kern="0" spc="-69" dirty="0">
                <a:solidFill>
                  <a:schemeClr val="tx1"/>
                </a:solidFill>
                <a:cs typeface="Arial"/>
              </a:rPr>
              <a:t> </a:t>
            </a:r>
            <a:r>
              <a:rPr lang="en-GB" sz="1100" kern="0" dirty="0">
                <a:solidFill>
                  <a:schemeClr val="tx1"/>
                </a:solidFill>
                <a:cs typeface="Arial"/>
              </a:rPr>
              <a:t>need</a:t>
            </a:r>
            <a:r>
              <a:rPr lang="en-GB" sz="1100" kern="0" spc="-61" dirty="0">
                <a:solidFill>
                  <a:schemeClr val="tx1"/>
                </a:solidFill>
                <a:cs typeface="Arial"/>
              </a:rPr>
              <a:t> </a:t>
            </a:r>
            <a:r>
              <a:rPr lang="en-GB" sz="1100" kern="0" spc="-8" dirty="0">
                <a:solidFill>
                  <a:schemeClr val="tx1"/>
                </a:solidFill>
                <a:cs typeface="Arial"/>
              </a:rPr>
              <a:t>followers.</a:t>
            </a:r>
            <a:r>
              <a:rPr lang="en-GB" sz="1100" kern="0" spc="-57" dirty="0">
                <a:solidFill>
                  <a:schemeClr val="tx1"/>
                </a:solidFill>
                <a:cs typeface="Arial"/>
              </a:rPr>
              <a:t> </a:t>
            </a:r>
            <a:r>
              <a:rPr lang="en-GB" sz="1100" kern="0" dirty="0">
                <a:solidFill>
                  <a:schemeClr val="tx1"/>
                </a:solidFill>
                <a:cs typeface="Arial"/>
              </a:rPr>
              <a:t>How</a:t>
            </a:r>
            <a:r>
              <a:rPr lang="en-GB" sz="1100" kern="0" spc="-61" dirty="0">
                <a:solidFill>
                  <a:schemeClr val="tx1"/>
                </a:solidFill>
                <a:cs typeface="Arial"/>
              </a:rPr>
              <a:t> </a:t>
            </a:r>
            <a:r>
              <a:rPr lang="en-GB" sz="1100" kern="0" dirty="0">
                <a:solidFill>
                  <a:schemeClr val="tx1"/>
                </a:solidFill>
                <a:cs typeface="Arial"/>
              </a:rPr>
              <a:t>leaders</a:t>
            </a:r>
            <a:r>
              <a:rPr lang="en-GB" sz="1100" kern="0" spc="-57" dirty="0">
                <a:solidFill>
                  <a:schemeClr val="tx1"/>
                </a:solidFill>
                <a:cs typeface="Arial"/>
              </a:rPr>
              <a:t> </a:t>
            </a:r>
            <a:r>
              <a:rPr lang="en-GB" sz="1100" kern="0" dirty="0">
                <a:solidFill>
                  <a:schemeClr val="tx1"/>
                </a:solidFill>
                <a:cs typeface="Arial"/>
              </a:rPr>
              <a:t>treat</a:t>
            </a:r>
            <a:r>
              <a:rPr lang="en-GB" sz="1100" kern="0" spc="-61" dirty="0">
                <a:solidFill>
                  <a:schemeClr val="tx1"/>
                </a:solidFill>
                <a:cs typeface="Arial"/>
              </a:rPr>
              <a:t> </a:t>
            </a:r>
            <a:r>
              <a:rPr lang="en-GB" sz="1100" kern="0" spc="-8" dirty="0">
                <a:solidFill>
                  <a:schemeClr val="tx1"/>
                </a:solidFill>
                <a:cs typeface="Arial"/>
              </a:rPr>
              <a:t>followers</a:t>
            </a:r>
            <a:r>
              <a:rPr lang="en-GB" sz="1100" kern="0" spc="-57" dirty="0">
                <a:solidFill>
                  <a:schemeClr val="tx1"/>
                </a:solidFill>
                <a:cs typeface="Arial"/>
              </a:rPr>
              <a:t> </a:t>
            </a:r>
            <a:r>
              <a:rPr lang="en-GB" sz="1100" kern="0" spc="-20" dirty="0">
                <a:solidFill>
                  <a:schemeClr val="tx1"/>
                </a:solidFill>
                <a:cs typeface="Arial"/>
              </a:rPr>
              <a:t>has </a:t>
            </a:r>
            <a:r>
              <a:rPr lang="en-GB" sz="1100" kern="0" dirty="0">
                <a:solidFill>
                  <a:schemeClr val="tx1"/>
                </a:solidFill>
                <a:cs typeface="Arial"/>
              </a:rPr>
              <a:t>a</a:t>
            </a:r>
            <a:r>
              <a:rPr lang="en-GB" sz="1100" kern="0" spc="-40" dirty="0">
                <a:solidFill>
                  <a:schemeClr val="tx1"/>
                </a:solidFill>
                <a:cs typeface="Arial"/>
              </a:rPr>
              <a:t> </a:t>
            </a:r>
            <a:r>
              <a:rPr lang="en-GB" sz="1100" kern="0" dirty="0">
                <a:solidFill>
                  <a:schemeClr val="tx1"/>
                </a:solidFill>
                <a:cs typeface="Arial"/>
              </a:rPr>
              <a:t>direct</a:t>
            </a:r>
            <a:r>
              <a:rPr lang="en-GB" sz="1100" kern="0" spc="-32" dirty="0">
                <a:solidFill>
                  <a:schemeClr val="tx1"/>
                </a:solidFill>
                <a:cs typeface="Arial"/>
              </a:rPr>
              <a:t> </a:t>
            </a:r>
            <a:r>
              <a:rPr lang="en-GB" sz="1100" kern="0" dirty="0">
                <a:solidFill>
                  <a:schemeClr val="tx1"/>
                </a:solidFill>
                <a:cs typeface="Arial"/>
              </a:rPr>
              <a:t>impact</a:t>
            </a:r>
            <a:r>
              <a:rPr lang="en-GB" sz="1100" kern="0" spc="-32" dirty="0">
                <a:solidFill>
                  <a:schemeClr val="tx1"/>
                </a:solidFill>
                <a:cs typeface="Arial"/>
              </a:rPr>
              <a:t> </a:t>
            </a:r>
            <a:r>
              <a:rPr lang="en-GB" sz="1100" kern="0" dirty="0">
                <a:solidFill>
                  <a:schemeClr val="tx1"/>
                </a:solidFill>
                <a:cs typeface="Arial"/>
              </a:rPr>
              <a:t>on</a:t>
            </a:r>
            <a:r>
              <a:rPr lang="en-GB" sz="1100" kern="0" spc="-28" dirty="0">
                <a:solidFill>
                  <a:schemeClr val="tx1"/>
                </a:solidFill>
                <a:cs typeface="Arial"/>
              </a:rPr>
              <a:t> </a:t>
            </a:r>
            <a:r>
              <a:rPr lang="en-GB" sz="1100" kern="0" dirty="0">
                <a:solidFill>
                  <a:schemeClr val="tx1"/>
                </a:solidFill>
                <a:cs typeface="Arial"/>
              </a:rPr>
              <a:t>the</a:t>
            </a:r>
            <a:r>
              <a:rPr lang="en-GB" sz="1100" kern="0" spc="-32" dirty="0">
                <a:solidFill>
                  <a:schemeClr val="tx1"/>
                </a:solidFill>
                <a:cs typeface="Arial"/>
              </a:rPr>
              <a:t> </a:t>
            </a:r>
            <a:r>
              <a:rPr lang="en-GB" sz="1100" kern="0" spc="-8" dirty="0">
                <a:solidFill>
                  <a:schemeClr val="tx1"/>
                </a:solidFill>
                <a:cs typeface="Arial"/>
              </a:rPr>
              <a:t>effectiveness</a:t>
            </a:r>
            <a:r>
              <a:rPr lang="en-GB" sz="1100" kern="0" spc="-32" dirty="0">
                <a:solidFill>
                  <a:schemeClr val="tx1"/>
                </a:solidFill>
                <a:cs typeface="Arial"/>
              </a:rPr>
              <a:t> </a:t>
            </a:r>
            <a:r>
              <a:rPr lang="en-GB" sz="1100" kern="0" dirty="0">
                <a:solidFill>
                  <a:schemeClr val="tx1"/>
                </a:solidFill>
                <a:cs typeface="Arial"/>
              </a:rPr>
              <a:t>of</a:t>
            </a:r>
            <a:r>
              <a:rPr lang="en-GB" sz="1100" kern="0" spc="-32" dirty="0">
                <a:solidFill>
                  <a:schemeClr val="tx1"/>
                </a:solidFill>
                <a:cs typeface="Arial"/>
              </a:rPr>
              <a:t> </a:t>
            </a:r>
            <a:r>
              <a:rPr lang="en-GB" sz="1100" kern="0" dirty="0">
                <a:solidFill>
                  <a:schemeClr val="tx1"/>
                </a:solidFill>
                <a:cs typeface="Arial"/>
              </a:rPr>
              <a:t>the</a:t>
            </a:r>
            <a:r>
              <a:rPr lang="en-GB" sz="1100" kern="0" spc="-28" dirty="0">
                <a:solidFill>
                  <a:schemeClr val="tx1"/>
                </a:solidFill>
                <a:cs typeface="Arial"/>
              </a:rPr>
              <a:t> </a:t>
            </a:r>
            <a:r>
              <a:rPr lang="en-GB" sz="1100" kern="0" spc="-8" dirty="0">
                <a:solidFill>
                  <a:schemeClr val="tx1"/>
                </a:solidFill>
                <a:cs typeface="Arial"/>
              </a:rPr>
              <a:t>leader.</a:t>
            </a:r>
            <a:endParaRPr lang="en-GB" sz="1100" kern="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spc="-8" dirty="0">
                <a:solidFill>
                  <a:schemeClr val="tx1"/>
                </a:solidFill>
                <a:cs typeface="Arial"/>
              </a:rPr>
              <a:t>Interpersonal</a:t>
            </a:r>
            <a:r>
              <a:rPr lang="en-GB" sz="1100" kern="0" spc="-65" dirty="0">
                <a:solidFill>
                  <a:schemeClr val="tx1"/>
                </a:solidFill>
                <a:cs typeface="Arial"/>
              </a:rPr>
              <a:t> </a:t>
            </a:r>
            <a:r>
              <a:rPr lang="en-GB" sz="1100" kern="0" dirty="0">
                <a:solidFill>
                  <a:schemeClr val="tx1"/>
                </a:solidFill>
                <a:cs typeface="Arial"/>
              </a:rPr>
              <a:t>business</a:t>
            </a:r>
            <a:r>
              <a:rPr lang="en-GB" sz="1100" kern="0" spc="-65" dirty="0">
                <a:solidFill>
                  <a:schemeClr val="tx1"/>
                </a:solidFill>
                <a:cs typeface="Arial"/>
              </a:rPr>
              <a:t> </a:t>
            </a:r>
            <a:r>
              <a:rPr lang="en-GB" sz="1100" kern="0" spc="-8" dirty="0">
                <a:solidFill>
                  <a:schemeClr val="tx1"/>
                </a:solidFill>
                <a:cs typeface="Arial"/>
              </a:rPr>
              <a:t>relationships</a:t>
            </a:r>
            <a:r>
              <a:rPr lang="en-GB" sz="1100" kern="0" spc="-65" dirty="0">
                <a:solidFill>
                  <a:schemeClr val="tx1"/>
                </a:solidFill>
                <a:cs typeface="Arial"/>
              </a:rPr>
              <a:t> </a:t>
            </a:r>
            <a:r>
              <a:rPr lang="en-GB" sz="1100" kern="0" dirty="0">
                <a:solidFill>
                  <a:schemeClr val="tx1"/>
                </a:solidFill>
                <a:cs typeface="Arial"/>
              </a:rPr>
              <a:t>should</a:t>
            </a:r>
            <a:r>
              <a:rPr lang="en-GB" sz="1100" kern="0" spc="-65" dirty="0">
                <a:solidFill>
                  <a:schemeClr val="tx1"/>
                </a:solidFill>
                <a:cs typeface="Arial"/>
              </a:rPr>
              <a:t> </a:t>
            </a:r>
            <a:r>
              <a:rPr lang="en-GB" sz="1100" kern="0" dirty="0">
                <a:solidFill>
                  <a:schemeClr val="tx1"/>
                </a:solidFill>
                <a:cs typeface="Arial"/>
              </a:rPr>
              <a:t>be</a:t>
            </a:r>
            <a:r>
              <a:rPr lang="en-GB" sz="1100" kern="0" spc="-61" dirty="0">
                <a:solidFill>
                  <a:schemeClr val="tx1"/>
                </a:solidFill>
                <a:cs typeface="Arial"/>
              </a:rPr>
              <a:t> </a:t>
            </a:r>
            <a:r>
              <a:rPr lang="en-GB" sz="1100" kern="0" spc="-8" dirty="0">
                <a:solidFill>
                  <a:schemeClr val="tx1"/>
                </a:solidFill>
                <a:cs typeface="Arial"/>
              </a:rPr>
              <a:t>built.</a:t>
            </a:r>
            <a:endParaRPr lang="en-GB" sz="1100" kern="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dirty="0">
                <a:solidFill>
                  <a:schemeClr val="tx1"/>
                </a:solidFill>
                <a:cs typeface="Arial"/>
              </a:rPr>
              <a:t>We</a:t>
            </a:r>
            <a:r>
              <a:rPr lang="en-GB" sz="1100" kern="0" spc="-40" dirty="0">
                <a:solidFill>
                  <a:schemeClr val="tx1"/>
                </a:solidFill>
                <a:cs typeface="Arial"/>
              </a:rPr>
              <a:t> </a:t>
            </a:r>
            <a:r>
              <a:rPr lang="en-GB" sz="1100" kern="0" dirty="0">
                <a:solidFill>
                  <a:schemeClr val="tx1"/>
                </a:solidFill>
                <a:cs typeface="Arial"/>
              </a:rPr>
              <a:t>all</a:t>
            </a:r>
            <a:r>
              <a:rPr lang="en-GB" sz="1100" kern="0" spc="-32" dirty="0">
                <a:solidFill>
                  <a:schemeClr val="tx1"/>
                </a:solidFill>
                <a:cs typeface="Arial"/>
              </a:rPr>
              <a:t> </a:t>
            </a:r>
            <a:r>
              <a:rPr lang="en-GB" sz="1100" kern="0" dirty="0">
                <a:solidFill>
                  <a:schemeClr val="tx1"/>
                </a:solidFill>
                <a:cs typeface="Arial"/>
              </a:rPr>
              <a:t>need</a:t>
            </a:r>
            <a:r>
              <a:rPr lang="en-GB" sz="1100" kern="0" spc="-28" dirty="0">
                <a:solidFill>
                  <a:schemeClr val="tx1"/>
                </a:solidFill>
                <a:cs typeface="Arial"/>
              </a:rPr>
              <a:t> </a:t>
            </a:r>
            <a:r>
              <a:rPr lang="en-GB" sz="1100" kern="0" dirty="0">
                <a:solidFill>
                  <a:schemeClr val="tx1"/>
                </a:solidFill>
                <a:cs typeface="Arial"/>
              </a:rPr>
              <a:t>one</a:t>
            </a:r>
            <a:r>
              <a:rPr lang="en-GB" sz="1100" kern="0" spc="-32" dirty="0">
                <a:solidFill>
                  <a:schemeClr val="tx1"/>
                </a:solidFill>
                <a:cs typeface="Arial"/>
              </a:rPr>
              <a:t> </a:t>
            </a:r>
            <a:r>
              <a:rPr lang="en-GB" sz="1100" kern="0" spc="-20" dirty="0">
                <a:solidFill>
                  <a:schemeClr val="tx1"/>
                </a:solidFill>
                <a:cs typeface="Arial"/>
              </a:rPr>
              <a:t>another.</a:t>
            </a:r>
            <a:r>
              <a:rPr lang="en-GB" sz="1100" kern="0" spc="-28" dirty="0">
                <a:solidFill>
                  <a:schemeClr val="tx1"/>
                </a:solidFill>
                <a:cs typeface="Arial"/>
              </a:rPr>
              <a:t> </a:t>
            </a:r>
            <a:r>
              <a:rPr lang="en-GB" sz="1100" kern="0" dirty="0">
                <a:solidFill>
                  <a:schemeClr val="tx1"/>
                </a:solidFill>
                <a:cs typeface="Arial"/>
              </a:rPr>
              <a:t>We</a:t>
            </a:r>
            <a:r>
              <a:rPr lang="en-GB" sz="1100" kern="0" spc="-32" dirty="0">
                <a:solidFill>
                  <a:schemeClr val="tx1"/>
                </a:solidFill>
                <a:cs typeface="Arial"/>
              </a:rPr>
              <a:t> </a:t>
            </a:r>
            <a:r>
              <a:rPr lang="en-GB" sz="1100" kern="0" dirty="0">
                <a:solidFill>
                  <a:schemeClr val="tx1"/>
                </a:solidFill>
                <a:cs typeface="Arial"/>
              </a:rPr>
              <a:t>are</a:t>
            </a:r>
            <a:r>
              <a:rPr lang="en-GB" sz="1100" kern="0" spc="-28" dirty="0">
                <a:solidFill>
                  <a:schemeClr val="tx1"/>
                </a:solidFill>
                <a:cs typeface="Arial"/>
              </a:rPr>
              <a:t> </a:t>
            </a:r>
            <a:r>
              <a:rPr lang="en-GB" sz="1100" kern="0" dirty="0">
                <a:solidFill>
                  <a:schemeClr val="tx1"/>
                </a:solidFill>
                <a:cs typeface="Arial"/>
              </a:rPr>
              <a:t>all</a:t>
            </a:r>
            <a:r>
              <a:rPr lang="en-GB" sz="1100" kern="0" spc="-32" dirty="0">
                <a:solidFill>
                  <a:schemeClr val="tx1"/>
                </a:solidFill>
                <a:cs typeface="Arial"/>
              </a:rPr>
              <a:t> </a:t>
            </a:r>
            <a:r>
              <a:rPr lang="en-GB" sz="1100" kern="0" dirty="0">
                <a:solidFill>
                  <a:schemeClr val="tx1"/>
                </a:solidFill>
                <a:cs typeface="Arial"/>
              </a:rPr>
              <a:t>cogs</a:t>
            </a:r>
            <a:r>
              <a:rPr lang="en-GB" sz="1100" kern="0" spc="-28" dirty="0">
                <a:solidFill>
                  <a:schemeClr val="tx1"/>
                </a:solidFill>
                <a:cs typeface="Arial"/>
              </a:rPr>
              <a:t> </a:t>
            </a:r>
            <a:r>
              <a:rPr lang="en-GB" sz="1100" kern="0" dirty="0">
                <a:solidFill>
                  <a:schemeClr val="tx1"/>
                </a:solidFill>
                <a:cs typeface="Arial"/>
              </a:rPr>
              <a:t>in</a:t>
            </a:r>
            <a:r>
              <a:rPr lang="en-GB" sz="1100" kern="0" spc="-32" dirty="0">
                <a:solidFill>
                  <a:schemeClr val="tx1"/>
                </a:solidFill>
                <a:cs typeface="Arial"/>
              </a:rPr>
              <a:t> </a:t>
            </a:r>
            <a:r>
              <a:rPr lang="en-GB" sz="1100" kern="0" dirty="0">
                <a:solidFill>
                  <a:schemeClr val="tx1"/>
                </a:solidFill>
                <a:cs typeface="Arial"/>
              </a:rPr>
              <a:t>a</a:t>
            </a:r>
            <a:r>
              <a:rPr lang="en-GB" sz="1100" kern="0" spc="-28" dirty="0">
                <a:solidFill>
                  <a:schemeClr val="tx1"/>
                </a:solidFill>
                <a:cs typeface="Arial"/>
              </a:rPr>
              <a:t> </a:t>
            </a:r>
            <a:r>
              <a:rPr lang="en-GB" sz="1100" kern="0" spc="-8" dirty="0">
                <a:solidFill>
                  <a:schemeClr val="tx1"/>
                </a:solidFill>
                <a:cs typeface="Arial"/>
              </a:rPr>
              <a:t>wheel.</a:t>
            </a:r>
            <a:endParaRPr lang="en-GB" sz="1100" kern="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dirty="0">
                <a:solidFill>
                  <a:schemeClr val="tx1"/>
                </a:solidFill>
                <a:cs typeface="Arial"/>
              </a:rPr>
              <a:t>No</a:t>
            </a:r>
            <a:r>
              <a:rPr lang="en-GB" sz="1100" kern="0" spc="-40" dirty="0">
                <a:solidFill>
                  <a:schemeClr val="tx1"/>
                </a:solidFill>
                <a:cs typeface="Arial"/>
              </a:rPr>
              <a:t> </a:t>
            </a:r>
            <a:r>
              <a:rPr lang="en-GB" sz="1100" kern="0" dirty="0">
                <a:solidFill>
                  <a:schemeClr val="tx1"/>
                </a:solidFill>
                <a:cs typeface="Arial"/>
              </a:rPr>
              <a:t>department</a:t>
            </a:r>
            <a:r>
              <a:rPr lang="en-GB" sz="1100" kern="0" spc="-28" dirty="0">
                <a:solidFill>
                  <a:schemeClr val="tx1"/>
                </a:solidFill>
                <a:cs typeface="Arial"/>
              </a:rPr>
              <a:t> </a:t>
            </a:r>
            <a:r>
              <a:rPr lang="en-GB" sz="1100" kern="0" dirty="0">
                <a:solidFill>
                  <a:schemeClr val="tx1"/>
                </a:solidFill>
                <a:cs typeface="Arial"/>
              </a:rPr>
              <a:t>or</a:t>
            </a:r>
            <a:r>
              <a:rPr lang="en-GB" sz="1100" kern="0" spc="-28" dirty="0">
                <a:solidFill>
                  <a:schemeClr val="tx1"/>
                </a:solidFill>
                <a:cs typeface="Arial"/>
              </a:rPr>
              <a:t> </a:t>
            </a:r>
            <a:r>
              <a:rPr lang="en-GB" sz="1100" kern="0" dirty="0">
                <a:solidFill>
                  <a:schemeClr val="tx1"/>
                </a:solidFill>
                <a:cs typeface="Arial"/>
              </a:rPr>
              <a:t>person</a:t>
            </a:r>
            <a:r>
              <a:rPr lang="en-GB" sz="1100" kern="0" spc="-32" dirty="0">
                <a:solidFill>
                  <a:schemeClr val="tx1"/>
                </a:solidFill>
                <a:cs typeface="Arial"/>
              </a:rPr>
              <a:t> </a:t>
            </a:r>
            <a:r>
              <a:rPr lang="en-GB" sz="1100" kern="0" dirty="0">
                <a:solidFill>
                  <a:schemeClr val="tx1"/>
                </a:solidFill>
                <a:cs typeface="Arial"/>
              </a:rPr>
              <a:t>is</a:t>
            </a:r>
            <a:r>
              <a:rPr lang="en-GB" sz="1100" kern="0" spc="-28" dirty="0">
                <a:solidFill>
                  <a:schemeClr val="tx1"/>
                </a:solidFill>
                <a:cs typeface="Arial"/>
              </a:rPr>
              <a:t> </a:t>
            </a:r>
            <a:r>
              <a:rPr lang="en-GB" sz="1100" kern="0" dirty="0">
                <a:solidFill>
                  <a:schemeClr val="tx1"/>
                </a:solidFill>
                <a:cs typeface="Arial"/>
              </a:rPr>
              <a:t>an</a:t>
            </a:r>
            <a:r>
              <a:rPr lang="en-GB" sz="1100" kern="0" spc="-28" dirty="0">
                <a:solidFill>
                  <a:schemeClr val="tx1"/>
                </a:solidFill>
                <a:cs typeface="Arial"/>
              </a:rPr>
              <a:t> </a:t>
            </a:r>
            <a:r>
              <a:rPr lang="en-GB" sz="1100" kern="0" spc="-8" dirty="0">
                <a:solidFill>
                  <a:schemeClr val="tx1"/>
                </a:solidFill>
                <a:cs typeface="Arial"/>
              </a:rPr>
              <a:t>island.</a:t>
            </a:r>
            <a:endParaRPr lang="en-GB" sz="1100" kern="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kern="0" spc="-8" dirty="0">
                <a:solidFill>
                  <a:schemeClr val="tx1"/>
                </a:solidFill>
                <a:cs typeface="Arial"/>
              </a:rPr>
              <a:t>Professional</a:t>
            </a:r>
            <a:r>
              <a:rPr lang="en-GB" sz="1100" kern="0" spc="-53" dirty="0">
                <a:solidFill>
                  <a:schemeClr val="tx1"/>
                </a:solidFill>
                <a:cs typeface="Arial"/>
              </a:rPr>
              <a:t> </a:t>
            </a:r>
            <a:r>
              <a:rPr lang="en-GB" sz="1100" kern="0" dirty="0">
                <a:solidFill>
                  <a:schemeClr val="tx1"/>
                </a:solidFill>
                <a:cs typeface="Arial"/>
              </a:rPr>
              <a:t>courtesy</a:t>
            </a:r>
            <a:r>
              <a:rPr lang="en-GB" sz="1100" kern="0" spc="-44" dirty="0">
                <a:solidFill>
                  <a:schemeClr val="tx1"/>
                </a:solidFill>
                <a:cs typeface="Arial"/>
              </a:rPr>
              <a:t> </a:t>
            </a:r>
            <a:r>
              <a:rPr lang="en-GB" sz="1100" kern="0" dirty="0">
                <a:solidFill>
                  <a:schemeClr val="tx1"/>
                </a:solidFill>
                <a:cs typeface="Arial"/>
              </a:rPr>
              <a:t>is</a:t>
            </a:r>
            <a:r>
              <a:rPr lang="en-GB" sz="1100" kern="0" spc="-40" dirty="0">
                <a:solidFill>
                  <a:schemeClr val="tx1"/>
                </a:solidFill>
                <a:cs typeface="Arial"/>
              </a:rPr>
              <a:t> </a:t>
            </a:r>
            <a:r>
              <a:rPr lang="en-GB" sz="1100" kern="0" spc="-8" dirty="0">
                <a:solidFill>
                  <a:schemeClr val="tx1"/>
                </a:solidFill>
                <a:cs typeface="Arial"/>
              </a:rPr>
              <a:t>expected.</a:t>
            </a:r>
            <a:endParaRPr lang="en-GB" sz="1100" kern="0" dirty="0">
              <a:solidFill>
                <a:schemeClr val="tx1"/>
              </a:solidFill>
              <a:cs typeface="Arial"/>
            </a:endParaRPr>
          </a:p>
          <a:p>
            <a:pPr marL="284163" marR="258239" lvl="0" indent="-274638" defTabSz="914400">
              <a:spcAft>
                <a:spcPts val="300"/>
              </a:spcAft>
              <a:buClr>
                <a:schemeClr val="accent1"/>
              </a:buClr>
              <a:buFont typeface="+mj-lt"/>
              <a:buAutoNum type="arabicPeriod"/>
              <a:tabLst>
                <a:tab pos="162234" algn="l"/>
              </a:tabLst>
              <a:defRPr/>
            </a:pPr>
            <a:r>
              <a:rPr lang="en-GB" sz="1100" kern="0" dirty="0">
                <a:solidFill>
                  <a:schemeClr val="tx1"/>
                </a:solidFill>
                <a:cs typeface="Arial"/>
              </a:rPr>
              <a:t>Never</a:t>
            </a:r>
            <a:r>
              <a:rPr lang="en-GB" sz="1100" kern="0" spc="-57" dirty="0">
                <a:solidFill>
                  <a:schemeClr val="tx1"/>
                </a:solidFill>
                <a:cs typeface="Arial"/>
              </a:rPr>
              <a:t> </a:t>
            </a:r>
            <a:r>
              <a:rPr lang="en-GB" sz="1100" kern="0" dirty="0">
                <a:solidFill>
                  <a:schemeClr val="tx1"/>
                </a:solidFill>
                <a:cs typeface="Arial"/>
              </a:rPr>
              <a:t>ask</a:t>
            </a:r>
            <a:r>
              <a:rPr lang="en-GB" sz="1100" kern="0" spc="-53" dirty="0">
                <a:solidFill>
                  <a:schemeClr val="tx1"/>
                </a:solidFill>
                <a:cs typeface="Arial"/>
              </a:rPr>
              <a:t> </a:t>
            </a:r>
            <a:r>
              <a:rPr lang="en-GB" sz="1100" kern="0" dirty="0">
                <a:solidFill>
                  <a:schemeClr val="tx1"/>
                </a:solidFill>
                <a:cs typeface="Arial"/>
              </a:rPr>
              <a:t>someone</a:t>
            </a:r>
            <a:r>
              <a:rPr lang="en-GB" sz="1100" kern="0" spc="-57" dirty="0">
                <a:solidFill>
                  <a:schemeClr val="tx1"/>
                </a:solidFill>
                <a:cs typeface="Arial"/>
              </a:rPr>
              <a:t> </a:t>
            </a:r>
            <a:r>
              <a:rPr lang="en-GB" sz="1100" kern="0" dirty="0">
                <a:solidFill>
                  <a:schemeClr val="tx1"/>
                </a:solidFill>
                <a:cs typeface="Arial"/>
              </a:rPr>
              <a:t>to</a:t>
            </a:r>
            <a:r>
              <a:rPr lang="en-GB" sz="1100" kern="0" spc="-53" dirty="0">
                <a:solidFill>
                  <a:schemeClr val="tx1"/>
                </a:solidFill>
                <a:cs typeface="Arial"/>
              </a:rPr>
              <a:t> </a:t>
            </a:r>
            <a:r>
              <a:rPr lang="en-GB" sz="1100" kern="0" dirty="0">
                <a:solidFill>
                  <a:schemeClr val="tx1"/>
                </a:solidFill>
                <a:cs typeface="Arial"/>
              </a:rPr>
              <a:t>do</a:t>
            </a:r>
            <a:r>
              <a:rPr lang="en-GB" sz="1100" kern="0" spc="-57" dirty="0">
                <a:solidFill>
                  <a:schemeClr val="tx1"/>
                </a:solidFill>
                <a:cs typeface="Arial"/>
              </a:rPr>
              <a:t> </a:t>
            </a:r>
            <a:r>
              <a:rPr lang="en-GB" sz="1100" kern="0" spc="-8" dirty="0">
                <a:solidFill>
                  <a:schemeClr val="tx1"/>
                </a:solidFill>
                <a:cs typeface="Arial"/>
              </a:rPr>
              <a:t>something</a:t>
            </a:r>
            <a:r>
              <a:rPr lang="en-GB" sz="1100" kern="0" spc="-53" dirty="0">
                <a:solidFill>
                  <a:schemeClr val="tx1"/>
                </a:solidFill>
                <a:cs typeface="Arial"/>
              </a:rPr>
              <a:t> </a:t>
            </a:r>
            <a:r>
              <a:rPr lang="en-GB" sz="1100" kern="0" dirty="0">
                <a:solidFill>
                  <a:schemeClr val="tx1"/>
                </a:solidFill>
                <a:cs typeface="Arial"/>
              </a:rPr>
              <a:t>you</a:t>
            </a:r>
            <a:r>
              <a:rPr lang="en-GB" sz="1100" kern="0" spc="-57" dirty="0">
                <a:solidFill>
                  <a:schemeClr val="tx1"/>
                </a:solidFill>
                <a:cs typeface="Arial"/>
              </a:rPr>
              <a:t> </a:t>
            </a:r>
            <a:r>
              <a:rPr lang="en-GB" sz="1100" kern="0" spc="-8" dirty="0">
                <a:solidFill>
                  <a:schemeClr val="tx1"/>
                </a:solidFill>
                <a:cs typeface="Arial"/>
              </a:rPr>
              <a:t>wouldn’t</a:t>
            </a:r>
            <a:r>
              <a:rPr lang="en-GB" sz="1100" kern="0" spc="-53" dirty="0">
                <a:solidFill>
                  <a:schemeClr val="tx1"/>
                </a:solidFill>
                <a:cs typeface="Arial"/>
              </a:rPr>
              <a:t> </a:t>
            </a:r>
            <a:r>
              <a:rPr lang="en-GB" sz="1100" kern="0" spc="-20" dirty="0">
                <a:solidFill>
                  <a:schemeClr val="tx1"/>
                </a:solidFill>
                <a:cs typeface="Arial"/>
              </a:rPr>
              <a:t>do </a:t>
            </a:r>
            <a:r>
              <a:rPr lang="en-GB" sz="1100" kern="0" spc="-8" dirty="0">
                <a:solidFill>
                  <a:schemeClr val="tx1"/>
                </a:solidFill>
                <a:cs typeface="Arial"/>
              </a:rPr>
              <a:t>yourself.</a:t>
            </a:r>
          </a:p>
          <a:p>
            <a:pPr marL="284163" marR="258239" lvl="0" indent="-274638" defTabSz="914400">
              <a:spcAft>
                <a:spcPts val="300"/>
              </a:spcAft>
              <a:buClr>
                <a:schemeClr val="accent1"/>
              </a:buClr>
              <a:buFont typeface="+mj-lt"/>
              <a:buAutoNum type="arabicPeriod"/>
              <a:tabLst>
                <a:tab pos="162234" algn="l"/>
              </a:tabLst>
              <a:defRPr/>
            </a:pPr>
            <a:r>
              <a:rPr lang="en-GB" sz="1100" dirty="0">
                <a:solidFill>
                  <a:schemeClr val="tx1"/>
                </a:solidFill>
                <a:cs typeface="Arial"/>
              </a:rPr>
              <a:t>I</a:t>
            </a:r>
            <a:r>
              <a:rPr lang="en-GB" sz="1100" spc="-44" dirty="0">
                <a:solidFill>
                  <a:schemeClr val="tx1"/>
                </a:solidFill>
                <a:cs typeface="Arial"/>
              </a:rPr>
              <a:t> </a:t>
            </a:r>
            <a:r>
              <a:rPr lang="en-GB" sz="1100" dirty="0">
                <a:solidFill>
                  <a:schemeClr val="tx1"/>
                </a:solidFill>
                <a:cs typeface="Arial"/>
              </a:rPr>
              <a:t>consider</a:t>
            </a:r>
            <a:r>
              <a:rPr lang="en-GB" sz="1100" spc="-44" dirty="0">
                <a:solidFill>
                  <a:schemeClr val="tx1"/>
                </a:solidFill>
                <a:cs typeface="Arial"/>
              </a:rPr>
              <a:t> </a:t>
            </a:r>
            <a:r>
              <a:rPr lang="en-GB" sz="1100" dirty="0">
                <a:solidFill>
                  <a:schemeClr val="tx1"/>
                </a:solidFill>
                <a:cs typeface="Arial"/>
              </a:rPr>
              <a:t>myself</a:t>
            </a:r>
            <a:r>
              <a:rPr lang="en-GB" sz="1100" spc="-40" dirty="0">
                <a:solidFill>
                  <a:schemeClr val="tx1"/>
                </a:solidFill>
                <a:cs typeface="Arial"/>
              </a:rPr>
              <a:t> </a:t>
            </a:r>
            <a:r>
              <a:rPr lang="en-GB" sz="1100" dirty="0">
                <a:solidFill>
                  <a:schemeClr val="tx1"/>
                </a:solidFill>
                <a:cs typeface="Arial"/>
              </a:rPr>
              <a:t>support</a:t>
            </a:r>
            <a:r>
              <a:rPr lang="en-GB" sz="1100" spc="-44" dirty="0">
                <a:solidFill>
                  <a:schemeClr val="tx1"/>
                </a:solidFill>
                <a:cs typeface="Arial"/>
              </a:rPr>
              <a:t> </a:t>
            </a:r>
            <a:r>
              <a:rPr lang="en-GB" sz="1100" dirty="0">
                <a:solidFill>
                  <a:schemeClr val="tx1"/>
                </a:solidFill>
                <a:cs typeface="Arial"/>
              </a:rPr>
              <a:t>for</a:t>
            </a:r>
            <a:r>
              <a:rPr lang="en-GB" sz="1100" spc="-44" dirty="0">
                <a:solidFill>
                  <a:schemeClr val="tx1"/>
                </a:solidFill>
                <a:cs typeface="Arial"/>
              </a:rPr>
              <a:t> </a:t>
            </a:r>
            <a:r>
              <a:rPr lang="en-GB" sz="1100" dirty="0">
                <a:solidFill>
                  <a:schemeClr val="tx1"/>
                </a:solidFill>
                <a:cs typeface="Arial"/>
              </a:rPr>
              <a:t>our</a:t>
            </a:r>
            <a:r>
              <a:rPr lang="en-GB" sz="1100" spc="-40" dirty="0">
                <a:solidFill>
                  <a:schemeClr val="tx1"/>
                </a:solidFill>
                <a:cs typeface="Arial"/>
              </a:rPr>
              <a:t> </a:t>
            </a:r>
            <a:r>
              <a:rPr lang="en-GB" sz="1100" dirty="0">
                <a:solidFill>
                  <a:schemeClr val="tx1"/>
                </a:solidFill>
                <a:cs typeface="Arial"/>
              </a:rPr>
              <a:t>sales</a:t>
            </a:r>
            <a:r>
              <a:rPr lang="en-GB" sz="1100" spc="-44" dirty="0">
                <a:solidFill>
                  <a:schemeClr val="tx1"/>
                </a:solidFill>
                <a:cs typeface="Arial"/>
              </a:rPr>
              <a:t> </a:t>
            </a:r>
            <a:r>
              <a:rPr lang="en-GB" sz="1100" dirty="0">
                <a:solidFill>
                  <a:schemeClr val="tx1"/>
                </a:solidFill>
                <a:cs typeface="Arial"/>
              </a:rPr>
              <a:t>and</a:t>
            </a:r>
            <a:r>
              <a:rPr lang="en-GB" sz="1100" spc="-40" dirty="0">
                <a:solidFill>
                  <a:schemeClr val="tx1"/>
                </a:solidFill>
                <a:cs typeface="Arial"/>
              </a:rPr>
              <a:t> </a:t>
            </a:r>
            <a:r>
              <a:rPr lang="en-GB" sz="1100" spc="-8" dirty="0">
                <a:solidFill>
                  <a:schemeClr val="tx1"/>
                </a:solidFill>
                <a:cs typeface="Arial"/>
              </a:rPr>
              <a:t>marketing. </a:t>
            </a:r>
            <a:r>
              <a:rPr lang="en-GB" sz="1100" dirty="0">
                <a:solidFill>
                  <a:schemeClr val="tx1"/>
                </a:solidFill>
                <a:cs typeface="Arial"/>
              </a:rPr>
              <a:t>We</a:t>
            </a:r>
            <a:r>
              <a:rPr lang="en-GB" sz="1100" spc="-77" dirty="0">
                <a:solidFill>
                  <a:schemeClr val="tx1"/>
                </a:solidFill>
                <a:cs typeface="Arial"/>
              </a:rPr>
              <a:t> </a:t>
            </a:r>
            <a:r>
              <a:rPr lang="en-GB" sz="1100" dirty="0">
                <a:solidFill>
                  <a:schemeClr val="tx1"/>
                </a:solidFill>
                <a:cs typeface="Arial"/>
              </a:rPr>
              <a:t>can’t</a:t>
            </a:r>
            <a:r>
              <a:rPr lang="en-GB" sz="1100" spc="-69" dirty="0">
                <a:solidFill>
                  <a:schemeClr val="tx1"/>
                </a:solidFill>
                <a:cs typeface="Arial"/>
              </a:rPr>
              <a:t> </a:t>
            </a:r>
            <a:r>
              <a:rPr lang="en-GB" sz="1100" dirty="0">
                <a:solidFill>
                  <a:schemeClr val="tx1"/>
                </a:solidFill>
                <a:cs typeface="Arial"/>
              </a:rPr>
              <a:t>make things</a:t>
            </a:r>
            <a:r>
              <a:rPr lang="en-GB" sz="1100" spc="-65" dirty="0">
                <a:solidFill>
                  <a:schemeClr val="tx1"/>
                </a:solidFill>
                <a:cs typeface="Arial"/>
              </a:rPr>
              <a:t> </a:t>
            </a:r>
            <a:r>
              <a:rPr lang="en-GB" sz="1100" dirty="0">
                <a:solidFill>
                  <a:schemeClr val="tx1"/>
                </a:solidFill>
                <a:cs typeface="Arial"/>
              </a:rPr>
              <a:t>happen</a:t>
            </a:r>
            <a:r>
              <a:rPr lang="en-GB" sz="1100" spc="-69" dirty="0">
                <a:solidFill>
                  <a:schemeClr val="tx1"/>
                </a:solidFill>
                <a:cs typeface="Arial"/>
              </a:rPr>
              <a:t> </a:t>
            </a:r>
            <a:r>
              <a:rPr lang="en-GB" sz="1100" dirty="0">
                <a:solidFill>
                  <a:schemeClr val="tx1"/>
                </a:solidFill>
                <a:cs typeface="Arial"/>
              </a:rPr>
              <a:t>without</a:t>
            </a:r>
            <a:r>
              <a:rPr lang="en-GB" sz="1100" spc="-69" dirty="0">
                <a:solidFill>
                  <a:schemeClr val="tx1"/>
                </a:solidFill>
                <a:cs typeface="Arial"/>
              </a:rPr>
              <a:t> </a:t>
            </a:r>
            <a:r>
              <a:rPr lang="en-GB" sz="1100" dirty="0">
                <a:solidFill>
                  <a:schemeClr val="tx1"/>
                </a:solidFill>
                <a:cs typeface="Arial"/>
              </a:rPr>
              <a:t>each</a:t>
            </a:r>
            <a:r>
              <a:rPr lang="en-GB" sz="1100" spc="-65" dirty="0">
                <a:solidFill>
                  <a:schemeClr val="tx1"/>
                </a:solidFill>
                <a:cs typeface="Arial"/>
              </a:rPr>
              <a:t> </a:t>
            </a:r>
            <a:r>
              <a:rPr lang="en-GB" sz="1100" spc="-8" dirty="0">
                <a:solidFill>
                  <a:schemeClr val="tx1"/>
                </a:solidFill>
                <a:cs typeface="Arial"/>
              </a:rPr>
              <a:t>other.</a:t>
            </a:r>
            <a:r>
              <a:rPr lang="en-GB" sz="1100" dirty="0">
                <a:solidFill>
                  <a:schemeClr val="tx1"/>
                </a:solidFill>
                <a:cs typeface="Arial"/>
              </a:rPr>
              <a:t> We</a:t>
            </a:r>
            <a:r>
              <a:rPr lang="en-GB" sz="1100" spc="-28" dirty="0">
                <a:solidFill>
                  <a:schemeClr val="tx1"/>
                </a:solidFill>
                <a:cs typeface="Arial"/>
              </a:rPr>
              <a:t> </a:t>
            </a:r>
            <a:r>
              <a:rPr lang="en-GB" sz="1100" dirty="0">
                <a:solidFill>
                  <a:schemeClr val="tx1"/>
                </a:solidFill>
                <a:cs typeface="Arial"/>
              </a:rPr>
              <a:t>are</a:t>
            </a:r>
            <a:r>
              <a:rPr lang="en-GB" sz="1100" spc="-28" dirty="0">
                <a:solidFill>
                  <a:schemeClr val="tx1"/>
                </a:solidFill>
                <a:cs typeface="Arial"/>
              </a:rPr>
              <a:t> </a:t>
            </a:r>
            <a:r>
              <a:rPr lang="en-GB" sz="1100" dirty="0">
                <a:solidFill>
                  <a:schemeClr val="tx1"/>
                </a:solidFill>
                <a:cs typeface="Arial"/>
              </a:rPr>
              <a:t>a</a:t>
            </a:r>
            <a:r>
              <a:rPr lang="en-GB" sz="1100" spc="-24" dirty="0">
                <a:solidFill>
                  <a:schemeClr val="tx1"/>
                </a:solidFill>
                <a:cs typeface="Arial"/>
              </a:rPr>
              <a:t> </a:t>
            </a:r>
            <a:r>
              <a:rPr lang="en-GB" sz="1100" spc="-16" dirty="0">
                <a:solidFill>
                  <a:schemeClr val="tx1"/>
                </a:solidFill>
                <a:cs typeface="Arial"/>
              </a:rPr>
              <a:t>team.</a:t>
            </a:r>
            <a:endParaRPr lang="en-GB" sz="110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spc="-8" dirty="0">
                <a:solidFill>
                  <a:schemeClr val="tx1"/>
                </a:solidFill>
                <a:cs typeface="Arial"/>
              </a:rPr>
              <a:t>Loyalty</a:t>
            </a:r>
            <a:r>
              <a:rPr lang="en-GB" sz="1100" spc="-49" dirty="0">
                <a:solidFill>
                  <a:schemeClr val="tx1"/>
                </a:solidFill>
                <a:cs typeface="Arial"/>
              </a:rPr>
              <a:t> </a:t>
            </a:r>
            <a:r>
              <a:rPr lang="en-GB" sz="1100" dirty="0">
                <a:solidFill>
                  <a:schemeClr val="tx1"/>
                </a:solidFill>
                <a:cs typeface="Arial"/>
              </a:rPr>
              <a:t>and</a:t>
            </a:r>
            <a:r>
              <a:rPr lang="en-GB" sz="1100" spc="-40" dirty="0">
                <a:solidFill>
                  <a:schemeClr val="tx1"/>
                </a:solidFill>
                <a:cs typeface="Arial"/>
              </a:rPr>
              <a:t> </a:t>
            </a:r>
            <a:r>
              <a:rPr lang="en-GB" sz="1100" dirty="0">
                <a:solidFill>
                  <a:schemeClr val="tx1"/>
                </a:solidFill>
                <a:cs typeface="Arial"/>
              </a:rPr>
              <a:t>respect</a:t>
            </a:r>
            <a:r>
              <a:rPr lang="en-GB" sz="1100" spc="-40" dirty="0">
                <a:solidFill>
                  <a:schemeClr val="tx1"/>
                </a:solidFill>
                <a:cs typeface="Arial"/>
              </a:rPr>
              <a:t> </a:t>
            </a:r>
            <a:r>
              <a:rPr lang="en-GB" sz="1100" dirty="0">
                <a:solidFill>
                  <a:schemeClr val="tx1"/>
                </a:solidFill>
                <a:cs typeface="Arial"/>
              </a:rPr>
              <a:t>are</a:t>
            </a:r>
            <a:r>
              <a:rPr lang="en-GB" sz="1100" spc="-36" dirty="0">
                <a:solidFill>
                  <a:schemeClr val="tx1"/>
                </a:solidFill>
                <a:cs typeface="Arial"/>
              </a:rPr>
              <a:t> </a:t>
            </a:r>
            <a:r>
              <a:rPr lang="en-GB" sz="1100" dirty="0">
                <a:solidFill>
                  <a:schemeClr val="tx1"/>
                </a:solidFill>
                <a:cs typeface="Arial"/>
              </a:rPr>
              <a:t>earned</a:t>
            </a:r>
            <a:r>
              <a:rPr lang="en-GB" sz="1100" spc="-40" dirty="0">
                <a:solidFill>
                  <a:schemeClr val="tx1"/>
                </a:solidFill>
                <a:cs typeface="Arial"/>
              </a:rPr>
              <a:t> </a:t>
            </a:r>
            <a:r>
              <a:rPr lang="en-GB" sz="1100" dirty="0">
                <a:solidFill>
                  <a:schemeClr val="tx1"/>
                </a:solidFill>
                <a:cs typeface="Arial"/>
              </a:rPr>
              <a:t>–</a:t>
            </a:r>
            <a:r>
              <a:rPr lang="en-GB" sz="1100" spc="-40" dirty="0">
                <a:solidFill>
                  <a:schemeClr val="tx1"/>
                </a:solidFill>
                <a:cs typeface="Arial"/>
              </a:rPr>
              <a:t> </a:t>
            </a:r>
            <a:r>
              <a:rPr lang="en-GB" sz="1100" dirty="0">
                <a:solidFill>
                  <a:schemeClr val="tx1"/>
                </a:solidFill>
                <a:cs typeface="Arial"/>
              </a:rPr>
              <a:t>not</a:t>
            </a:r>
            <a:r>
              <a:rPr lang="en-GB" sz="1100" spc="-36" dirty="0">
                <a:solidFill>
                  <a:schemeClr val="tx1"/>
                </a:solidFill>
                <a:cs typeface="Arial"/>
              </a:rPr>
              <a:t> </a:t>
            </a:r>
            <a:r>
              <a:rPr lang="en-GB" sz="1100" spc="-8" dirty="0">
                <a:solidFill>
                  <a:schemeClr val="tx1"/>
                </a:solidFill>
                <a:cs typeface="Arial"/>
              </a:rPr>
              <a:t>dictated.</a:t>
            </a:r>
            <a:endParaRPr lang="en-GB" sz="110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dirty="0">
                <a:solidFill>
                  <a:schemeClr val="tx1"/>
                </a:solidFill>
                <a:cs typeface="Arial"/>
              </a:rPr>
              <a:t>Fear</a:t>
            </a:r>
            <a:r>
              <a:rPr lang="en-GB" sz="1100" spc="-32" dirty="0">
                <a:solidFill>
                  <a:schemeClr val="tx1"/>
                </a:solidFill>
                <a:cs typeface="Arial"/>
              </a:rPr>
              <a:t> </a:t>
            </a:r>
            <a:r>
              <a:rPr lang="en-GB" sz="1100" dirty="0">
                <a:solidFill>
                  <a:schemeClr val="tx1"/>
                </a:solidFill>
                <a:cs typeface="Arial"/>
              </a:rPr>
              <a:t>is</a:t>
            </a:r>
            <a:r>
              <a:rPr lang="en-GB" sz="1100" spc="-32" dirty="0">
                <a:solidFill>
                  <a:schemeClr val="tx1"/>
                </a:solidFill>
                <a:cs typeface="Arial"/>
              </a:rPr>
              <a:t> </a:t>
            </a:r>
            <a:r>
              <a:rPr lang="en-GB" sz="1100" dirty="0">
                <a:solidFill>
                  <a:schemeClr val="tx1"/>
                </a:solidFill>
                <a:cs typeface="Arial"/>
              </a:rPr>
              <a:t>a</a:t>
            </a:r>
            <a:r>
              <a:rPr lang="en-GB" sz="1100" spc="-28" dirty="0">
                <a:solidFill>
                  <a:schemeClr val="tx1"/>
                </a:solidFill>
                <a:cs typeface="Arial"/>
              </a:rPr>
              <a:t> </a:t>
            </a:r>
            <a:r>
              <a:rPr lang="en-GB" sz="1100" spc="-8" dirty="0">
                <a:solidFill>
                  <a:schemeClr val="tx1"/>
                </a:solidFill>
                <a:cs typeface="Arial"/>
              </a:rPr>
              <a:t>turnoff.</a:t>
            </a:r>
            <a:endParaRPr lang="en-GB" sz="1100" dirty="0">
              <a:solidFill>
                <a:schemeClr val="tx1"/>
              </a:solidFill>
              <a:cs typeface="Arial"/>
            </a:endParaRPr>
          </a:p>
          <a:p>
            <a:pPr marL="284163" marR="29777" lvl="0" indent="-274638" defTabSz="914400">
              <a:spcAft>
                <a:spcPts val="300"/>
              </a:spcAft>
              <a:buClr>
                <a:schemeClr val="accent1"/>
              </a:buClr>
              <a:buFont typeface="+mj-lt"/>
              <a:buAutoNum type="arabicPeriod"/>
              <a:tabLst>
                <a:tab pos="162234" algn="l"/>
              </a:tabLst>
              <a:defRPr/>
            </a:pPr>
            <a:r>
              <a:rPr lang="en-GB" sz="1100" dirty="0">
                <a:solidFill>
                  <a:schemeClr val="tx1"/>
                </a:solidFill>
                <a:cs typeface="Arial"/>
              </a:rPr>
              <a:t>People</a:t>
            </a:r>
            <a:r>
              <a:rPr lang="en-GB" sz="1100" spc="-40" dirty="0">
                <a:solidFill>
                  <a:schemeClr val="tx1"/>
                </a:solidFill>
                <a:cs typeface="Arial"/>
              </a:rPr>
              <a:t> </a:t>
            </a:r>
            <a:r>
              <a:rPr lang="en-GB" sz="1100" dirty="0">
                <a:solidFill>
                  <a:schemeClr val="tx1"/>
                </a:solidFill>
                <a:cs typeface="Arial"/>
              </a:rPr>
              <a:t>skills</a:t>
            </a:r>
            <a:r>
              <a:rPr lang="en-GB" sz="1100" spc="-40" dirty="0">
                <a:solidFill>
                  <a:schemeClr val="tx1"/>
                </a:solidFill>
                <a:cs typeface="Arial"/>
              </a:rPr>
              <a:t> </a:t>
            </a:r>
            <a:r>
              <a:rPr lang="en-GB" sz="1100" dirty="0">
                <a:solidFill>
                  <a:schemeClr val="tx1"/>
                </a:solidFill>
                <a:cs typeface="Arial"/>
              </a:rPr>
              <a:t>are</a:t>
            </a:r>
            <a:r>
              <a:rPr lang="en-GB" sz="1100" spc="-36" dirty="0">
                <a:solidFill>
                  <a:schemeClr val="tx1"/>
                </a:solidFill>
                <a:cs typeface="Arial"/>
              </a:rPr>
              <a:t> </a:t>
            </a:r>
            <a:r>
              <a:rPr lang="en-GB" sz="1100" dirty="0">
                <a:solidFill>
                  <a:schemeClr val="tx1"/>
                </a:solidFill>
                <a:cs typeface="Arial"/>
              </a:rPr>
              <a:t>very</a:t>
            </a:r>
            <a:r>
              <a:rPr lang="en-GB" sz="1100" spc="-40" dirty="0">
                <a:solidFill>
                  <a:schemeClr val="tx1"/>
                </a:solidFill>
                <a:cs typeface="Arial"/>
              </a:rPr>
              <a:t> </a:t>
            </a:r>
            <a:r>
              <a:rPr lang="en-GB" sz="1100" dirty="0">
                <a:solidFill>
                  <a:schemeClr val="tx1"/>
                </a:solidFill>
                <a:cs typeface="Arial"/>
              </a:rPr>
              <a:t>important</a:t>
            </a:r>
            <a:r>
              <a:rPr lang="en-GB" sz="1100" spc="-40" dirty="0">
                <a:solidFill>
                  <a:schemeClr val="tx1"/>
                </a:solidFill>
                <a:cs typeface="Arial"/>
              </a:rPr>
              <a:t> </a:t>
            </a:r>
            <a:r>
              <a:rPr lang="en-GB" sz="1100" dirty="0">
                <a:solidFill>
                  <a:schemeClr val="tx1"/>
                </a:solidFill>
                <a:cs typeface="Arial"/>
              </a:rPr>
              <a:t>at</a:t>
            </a:r>
            <a:r>
              <a:rPr lang="en-GB" sz="1100" spc="-36" dirty="0">
                <a:solidFill>
                  <a:schemeClr val="tx1"/>
                </a:solidFill>
                <a:cs typeface="Arial"/>
              </a:rPr>
              <a:t> </a:t>
            </a:r>
            <a:r>
              <a:rPr lang="en-GB" sz="1100" dirty="0">
                <a:solidFill>
                  <a:schemeClr val="tx1"/>
                </a:solidFill>
                <a:cs typeface="Arial"/>
              </a:rPr>
              <a:t>Arthur</a:t>
            </a:r>
            <a:r>
              <a:rPr lang="en-GB" sz="1100" spc="-40" dirty="0">
                <a:solidFill>
                  <a:schemeClr val="tx1"/>
                </a:solidFill>
                <a:cs typeface="Arial"/>
              </a:rPr>
              <a:t> </a:t>
            </a:r>
            <a:r>
              <a:rPr lang="en-GB" sz="1100" dirty="0">
                <a:solidFill>
                  <a:schemeClr val="tx1"/>
                </a:solidFill>
                <a:cs typeface="Arial"/>
              </a:rPr>
              <a:t>J.</a:t>
            </a:r>
            <a:r>
              <a:rPr lang="en-GB" sz="1100" spc="-40" dirty="0">
                <a:solidFill>
                  <a:schemeClr val="tx1"/>
                </a:solidFill>
                <a:cs typeface="Arial"/>
              </a:rPr>
              <a:t> </a:t>
            </a:r>
            <a:r>
              <a:rPr lang="en-GB" sz="1100" spc="-8" dirty="0">
                <a:solidFill>
                  <a:schemeClr val="tx1"/>
                </a:solidFill>
                <a:cs typeface="Arial"/>
              </a:rPr>
              <a:t>Gallagher</a:t>
            </a:r>
            <a:r>
              <a:rPr lang="en-GB" sz="1100" spc="-36" dirty="0">
                <a:solidFill>
                  <a:schemeClr val="tx1"/>
                </a:solidFill>
                <a:cs typeface="Arial"/>
              </a:rPr>
              <a:t> </a:t>
            </a:r>
            <a:r>
              <a:rPr lang="en-GB" sz="1100" spc="-40" dirty="0">
                <a:solidFill>
                  <a:schemeClr val="tx1"/>
                </a:solidFill>
                <a:cs typeface="Arial"/>
              </a:rPr>
              <a:t>&amp; </a:t>
            </a:r>
            <a:r>
              <a:rPr lang="en-GB" sz="1100" spc="-20" dirty="0">
                <a:solidFill>
                  <a:schemeClr val="tx1"/>
                </a:solidFill>
                <a:cs typeface="Arial"/>
              </a:rPr>
              <a:t>Co.</a:t>
            </a:r>
            <a:endParaRPr lang="en-GB" sz="110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spc="-24" dirty="0">
                <a:solidFill>
                  <a:schemeClr val="tx1"/>
                </a:solidFill>
                <a:cs typeface="Arial"/>
              </a:rPr>
              <a:t>We’re</a:t>
            </a:r>
            <a:r>
              <a:rPr lang="en-GB" sz="1100" spc="-44" dirty="0">
                <a:solidFill>
                  <a:schemeClr val="tx1"/>
                </a:solidFill>
                <a:cs typeface="Arial"/>
              </a:rPr>
              <a:t> </a:t>
            </a:r>
            <a:r>
              <a:rPr lang="en-GB" sz="1100" dirty="0">
                <a:solidFill>
                  <a:schemeClr val="tx1"/>
                </a:solidFill>
                <a:cs typeface="Arial"/>
              </a:rPr>
              <a:t>a</a:t>
            </a:r>
            <a:r>
              <a:rPr lang="en-GB" sz="1100" spc="-36" dirty="0">
                <a:solidFill>
                  <a:schemeClr val="tx1"/>
                </a:solidFill>
                <a:cs typeface="Arial"/>
              </a:rPr>
              <a:t> </a:t>
            </a:r>
            <a:r>
              <a:rPr lang="en-GB" sz="1100" dirty="0">
                <a:solidFill>
                  <a:schemeClr val="tx1"/>
                </a:solidFill>
                <a:cs typeface="Arial"/>
              </a:rPr>
              <a:t>very</a:t>
            </a:r>
            <a:r>
              <a:rPr lang="en-GB" sz="1100" spc="-32" dirty="0">
                <a:solidFill>
                  <a:schemeClr val="tx1"/>
                </a:solidFill>
                <a:cs typeface="Arial"/>
              </a:rPr>
              <a:t> </a:t>
            </a:r>
            <a:r>
              <a:rPr lang="en-GB" sz="1100" spc="-8" dirty="0">
                <a:solidFill>
                  <a:schemeClr val="tx1"/>
                </a:solidFill>
                <a:cs typeface="Arial"/>
              </a:rPr>
              <a:t>competitive</a:t>
            </a:r>
            <a:r>
              <a:rPr lang="en-GB" sz="1100" spc="-36" dirty="0">
                <a:solidFill>
                  <a:schemeClr val="tx1"/>
                </a:solidFill>
                <a:cs typeface="Arial"/>
              </a:rPr>
              <a:t> </a:t>
            </a:r>
            <a:r>
              <a:rPr lang="en-GB" sz="1100" dirty="0">
                <a:solidFill>
                  <a:schemeClr val="tx1"/>
                </a:solidFill>
                <a:cs typeface="Arial"/>
              </a:rPr>
              <a:t>and</a:t>
            </a:r>
            <a:r>
              <a:rPr lang="en-GB" sz="1100" spc="-36" dirty="0">
                <a:solidFill>
                  <a:schemeClr val="tx1"/>
                </a:solidFill>
                <a:cs typeface="Arial"/>
              </a:rPr>
              <a:t> </a:t>
            </a:r>
            <a:r>
              <a:rPr lang="en-GB" sz="1100" spc="-8" dirty="0">
                <a:solidFill>
                  <a:schemeClr val="tx1"/>
                </a:solidFill>
                <a:cs typeface="Arial"/>
              </a:rPr>
              <a:t>aggressive</a:t>
            </a:r>
            <a:r>
              <a:rPr lang="en-GB" sz="1100" spc="-32" dirty="0">
                <a:solidFill>
                  <a:schemeClr val="tx1"/>
                </a:solidFill>
                <a:cs typeface="Arial"/>
              </a:rPr>
              <a:t> </a:t>
            </a:r>
            <a:r>
              <a:rPr lang="en-GB" sz="1100" spc="-8" dirty="0">
                <a:solidFill>
                  <a:schemeClr val="tx1"/>
                </a:solidFill>
                <a:cs typeface="Arial"/>
              </a:rPr>
              <a:t>company.</a:t>
            </a:r>
            <a:endParaRPr lang="en-GB" sz="1100" dirty="0">
              <a:solidFill>
                <a:schemeClr val="tx1"/>
              </a:solidFill>
              <a:cs typeface="Arial"/>
            </a:endParaRPr>
          </a:p>
          <a:p>
            <a:pPr marL="284163" lvl="0" indent="-274638" defTabSz="914400">
              <a:spcAft>
                <a:spcPts val="300"/>
              </a:spcAft>
              <a:buClr>
                <a:schemeClr val="accent1"/>
              </a:buClr>
              <a:buFont typeface="+mj-lt"/>
              <a:buAutoNum type="arabicPeriod"/>
              <a:tabLst>
                <a:tab pos="162234" algn="l"/>
              </a:tabLst>
              <a:defRPr/>
            </a:pPr>
            <a:r>
              <a:rPr lang="en-GB" sz="1100" dirty="0">
                <a:solidFill>
                  <a:schemeClr val="tx1"/>
                </a:solidFill>
                <a:cs typeface="Arial"/>
              </a:rPr>
              <a:t>We</a:t>
            </a:r>
            <a:r>
              <a:rPr lang="en-GB" sz="1100" spc="-53" dirty="0">
                <a:solidFill>
                  <a:schemeClr val="tx1"/>
                </a:solidFill>
                <a:cs typeface="Arial"/>
              </a:rPr>
              <a:t> </a:t>
            </a:r>
            <a:r>
              <a:rPr lang="en-GB" sz="1100" dirty="0">
                <a:solidFill>
                  <a:schemeClr val="tx1"/>
                </a:solidFill>
                <a:cs typeface="Arial"/>
              </a:rPr>
              <a:t>run</a:t>
            </a:r>
            <a:r>
              <a:rPr lang="en-GB" sz="1100" spc="-44" dirty="0">
                <a:solidFill>
                  <a:schemeClr val="tx1"/>
                </a:solidFill>
                <a:cs typeface="Arial"/>
              </a:rPr>
              <a:t> </a:t>
            </a:r>
            <a:r>
              <a:rPr lang="en-GB" sz="1100" dirty="0">
                <a:solidFill>
                  <a:schemeClr val="tx1"/>
                </a:solidFill>
                <a:cs typeface="Arial"/>
              </a:rPr>
              <a:t>to</a:t>
            </a:r>
            <a:r>
              <a:rPr lang="en-GB" sz="1100" spc="-40" dirty="0">
                <a:solidFill>
                  <a:schemeClr val="tx1"/>
                </a:solidFill>
                <a:cs typeface="Arial"/>
              </a:rPr>
              <a:t> </a:t>
            </a:r>
            <a:r>
              <a:rPr lang="en-GB" sz="1100" dirty="0">
                <a:solidFill>
                  <a:schemeClr val="tx1"/>
                </a:solidFill>
                <a:cs typeface="Arial"/>
              </a:rPr>
              <a:t>problems</a:t>
            </a:r>
            <a:r>
              <a:rPr lang="en-GB" sz="1100" spc="-44" dirty="0">
                <a:solidFill>
                  <a:schemeClr val="tx1"/>
                </a:solidFill>
                <a:cs typeface="Arial"/>
              </a:rPr>
              <a:t> </a:t>
            </a:r>
            <a:r>
              <a:rPr lang="en-GB" sz="1100" dirty="0">
                <a:solidFill>
                  <a:schemeClr val="tx1"/>
                </a:solidFill>
                <a:cs typeface="Arial"/>
              </a:rPr>
              <a:t>–</a:t>
            </a:r>
            <a:r>
              <a:rPr lang="en-GB" sz="1100" spc="-44" dirty="0">
                <a:solidFill>
                  <a:schemeClr val="tx1"/>
                </a:solidFill>
                <a:cs typeface="Arial"/>
              </a:rPr>
              <a:t> </a:t>
            </a:r>
            <a:r>
              <a:rPr lang="en-GB" sz="1100" dirty="0">
                <a:solidFill>
                  <a:schemeClr val="tx1"/>
                </a:solidFill>
                <a:cs typeface="Arial"/>
              </a:rPr>
              <a:t>not</a:t>
            </a:r>
            <a:r>
              <a:rPr lang="en-GB" sz="1100" spc="-40" dirty="0">
                <a:solidFill>
                  <a:schemeClr val="tx1"/>
                </a:solidFill>
                <a:cs typeface="Arial"/>
              </a:rPr>
              <a:t> </a:t>
            </a:r>
            <a:r>
              <a:rPr lang="en-GB" sz="1100" dirty="0">
                <a:solidFill>
                  <a:schemeClr val="tx1"/>
                </a:solidFill>
                <a:cs typeface="Arial"/>
              </a:rPr>
              <a:t>away</a:t>
            </a:r>
            <a:r>
              <a:rPr lang="en-GB" sz="1100" spc="-44" dirty="0">
                <a:solidFill>
                  <a:schemeClr val="tx1"/>
                </a:solidFill>
                <a:cs typeface="Arial"/>
              </a:rPr>
              <a:t> </a:t>
            </a:r>
            <a:r>
              <a:rPr lang="en-GB" sz="1100" dirty="0">
                <a:solidFill>
                  <a:schemeClr val="tx1"/>
                </a:solidFill>
                <a:cs typeface="Arial"/>
              </a:rPr>
              <a:t>from</a:t>
            </a:r>
            <a:r>
              <a:rPr lang="en-GB" sz="1100" spc="-40" dirty="0">
                <a:solidFill>
                  <a:schemeClr val="tx1"/>
                </a:solidFill>
                <a:cs typeface="Arial"/>
              </a:rPr>
              <a:t> </a:t>
            </a:r>
            <a:r>
              <a:rPr lang="en-GB" sz="1100" spc="-8" dirty="0">
                <a:solidFill>
                  <a:schemeClr val="tx1"/>
                </a:solidFill>
                <a:cs typeface="Arial"/>
              </a:rPr>
              <a:t>them.</a:t>
            </a:r>
            <a:endParaRPr lang="en-GB" sz="1100" dirty="0">
              <a:solidFill>
                <a:schemeClr val="tx1"/>
              </a:solidFill>
              <a:cs typeface="Arial"/>
            </a:endParaRPr>
          </a:p>
          <a:p>
            <a:pPr marL="284163" marR="5647" lvl="0" indent="-274638" defTabSz="914400">
              <a:spcAft>
                <a:spcPts val="300"/>
              </a:spcAft>
              <a:buClr>
                <a:schemeClr val="accent1"/>
              </a:buClr>
              <a:buFont typeface="+mj-lt"/>
              <a:buAutoNum type="arabicPeriod"/>
              <a:tabLst>
                <a:tab pos="162234" algn="l"/>
              </a:tabLst>
              <a:defRPr/>
            </a:pPr>
            <a:r>
              <a:rPr lang="en-GB" sz="1100" dirty="0">
                <a:solidFill>
                  <a:schemeClr val="tx1"/>
                </a:solidFill>
                <a:cs typeface="Arial"/>
              </a:rPr>
              <a:t>We</a:t>
            </a:r>
            <a:r>
              <a:rPr lang="en-GB" sz="1100" spc="-57" dirty="0">
                <a:solidFill>
                  <a:schemeClr val="tx1"/>
                </a:solidFill>
                <a:cs typeface="Arial"/>
              </a:rPr>
              <a:t> </a:t>
            </a:r>
            <a:r>
              <a:rPr lang="en-GB" sz="1100" dirty="0">
                <a:solidFill>
                  <a:schemeClr val="tx1"/>
                </a:solidFill>
                <a:cs typeface="Arial"/>
              </a:rPr>
              <a:t>adhere</a:t>
            </a:r>
            <a:r>
              <a:rPr lang="en-GB" sz="1100" spc="-49" dirty="0">
                <a:solidFill>
                  <a:schemeClr val="tx1"/>
                </a:solidFill>
                <a:cs typeface="Arial"/>
              </a:rPr>
              <a:t> </a:t>
            </a:r>
            <a:r>
              <a:rPr lang="en-GB" sz="1100" dirty="0">
                <a:solidFill>
                  <a:schemeClr val="tx1"/>
                </a:solidFill>
                <a:cs typeface="Arial"/>
              </a:rPr>
              <a:t>to</a:t>
            </a:r>
            <a:r>
              <a:rPr lang="en-GB" sz="1100" spc="-44" dirty="0">
                <a:solidFill>
                  <a:schemeClr val="tx1"/>
                </a:solidFill>
                <a:cs typeface="Arial"/>
              </a:rPr>
              <a:t> </a:t>
            </a:r>
            <a:r>
              <a:rPr lang="en-GB" sz="1100" dirty="0">
                <a:solidFill>
                  <a:schemeClr val="tx1"/>
                </a:solidFill>
                <a:cs typeface="Arial"/>
              </a:rPr>
              <a:t>the</a:t>
            </a:r>
            <a:r>
              <a:rPr lang="en-GB" sz="1100" spc="-49" dirty="0">
                <a:solidFill>
                  <a:schemeClr val="tx1"/>
                </a:solidFill>
                <a:cs typeface="Arial"/>
              </a:rPr>
              <a:t> </a:t>
            </a:r>
            <a:r>
              <a:rPr lang="en-GB" sz="1100" dirty="0">
                <a:solidFill>
                  <a:schemeClr val="tx1"/>
                </a:solidFill>
                <a:cs typeface="Arial"/>
              </a:rPr>
              <a:t>highest</a:t>
            </a:r>
            <a:r>
              <a:rPr lang="en-GB" sz="1100" spc="-44" dirty="0">
                <a:solidFill>
                  <a:schemeClr val="tx1"/>
                </a:solidFill>
                <a:cs typeface="Arial"/>
              </a:rPr>
              <a:t> </a:t>
            </a:r>
            <a:r>
              <a:rPr lang="en-GB" sz="1100" spc="-8" dirty="0">
                <a:solidFill>
                  <a:schemeClr val="tx1"/>
                </a:solidFill>
                <a:cs typeface="Arial"/>
              </a:rPr>
              <a:t>standards</a:t>
            </a:r>
            <a:r>
              <a:rPr lang="en-GB" sz="1100" spc="-49" dirty="0">
                <a:solidFill>
                  <a:schemeClr val="tx1"/>
                </a:solidFill>
                <a:cs typeface="Arial"/>
              </a:rPr>
              <a:t> </a:t>
            </a:r>
            <a:r>
              <a:rPr lang="en-GB" sz="1100" dirty="0">
                <a:solidFill>
                  <a:schemeClr val="tx1"/>
                </a:solidFill>
                <a:cs typeface="Arial"/>
              </a:rPr>
              <a:t>of</a:t>
            </a:r>
            <a:r>
              <a:rPr lang="en-GB" sz="1100" spc="-44" dirty="0">
                <a:solidFill>
                  <a:schemeClr val="tx1"/>
                </a:solidFill>
                <a:cs typeface="Arial"/>
              </a:rPr>
              <a:t> </a:t>
            </a:r>
            <a:r>
              <a:rPr lang="en-GB" sz="1100" dirty="0">
                <a:solidFill>
                  <a:schemeClr val="tx1"/>
                </a:solidFill>
                <a:cs typeface="Arial"/>
              </a:rPr>
              <a:t>moral</a:t>
            </a:r>
            <a:r>
              <a:rPr lang="en-GB" sz="1100" spc="-49" dirty="0">
                <a:solidFill>
                  <a:schemeClr val="tx1"/>
                </a:solidFill>
                <a:cs typeface="Arial"/>
              </a:rPr>
              <a:t> </a:t>
            </a:r>
            <a:r>
              <a:rPr lang="en-GB" sz="1100" dirty="0">
                <a:solidFill>
                  <a:schemeClr val="tx1"/>
                </a:solidFill>
                <a:cs typeface="Arial"/>
              </a:rPr>
              <a:t>and</a:t>
            </a:r>
            <a:r>
              <a:rPr lang="en-GB" sz="1100" spc="-44" dirty="0">
                <a:solidFill>
                  <a:schemeClr val="tx1"/>
                </a:solidFill>
                <a:cs typeface="Arial"/>
              </a:rPr>
              <a:t> </a:t>
            </a:r>
            <a:r>
              <a:rPr lang="en-GB" sz="1100" spc="-8" dirty="0">
                <a:solidFill>
                  <a:schemeClr val="tx1"/>
                </a:solidFill>
                <a:cs typeface="Arial"/>
              </a:rPr>
              <a:t>ethical </a:t>
            </a:r>
            <a:r>
              <a:rPr lang="en-US" sz="1100" spc="-8" noProof="0" dirty="0">
                <a:solidFill>
                  <a:schemeClr val="tx1"/>
                </a:solidFill>
                <a:cs typeface="Arial"/>
              </a:rPr>
              <a:t>behavior</a:t>
            </a:r>
            <a:r>
              <a:rPr lang="en-GB" sz="1100" spc="-8" dirty="0">
                <a:solidFill>
                  <a:schemeClr val="tx1"/>
                </a:solidFill>
                <a:cs typeface="Arial"/>
              </a:rPr>
              <a:t>.</a:t>
            </a:r>
            <a:endParaRPr lang="en-GB" sz="1100" dirty="0">
              <a:solidFill>
                <a:schemeClr val="tx1"/>
              </a:solidFill>
              <a:cs typeface="Arial"/>
            </a:endParaRPr>
          </a:p>
          <a:p>
            <a:pPr marL="284163" marR="4107" lvl="0" indent="-274638" defTabSz="914400">
              <a:spcAft>
                <a:spcPts val="300"/>
              </a:spcAft>
              <a:buClr>
                <a:schemeClr val="accent1"/>
              </a:buClr>
              <a:buFont typeface="+mj-lt"/>
              <a:buAutoNum type="arabicPeriod"/>
              <a:tabLst>
                <a:tab pos="162234" algn="l"/>
              </a:tabLst>
              <a:defRPr/>
            </a:pPr>
            <a:r>
              <a:rPr lang="en-GB" sz="1100" dirty="0">
                <a:solidFill>
                  <a:schemeClr val="tx1"/>
                </a:solidFill>
                <a:cs typeface="Arial"/>
              </a:rPr>
              <a:t>People</a:t>
            </a:r>
            <a:r>
              <a:rPr lang="en-GB" sz="1100" spc="-61" dirty="0">
                <a:solidFill>
                  <a:schemeClr val="tx1"/>
                </a:solidFill>
                <a:cs typeface="Arial"/>
              </a:rPr>
              <a:t> </a:t>
            </a:r>
            <a:r>
              <a:rPr lang="en-GB" sz="1100" dirty="0">
                <a:solidFill>
                  <a:schemeClr val="tx1"/>
                </a:solidFill>
                <a:cs typeface="Arial"/>
              </a:rPr>
              <a:t>work</a:t>
            </a:r>
            <a:r>
              <a:rPr lang="en-GB" sz="1100" spc="-49" dirty="0">
                <a:solidFill>
                  <a:schemeClr val="tx1"/>
                </a:solidFill>
                <a:cs typeface="Arial"/>
              </a:rPr>
              <a:t> </a:t>
            </a:r>
            <a:r>
              <a:rPr lang="en-GB" sz="1100" dirty="0">
                <a:solidFill>
                  <a:schemeClr val="tx1"/>
                </a:solidFill>
                <a:cs typeface="Arial"/>
              </a:rPr>
              <a:t>harder</a:t>
            </a:r>
            <a:r>
              <a:rPr lang="en-GB" sz="1100" spc="-53" dirty="0">
                <a:solidFill>
                  <a:schemeClr val="tx1"/>
                </a:solidFill>
                <a:cs typeface="Arial"/>
              </a:rPr>
              <a:t> </a:t>
            </a:r>
            <a:r>
              <a:rPr lang="en-GB" sz="1100" dirty="0">
                <a:solidFill>
                  <a:schemeClr val="tx1"/>
                </a:solidFill>
                <a:cs typeface="Arial"/>
              </a:rPr>
              <a:t>and</a:t>
            </a:r>
            <a:r>
              <a:rPr lang="en-GB" sz="1100" spc="-49" dirty="0">
                <a:solidFill>
                  <a:schemeClr val="tx1"/>
                </a:solidFill>
                <a:cs typeface="Arial"/>
              </a:rPr>
              <a:t> </a:t>
            </a:r>
            <a:r>
              <a:rPr lang="en-GB" sz="1100" dirty="0">
                <a:solidFill>
                  <a:schemeClr val="tx1"/>
                </a:solidFill>
                <a:cs typeface="Arial"/>
              </a:rPr>
              <a:t>are</a:t>
            </a:r>
            <a:r>
              <a:rPr lang="en-GB" sz="1100" spc="-53" dirty="0">
                <a:solidFill>
                  <a:schemeClr val="tx1"/>
                </a:solidFill>
                <a:cs typeface="Arial"/>
              </a:rPr>
              <a:t> </a:t>
            </a:r>
            <a:r>
              <a:rPr lang="en-GB" sz="1100" dirty="0">
                <a:solidFill>
                  <a:schemeClr val="tx1"/>
                </a:solidFill>
                <a:cs typeface="Arial"/>
              </a:rPr>
              <a:t>more</a:t>
            </a:r>
            <a:r>
              <a:rPr lang="en-GB" sz="1100" spc="-49" dirty="0">
                <a:solidFill>
                  <a:schemeClr val="tx1"/>
                </a:solidFill>
                <a:cs typeface="Arial"/>
              </a:rPr>
              <a:t> </a:t>
            </a:r>
            <a:r>
              <a:rPr lang="en-GB" sz="1100" dirty="0">
                <a:solidFill>
                  <a:schemeClr val="tx1"/>
                </a:solidFill>
                <a:cs typeface="Arial"/>
              </a:rPr>
              <a:t>effective</a:t>
            </a:r>
            <a:r>
              <a:rPr lang="en-GB" sz="1100" spc="-53" dirty="0">
                <a:solidFill>
                  <a:schemeClr val="tx1"/>
                </a:solidFill>
                <a:cs typeface="Arial"/>
              </a:rPr>
              <a:t> </a:t>
            </a:r>
            <a:r>
              <a:rPr lang="en-GB" sz="1100" dirty="0">
                <a:solidFill>
                  <a:schemeClr val="tx1"/>
                </a:solidFill>
                <a:cs typeface="Arial"/>
              </a:rPr>
              <a:t>when</a:t>
            </a:r>
            <a:r>
              <a:rPr lang="en-GB" sz="1100" spc="-49" dirty="0">
                <a:solidFill>
                  <a:schemeClr val="tx1"/>
                </a:solidFill>
                <a:cs typeface="Arial"/>
              </a:rPr>
              <a:t> </a:t>
            </a:r>
            <a:r>
              <a:rPr lang="en-GB" sz="1100" spc="-8" dirty="0">
                <a:solidFill>
                  <a:schemeClr val="tx1"/>
                </a:solidFill>
                <a:cs typeface="Arial"/>
              </a:rPr>
              <a:t>they’re </a:t>
            </a:r>
            <a:r>
              <a:rPr lang="en-GB" sz="1100" dirty="0">
                <a:solidFill>
                  <a:schemeClr val="tx1"/>
                </a:solidFill>
                <a:cs typeface="Arial"/>
              </a:rPr>
              <a:t>turned</a:t>
            </a:r>
            <a:r>
              <a:rPr lang="en-GB" sz="1100" spc="-32" dirty="0">
                <a:solidFill>
                  <a:schemeClr val="tx1"/>
                </a:solidFill>
                <a:cs typeface="Arial"/>
              </a:rPr>
              <a:t> </a:t>
            </a:r>
            <a:r>
              <a:rPr lang="en-GB" sz="1100" dirty="0">
                <a:solidFill>
                  <a:schemeClr val="tx1"/>
                </a:solidFill>
                <a:cs typeface="Arial"/>
              </a:rPr>
              <a:t>on</a:t>
            </a:r>
            <a:r>
              <a:rPr lang="en-GB" sz="1100" spc="-32" dirty="0">
                <a:solidFill>
                  <a:schemeClr val="tx1"/>
                </a:solidFill>
                <a:cs typeface="Arial"/>
              </a:rPr>
              <a:t> </a:t>
            </a:r>
            <a:r>
              <a:rPr lang="en-GB" sz="1100" dirty="0">
                <a:solidFill>
                  <a:schemeClr val="tx1"/>
                </a:solidFill>
                <a:cs typeface="Arial"/>
              </a:rPr>
              <a:t>–</a:t>
            </a:r>
            <a:r>
              <a:rPr lang="en-GB" sz="1100" spc="-32" dirty="0">
                <a:solidFill>
                  <a:schemeClr val="tx1"/>
                </a:solidFill>
                <a:cs typeface="Arial"/>
              </a:rPr>
              <a:t> </a:t>
            </a:r>
            <a:r>
              <a:rPr lang="en-GB" sz="1100" dirty="0">
                <a:solidFill>
                  <a:schemeClr val="tx1"/>
                </a:solidFill>
                <a:cs typeface="Arial"/>
              </a:rPr>
              <a:t>not</a:t>
            </a:r>
            <a:r>
              <a:rPr lang="en-GB" sz="1100" spc="-32" dirty="0">
                <a:solidFill>
                  <a:schemeClr val="tx1"/>
                </a:solidFill>
                <a:cs typeface="Arial"/>
              </a:rPr>
              <a:t> </a:t>
            </a:r>
            <a:r>
              <a:rPr lang="en-GB" sz="1100" dirty="0">
                <a:solidFill>
                  <a:schemeClr val="tx1"/>
                </a:solidFill>
                <a:cs typeface="Arial"/>
              </a:rPr>
              <a:t>turned</a:t>
            </a:r>
            <a:r>
              <a:rPr lang="en-GB" sz="1100" spc="-32" dirty="0">
                <a:solidFill>
                  <a:schemeClr val="tx1"/>
                </a:solidFill>
                <a:cs typeface="Arial"/>
              </a:rPr>
              <a:t> </a:t>
            </a:r>
            <a:r>
              <a:rPr lang="en-GB" sz="1100" spc="-16" dirty="0">
                <a:solidFill>
                  <a:schemeClr val="tx1"/>
                </a:solidFill>
                <a:cs typeface="Arial"/>
              </a:rPr>
              <a:t>off.</a:t>
            </a:r>
            <a:endParaRPr lang="en-GB" sz="1100" dirty="0">
              <a:solidFill>
                <a:schemeClr val="tx1"/>
              </a:solidFill>
              <a:cs typeface="Arial"/>
            </a:endParaRPr>
          </a:p>
          <a:p>
            <a:pPr marL="284163" marR="4107" lvl="0" indent="-274638" defTabSz="914400">
              <a:spcAft>
                <a:spcPts val="300"/>
              </a:spcAft>
              <a:buClr>
                <a:schemeClr val="accent1"/>
              </a:buClr>
              <a:buFont typeface="+mj-lt"/>
              <a:buAutoNum type="arabicPeriod"/>
              <a:tabLst>
                <a:tab pos="162234" algn="l"/>
              </a:tabLst>
              <a:defRPr/>
            </a:pPr>
            <a:r>
              <a:rPr lang="en-GB" sz="1100" dirty="0">
                <a:solidFill>
                  <a:schemeClr val="tx1"/>
                </a:solidFill>
                <a:cs typeface="Arial"/>
              </a:rPr>
              <a:t>We</a:t>
            </a:r>
            <a:r>
              <a:rPr lang="en-GB" sz="1100" spc="-44" dirty="0">
                <a:solidFill>
                  <a:schemeClr val="tx1"/>
                </a:solidFill>
                <a:cs typeface="Arial"/>
              </a:rPr>
              <a:t> </a:t>
            </a:r>
            <a:r>
              <a:rPr lang="en-GB" sz="1100" dirty="0">
                <a:solidFill>
                  <a:schemeClr val="tx1"/>
                </a:solidFill>
                <a:cs typeface="Arial"/>
              </a:rPr>
              <a:t>are</a:t>
            </a:r>
            <a:r>
              <a:rPr lang="en-GB" sz="1100" spc="-32" dirty="0">
                <a:solidFill>
                  <a:schemeClr val="tx1"/>
                </a:solidFill>
                <a:cs typeface="Arial"/>
              </a:rPr>
              <a:t> </a:t>
            </a:r>
            <a:r>
              <a:rPr lang="en-GB" sz="1100" dirty="0">
                <a:solidFill>
                  <a:schemeClr val="tx1"/>
                </a:solidFill>
                <a:cs typeface="Arial"/>
              </a:rPr>
              <a:t>a</a:t>
            </a:r>
            <a:r>
              <a:rPr lang="en-GB" sz="1100" spc="-32" dirty="0">
                <a:solidFill>
                  <a:schemeClr val="tx1"/>
                </a:solidFill>
                <a:cs typeface="Arial"/>
              </a:rPr>
              <a:t> </a:t>
            </a:r>
            <a:r>
              <a:rPr lang="en-GB" sz="1100" dirty="0">
                <a:solidFill>
                  <a:schemeClr val="tx1"/>
                </a:solidFill>
                <a:cs typeface="Arial"/>
              </a:rPr>
              <a:t>warm,</a:t>
            </a:r>
            <a:r>
              <a:rPr lang="en-GB" sz="1100" spc="-32" dirty="0">
                <a:solidFill>
                  <a:schemeClr val="tx1"/>
                </a:solidFill>
                <a:cs typeface="Arial"/>
              </a:rPr>
              <a:t> </a:t>
            </a:r>
            <a:r>
              <a:rPr lang="en-GB" sz="1100" dirty="0">
                <a:solidFill>
                  <a:schemeClr val="tx1"/>
                </a:solidFill>
                <a:cs typeface="Arial"/>
              </a:rPr>
              <a:t>close</a:t>
            </a:r>
            <a:r>
              <a:rPr lang="en-GB" sz="1100" spc="-32" dirty="0">
                <a:solidFill>
                  <a:schemeClr val="tx1"/>
                </a:solidFill>
                <a:cs typeface="Arial"/>
              </a:rPr>
              <a:t> </a:t>
            </a:r>
            <a:r>
              <a:rPr lang="en-GB" sz="1100" spc="-20" dirty="0">
                <a:solidFill>
                  <a:schemeClr val="tx1"/>
                </a:solidFill>
                <a:cs typeface="Arial"/>
              </a:rPr>
              <a:t>company.</a:t>
            </a:r>
            <a:r>
              <a:rPr lang="en-GB" sz="1100" spc="-36" dirty="0">
                <a:solidFill>
                  <a:schemeClr val="tx1"/>
                </a:solidFill>
                <a:cs typeface="Arial"/>
              </a:rPr>
              <a:t> </a:t>
            </a:r>
            <a:r>
              <a:rPr lang="en-GB" sz="1100" dirty="0">
                <a:solidFill>
                  <a:schemeClr val="tx1"/>
                </a:solidFill>
                <a:cs typeface="Arial"/>
              </a:rPr>
              <a:t>This</a:t>
            </a:r>
            <a:r>
              <a:rPr lang="en-GB" sz="1100" spc="-32" dirty="0">
                <a:solidFill>
                  <a:schemeClr val="tx1"/>
                </a:solidFill>
                <a:cs typeface="Arial"/>
              </a:rPr>
              <a:t> </a:t>
            </a:r>
            <a:r>
              <a:rPr lang="en-GB" sz="1100" dirty="0">
                <a:solidFill>
                  <a:schemeClr val="tx1"/>
                </a:solidFill>
                <a:cs typeface="Arial"/>
              </a:rPr>
              <a:t>is</a:t>
            </a:r>
            <a:r>
              <a:rPr lang="en-GB" sz="1100" spc="-32" dirty="0">
                <a:solidFill>
                  <a:schemeClr val="tx1"/>
                </a:solidFill>
                <a:cs typeface="Arial"/>
              </a:rPr>
              <a:t> </a:t>
            </a:r>
            <a:r>
              <a:rPr lang="en-GB" sz="1100" dirty="0">
                <a:solidFill>
                  <a:schemeClr val="tx1"/>
                </a:solidFill>
                <a:cs typeface="Arial"/>
              </a:rPr>
              <a:t>a</a:t>
            </a:r>
            <a:r>
              <a:rPr lang="en-GB" sz="1100" spc="-32" dirty="0">
                <a:solidFill>
                  <a:schemeClr val="tx1"/>
                </a:solidFill>
                <a:cs typeface="Arial"/>
              </a:rPr>
              <a:t> </a:t>
            </a:r>
            <a:r>
              <a:rPr lang="en-GB" sz="1100" dirty="0">
                <a:solidFill>
                  <a:schemeClr val="tx1"/>
                </a:solidFill>
                <a:cs typeface="Arial"/>
              </a:rPr>
              <a:t>strength</a:t>
            </a:r>
            <a:r>
              <a:rPr lang="en-GB" sz="1100" spc="-32" dirty="0">
                <a:solidFill>
                  <a:schemeClr val="tx1"/>
                </a:solidFill>
                <a:cs typeface="Arial"/>
              </a:rPr>
              <a:t> </a:t>
            </a:r>
            <a:r>
              <a:rPr lang="en-GB" sz="1100" dirty="0">
                <a:solidFill>
                  <a:schemeClr val="tx1"/>
                </a:solidFill>
                <a:cs typeface="Arial"/>
              </a:rPr>
              <a:t>–</a:t>
            </a:r>
            <a:r>
              <a:rPr lang="en-GB" sz="1100" spc="-32" dirty="0">
                <a:solidFill>
                  <a:schemeClr val="tx1"/>
                </a:solidFill>
                <a:cs typeface="Arial"/>
              </a:rPr>
              <a:t> </a:t>
            </a:r>
            <a:r>
              <a:rPr lang="en-GB" sz="1100" spc="-20" dirty="0">
                <a:solidFill>
                  <a:schemeClr val="tx1"/>
                </a:solidFill>
                <a:cs typeface="Arial"/>
              </a:rPr>
              <a:t>not </a:t>
            </a:r>
            <a:r>
              <a:rPr lang="en-GB" sz="1100" dirty="0">
                <a:solidFill>
                  <a:schemeClr val="tx1"/>
                </a:solidFill>
                <a:cs typeface="Arial"/>
              </a:rPr>
              <a:t>a </a:t>
            </a:r>
            <a:r>
              <a:rPr lang="en-GB" sz="1100" spc="-8" dirty="0">
                <a:solidFill>
                  <a:schemeClr val="tx1"/>
                </a:solidFill>
                <a:cs typeface="Arial"/>
              </a:rPr>
              <a:t>weakness.</a:t>
            </a:r>
            <a:endParaRPr lang="en-GB" sz="1100" dirty="0">
              <a:solidFill>
                <a:schemeClr val="tx1"/>
              </a:solidFill>
              <a:cs typeface="Arial"/>
            </a:endParaRPr>
          </a:p>
          <a:p>
            <a:pPr marL="284163" marR="240783" lvl="0" indent="-274638" defTabSz="914400">
              <a:spcAft>
                <a:spcPts val="300"/>
              </a:spcAft>
              <a:buClr>
                <a:schemeClr val="accent1"/>
              </a:buClr>
              <a:buFont typeface="+mj-lt"/>
              <a:buAutoNum type="arabicPeriod"/>
              <a:tabLst>
                <a:tab pos="162234" algn="l"/>
              </a:tabLst>
              <a:defRPr/>
            </a:pPr>
            <a:r>
              <a:rPr lang="en-GB" sz="1100" dirty="0">
                <a:solidFill>
                  <a:schemeClr val="tx1"/>
                </a:solidFill>
                <a:cs typeface="Arial"/>
              </a:rPr>
              <a:t>We</a:t>
            </a:r>
            <a:r>
              <a:rPr lang="en-GB" sz="1100" spc="-61" dirty="0">
                <a:solidFill>
                  <a:schemeClr val="tx1"/>
                </a:solidFill>
                <a:cs typeface="Arial"/>
              </a:rPr>
              <a:t> </a:t>
            </a:r>
            <a:r>
              <a:rPr lang="en-GB" sz="1100" dirty="0">
                <a:solidFill>
                  <a:schemeClr val="tx1"/>
                </a:solidFill>
                <a:cs typeface="Arial"/>
              </a:rPr>
              <a:t>must</a:t>
            </a:r>
            <a:r>
              <a:rPr lang="en-GB" sz="1100" spc="-57" dirty="0">
                <a:solidFill>
                  <a:schemeClr val="tx1"/>
                </a:solidFill>
                <a:cs typeface="Arial"/>
              </a:rPr>
              <a:t> </a:t>
            </a:r>
            <a:r>
              <a:rPr lang="en-GB" sz="1100" dirty="0">
                <a:solidFill>
                  <a:schemeClr val="tx1"/>
                </a:solidFill>
                <a:cs typeface="Arial"/>
              </a:rPr>
              <a:t>continue</a:t>
            </a:r>
            <a:r>
              <a:rPr lang="en-GB" sz="1100" spc="-61" dirty="0">
                <a:solidFill>
                  <a:schemeClr val="tx1"/>
                </a:solidFill>
                <a:cs typeface="Arial"/>
              </a:rPr>
              <a:t> </a:t>
            </a:r>
            <a:r>
              <a:rPr lang="en-GB" sz="1100" spc="-8" dirty="0">
                <a:solidFill>
                  <a:schemeClr val="tx1"/>
                </a:solidFill>
                <a:cs typeface="Arial"/>
              </a:rPr>
              <a:t>building</a:t>
            </a:r>
            <a:r>
              <a:rPr lang="en-GB" sz="1100" spc="-57" dirty="0">
                <a:solidFill>
                  <a:schemeClr val="tx1"/>
                </a:solidFill>
                <a:cs typeface="Arial"/>
              </a:rPr>
              <a:t> </a:t>
            </a:r>
            <a:r>
              <a:rPr lang="en-GB" sz="1100" dirty="0">
                <a:solidFill>
                  <a:schemeClr val="tx1"/>
                </a:solidFill>
                <a:cs typeface="Arial"/>
              </a:rPr>
              <a:t>a</a:t>
            </a:r>
            <a:r>
              <a:rPr lang="en-GB" sz="1100" spc="-61" dirty="0">
                <a:solidFill>
                  <a:schemeClr val="tx1"/>
                </a:solidFill>
                <a:cs typeface="Arial"/>
              </a:rPr>
              <a:t> </a:t>
            </a:r>
            <a:r>
              <a:rPr lang="en-GB" sz="1100" spc="-8" dirty="0">
                <a:solidFill>
                  <a:schemeClr val="tx1"/>
                </a:solidFill>
                <a:cs typeface="Arial"/>
              </a:rPr>
              <a:t>professional</a:t>
            </a:r>
            <a:r>
              <a:rPr lang="en-GB" sz="1100" spc="-57" dirty="0">
                <a:solidFill>
                  <a:schemeClr val="tx1"/>
                </a:solidFill>
                <a:cs typeface="Arial"/>
              </a:rPr>
              <a:t> </a:t>
            </a:r>
            <a:r>
              <a:rPr lang="en-GB" sz="1100" dirty="0">
                <a:solidFill>
                  <a:schemeClr val="tx1"/>
                </a:solidFill>
                <a:cs typeface="Arial"/>
              </a:rPr>
              <a:t>company</a:t>
            </a:r>
            <a:r>
              <a:rPr lang="en-GB" sz="1100" spc="-57" dirty="0">
                <a:solidFill>
                  <a:schemeClr val="tx1"/>
                </a:solidFill>
                <a:cs typeface="Arial"/>
              </a:rPr>
              <a:t> </a:t>
            </a:r>
            <a:r>
              <a:rPr lang="en-GB" sz="1100" spc="-40" dirty="0">
                <a:solidFill>
                  <a:schemeClr val="tx1"/>
                </a:solidFill>
                <a:cs typeface="Arial"/>
              </a:rPr>
              <a:t>– </a:t>
            </a:r>
            <a:r>
              <a:rPr lang="en-GB" sz="1100" spc="-8" dirty="0">
                <a:solidFill>
                  <a:schemeClr val="tx1"/>
                </a:solidFill>
                <a:cs typeface="Arial"/>
              </a:rPr>
              <a:t>together</a:t>
            </a:r>
            <a:r>
              <a:rPr lang="en-GB" sz="1100" spc="-16" dirty="0">
                <a:solidFill>
                  <a:schemeClr val="tx1"/>
                </a:solidFill>
                <a:cs typeface="Arial"/>
              </a:rPr>
              <a:t> </a:t>
            </a:r>
            <a:r>
              <a:rPr lang="en-GB" sz="1100" dirty="0">
                <a:solidFill>
                  <a:schemeClr val="tx1"/>
                </a:solidFill>
                <a:cs typeface="Arial"/>
              </a:rPr>
              <a:t>–</a:t>
            </a:r>
            <a:r>
              <a:rPr lang="en-GB" sz="1100" spc="-16" dirty="0">
                <a:solidFill>
                  <a:schemeClr val="tx1"/>
                </a:solidFill>
                <a:cs typeface="Arial"/>
              </a:rPr>
              <a:t> </a:t>
            </a:r>
            <a:r>
              <a:rPr lang="en-GB" sz="1100" dirty="0">
                <a:solidFill>
                  <a:schemeClr val="tx1"/>
                </a:solidFill>
                <a:cs typeface="Arial"/>
              </a:rPr>
              <a:t>as</a:t>
            </a:r>
            <a:r>
              <a:rPr lang="en-GB" sz="1100" spc="-16" dirty="0">
                <a:solidFill>
                  <a:schemeClr val="tx1"/>
                </a:solidFill>
                <a:cs typeface="Arial"/>
              </a:rPr>
              <a:t> </a:t>
            </a:r>
            <a:r>
              <a:rPr lang="en-GB" sz="1100" dirty="0">
                <a:solidFill>
                  <a:schemeClr val="tx1"/>
                </a:solidFill>
                <a:cs typeface="Arial"/>
              </a:rPr>
              <a:t>a</a:t>
            </a:r>
            <a:r>
              <a:rPr lang="en-GB" sz="1100" spc="-12" dirty="0">
                <a:solidFill>
                  <a:schemeClr val="tx1"/>
                </a:solidFill>
                <a:cs typeface="Arial"/>
              </a:rPr>
              <a:t> </a:t>
            </a:r>
            <a:r>
              <a:rPr lang="en-GB" sz="1100" spc="-16" dirty="0">
                <a:solidFill>
                  <a:schemeClr val="tx1"/>
                </a:solidFill>
                <a:cs typeface="Arial"/>
              </a:rPr>
              <a:t>team.</a:t>
            </a:r>
            <a:endParaRPr lang="en-GB" sz="1100" dirty="0">
              <a:solidFill>
                <a:schemeClr val="tx1"/>
              </a:solidFill>
              <a:cs typeface="Arial"/>
            </a:endParaRPr>
          </a:p>
          <a:p>
            <a:pPr marL="284163" marR="74443" lvl="0" indent="-274638" defTabSz="914400">
              <a:spcAft>
                <a:spcPts val="300"/>
              </a:spcAft>
              <a:buClr>
                <a:schemeClr val="accent1"/>
              </a:buClr>
              <a:buFont typeface="+mj-lt"/>
              <a:buAutoNum type="arabicPeriod"/>
              <a:tabLst>
                <a:tab pos="162234" algn="l"/>
              </a:tabLst>
              <a:defRPr/>
            </a:pPr>
            <a:r>
              <a:rPr lang="en-GB" sz="1100" dirty="0">
                <a:solidFill>
                  <a:schemeClr val="tx1"/>
                </a:solidFill>
                <a:cs typeface="Arial"/>
              </a:rPr>
              <a:t>Shared</a:t>
            </a:r>
            <a:r>
              <a:rPr lang="en-GB" sz="1100" spc="-44" dirty="0">
                <a:solidFill>
                  <a:schemeClr val="tx1"/>
                </a:solidFill>
                <a:cs typeface="Arial"/>
              </a:rPr>
              <a:t> </a:t>
            </a:r>
            <a:r>
              <a:rPr lang="en-GB" sz="1100" dirty="0">
                <a:solidFill>
                  <a:schemeClr val="tx1"/>
                </a:solidFill>
                <a:cs typeface="Arial"/>
              </a:rPr>
              <a:t>values</a:t>
            </a:r>
            <a:r>
              <a:rPr lang="en-GB" sz="1100" spc="-40" dirty="0">
                <a:solidFill>
                  <a:schemeClr val="tx1"/>
                </a:solidFill>
                <a:cs typeface="Arial"/>
              </a:rPr>
              <a:t> </a:t>
            </a:r>
            <a:r>
              <a:rPr lang="en-GB" sz="1100" dirty="0">
                <a:solidFill>
                  <a:schemeClr val="tx1"/>
                </a:solidFill>
                <a:cs typeface="Arial"/>
              </a:rPr>
              <a:t>can</a:t>
            </a:r>
            <a:r>
              <a:rPr lang="en-GB" sz="1100" spc="-44" dirty="0">
                <a:solidFill>
                  <a:schemeClr val="tx1"/>
                </a:solidFill>
                <a:cs typeface="Arial"/>
              </a:rPr>
              <a:t> </a:t>
            </a:r>
            <a:r>
              <a:rPr lang="en-GB" sz="1100" dirty="0">
                <a:solidFill>
                  <a:schemeClr val="tx1"/>
                </a:solidFill>
                <a:cs typeface="Arial"/>
              </a:rPr>
              <a:t>be</a:t>
            </a:r>
            <a:r>
              <a:rPr lang="en-GB" sz="1100" spc="-40" dirty="0">
                <a:solidFill>
                  <a:schemeClr val="tx1"/>
                </a:solidFill>
                <a:cs typeface="Arial"/>
              </a:rPr>
              <a:t> </a:t>
            </a:r>
            <a:r>
              <a:rPr lang="en-GB" sz="1100" dirty="0">
                <a:solidFill>
                  <a:schemeClr val="tx1"/>
                </a:solidFill>
                <a:cs typeface="Arial"/>
              </a:rPr>
              <a:t>altered</a:t>
            </a:r>
            <a:r>
              <a:rPr lang="en-GB" sz="1100" spc="-40" dirty="0">
                <a:solidFill>
                  <a:schemeClr val="tx1"/>
                </a:solidFill>
                <a:cs typeface="Arial"/>
              </a:rPr>
              <a:t> </a:t>
            </a:r>
            <a:r>
              <a:rPr lang="en-GB" sz="1100" dirty="0">
                <a:solidFill>
                  <a:schemeClr val="tx1"/>
                </a:solidFill>
                <a:cs typeface="Arial"/>
              </a:rPr>
              <a:t>with</a:t>
            </a:r>
            <a:r>
              <a:rPr lang="en-GB" sz="1100" spc="-44" dirty="0">
                <a:solidFill>
                  <a:schemeClr val="tx1"/>
                </a:solidFill>
                <a:cs typeface="Arial"/>
              </a:rPr>
              <a:t> </a:t>
            </a:r>
            <a:r>
              <a:rPr lang="en-GB" sz="1100" spc="-8" dirty="0">
                <a:solidFill>
                  <a:schemeClr val="tx1"/>
                </a:solidFill>
                <a:cs typeface="Arial"/>
              </a:rPr>
              <a:t>circumstances</a:t>
            </a:r>
            <a:r>
              <a:rPr lang="en-GB" sz="1100" spc="-40" dirty="0">
                <a:solidFill>
                  <a:schemeClr val="tx1"/>
                </a:solidFill>
                <a:cs typeface="Arial"/>
              </a:rPr>
              <a:t> </a:t>
            </a:r>
            <a:r>
              <a:rPr lang="en-GB" sz="1100" dirty="0">
                <a:solidFill>
                  <a:schemeClr val="tx1"/>
                </a:solidFill>
                <a:cs typeface="Arial"/>
              </a:rPr>
              <a:t>–</a:t>
            </a:r>
            <a:r>
              <a:rPr lang="en-GB" sz="1100" spc="-40" dirty="0">
                <a:solidFill>
                  <a:schemeClr val="tx1"/>
                </a:solidFill>
                <a:cs typeface="Arial"/>
              </a:rPr>
              <a:t> </a:t>
            </a:r>
            <a:r>
              <a:rPr lang="en-GB" sz="1100" spc="-20" dirty="0">
                <a:solidFill>
                  <a:schemeClr val="tx1"/>
                </a:solidFill>
                <a:cs typeface="Arial"/>
              </a:rPr>
              <a:t>but </a:t>
            </a:r>
            <a:r>
              <a:rPr lang="en-GB" sz="1100" spc="-8" dirty="0">
                <a:solidFill>
                  <a:schemeClr val="tx1"/>
                </a:solidFill>
                <a:cs typeface="Arial"/>
              </a:rPr>
              <a:t>carefully</a:t>
            </a:r>
            <a:r>
              <a:rPr lang="en-GB" sz="1100" spc="-32" dirty="0">
                <a:solidFill>
                  <a:schemeClr val="tx1"/>
                </a:solidFill>
                <a:cs typeface="Arial"/>
              </a:rPr>
              <a:t> </a:t>
            </a:r>
            <a:r>
              <a:rPr lang="en-GB" sz="1100" dirty="0">
                <a:solidFill>
                  <a:schemeClr val="tx1"/>
                </a:solidFill>
                <a:cs typeface="Arial"/>
              </a:rPr>
              <a:t>and</a:t>
            </a:r>
            <a:r>
              <a:rPr lang="en-GB" sz="1100" spc="-28" dirty="0">
                <a:solidFill>
                  <a:schemeClr val="tx1"/>
                </a:solidFill>
                <a:cs typeface="Arial"/>
              </a:rPr>
              <a:t> </a:t>
            </a:r>
            <a:br>
              <a:rPr lang="en-GB" sz="1100" spc="-28" dirty="0">
                <a:solidFill>
                  <a:schemeClr val="tx1"/>
                </a:solidFill>
                <a:cs typeface="Arial"/>
              </a:rPr>
            </a:br>
            <a:r>
              <a:rPr lang="en-GB" sz="1100" dirty="0">
                <a:solidFill>
                  <a:schemeClr val="tx1"/>
                </a:solidFill>
                <a:cs typeface="Arial"/>
              </a:rPr>
              <a:t>with</a:t>
            </a:r>
            <a:r>
              <a:rPr lang="en-GB" sz="1100" spc="-32" dirty="0">
                <a:solidFill>
                  <a:schemeClr val="tx1"/>
                </a:solidFill>
                <a:cs typeface="Arial"/>
              </a:rPr>
              <a:t> </a:t>
            </a:r>
            <a:r>
              <a:rPr lang="en-GB" sz="1100" dirty="0">
                <a:solidFill>
                  <a:schemeClr val="tx1"/>
                </a:solidFill>
                <a:cs typeface="Arial"/>
              </a:rPr>
              <a:t>tact</a:t>
            </a:r>
            <a:r>
              <a:rPr lang="en-GB" sz="1100" spc="-28" dirty="0">
                <a:solidFill>
                  <a:schemeClr val="tx1"/>
                </a:solidFill>
                <a:cs typeface="Arial"/>
              </a:rPr>
              <a:t> </a:t>
            </a:r>
            <a:r>
              <a:rPr lang="en-GB" sz="1100" dirty="0">
                <a:solidFill>
                  <a:schemeClr val="tx1"/>
                </a:solidFill>
                <a:cs typeface="Arial"/>
              </a:rPr>
              <a:t>and</a:t>
            </a:r>
            <a:r>
              <a:rPr lang="en-GB" sz="1100" spc="-32" dirty="0">
                <a:solidFill>
                  <a:schemeClr val="tx1"/>
                </a:solidFill>
                <a:cs typeface="Arial"/>
              </a:rPr>
              <a:t> </a:t>
            </a:r>
            <a:r>
              <a:rPr lang="en-GB" sz="1100" spc="-8" dirty="0">
                <a:solidFill>
                  <a:schemeClr val="tx1"/>
                </a:solidFill>
                <a:cs typeface="Arial"/>
              </a:rPr>
              <a:t>consideration</a:t>
            </a:r>
            <a:r>
              <a:rPr lang="en-GB" sz="1100" spc="-28" dirty="0">
                <a:solidFill>
                  <a:schemeClr val="tx1"/>
                </a:solidFill>
                <a:cs typeface="Arial"/>
              </a:rPr>
              <a:t> </a:t>
            </a:r>
            <a:r>
              <a:rPr lang="en-GB" sz="1100" dirty="0">
                <a:solidFill>
                  <a:schemeClr val="tx1"/>
                </a:solidFill>
                <a:cs typeface="Arial"/>
              </a:rPr>
              <a:t>for</a:t>
            </a:r>
            <a:r>
              <a:rPr lang="en-GB" sz="1100" spc="-28" dirty="0">
                <a:solidFill>
                  <a:schemeClr val="tx1"/>
                </a:solidFill>
                <a:cs typeface="Arial"/>
              </a:rPr>
              <a:t> </a:t>
            </a:r>
            <a:r>
              <a:rPr lang="en-GB" sz="1100" spc="-20" dirty="0">
                <a:solidFill>
                  <a:schemeClr val="tx1"/>
                </a:solidFill>
                <a:cs typeface="Arial"/>
              </a:rPr>
              <a:t>one </a:t>
            </a:r>
            <a:r>
              <a:rPr lang="en-GB" sz="1100" spc="-8" dirty="0">
                <a:solidFill>
                  <a:schemeClr val="tx1"/>
                </a:solidFill>
                <a:cs typeface="Arial"/>
              </a:rPr>
              <a:t>another’s</a:t>
            </a:r>
            <a:r>
              <a:rPr lang="en-GB" sz="1100" spc="-73" dirty="0">
                <a:solidFill>
                  <a:schemeClr val="tx1"/>
                </a:solidFill>
                <a:cs typeface="Arial"/>
              </a:rPr>
              <a:t> </a:t>
            </a:r>
            <a:r>
              <a:rPr lang="en-GB" sz="1100" spc="-8" dirty="0">
                <a:solidFill>
                  <a:schemeClr val="tx1"/>
                </a:solidFill>
                <a:cs typeface="Arial"/>
              </a:rPr>
              <a:t>needs.</a:t>
            </a:r>
          </a:p>
          <a:p>
            <a:pPr marL="9525" marR="74443" lvl="0" indent="0" defTabSz="914400">
              <a:spcAft>
                <a:spcPts val="300"/>
              </a:spcAft>
              <a:buClrTx/>
              <a:buFont typeface="+mj-lt"/>
              <a:buNone/>
              <a:tabLst>
                <a:tab pos="162234" algn="l"/>
              </a:tabLst>
              <a:defRPr/>
            </a:pPr>
            <a:endParaRPr lang="en-GB" sz="1100" spc="-8" dirty="0">
              <a:solidFill>
                <a:schemeClr val="tx1"/>
              </a:solidFill>
              <a:cs typeface="Arial"/>
            </a:endParaRPr>
          </a:p>
          <a:p>
            <a:pPr marL="9755" marR="74443" lvl="0" indent="0" defTabSz="914400">
              <a:spcAft>
                <a:spcPts val="300"/>
              </a:spcAft>
              <a:buClrTx/>
              <a:buFont typeface="+mj-lt"/>
              <a:buNone/>
              <a:tabLst>
                <a:tab pos="162234" algn="l"/>
              </a:tabLst>
              <a:defRPr/>
            </a:pPr>
            <a:r>
              <a:rPr lang="en-GB" sz="1100" spc="-8" dirty="0">
                <a:solidFill>
                  <a:schemeClr val="accent1"/>
                </a:solidFill>
                <a:cs typeface="Arial"/>
              </a:rPr>
              <a:t>When accepted</a:t>
            </a:r>
            <a:r>
              <a:rPr lang="en-GB" sz="1100" spc="-8" baseline="0" dirty="0">
                <a:solidFill>
                  <a:schemeClr val="accent1"/>
                </a:solidFill>
                <a:cs typeface="Arial"/>
              </a:rPr>
              <a:t> Shared Values are changed or challenged, </a:t>
            </a:r>
            <a:br>
              <a:rPr lang="en-GB" sz="1100" spc="-8" baseline="0" dirty="0">
                <a:solidFill>
                  <a:schemeClr val="accent1"/>
                </a:solidFill>
                <a:cs typeface="Arial"/>
              </a:rPr>
            </a:br>
            <a:r>
              <a:rPr lang="en-GB" sz="1100" spc="-8" baseline="0" dirty="0">
                <a:solidFill>
                  <a:schemeClr val="accent1"/>
                </a:solidFill>
                <a:cs typeface="Arial"/>
              </a:rPr>
              <a:t>the emotional impact and negative feelings can </a:t>
            </a:r>
            <a:br>
              <a:rPr lang="en-GB" sz="1100" spc="-8" baseline="0" dirty="0">
                <a:solidFill>
                  <a:schemeClr val="accent1"/>
                </a:solidFill>
                <a:cs typeface="Arial"/>
              </a:rPr>
            </a:br>
            <a:r>
              <a:rPr lang="en-GB" sz="1100" spc="-8" baseline="0" dirty="0">
                <a:solidFill>
                  <a:schemeClr val="accent1"/>
                </a:solidFill>
                <a:cs typeface="Arial"/>
              </a:rPr>
              <a:t>damage the Company. </a:t>
            </a:r>
          </a:p>
          <a:p>
            <a:pPr marL="9755" marR="74443" lvl="0" indent="0" defTabSz="914400">
              <a:spcAft>
                <a:spcPts val="300"/>
              </a:spcAft>
              <a:buClrTx/>
              <a:buFont typeface="+mj-lt"/>
              <a:buNone/>
              <a:tabLst>
                <a:tab pos="162234" algn="l"/>
              </a:tabLst>
              <a:defRPr/>
            </a:pPr>
            <a:r>
              <a:rPr lang="en-GB" sz="1100" b="1" spc="-8" baseline="0" dirty="0">
                <a:solidFill>
                  <a:schemeClr val="accent1"/>
                </a:solidFill>
                <a:cs typeface="Arial"/>
              </a:rPr>
              <a:t>-Robert E. Gallagher, May 1984</a:t>
            </a:r>
            <a:endParaRPr lang="en-GB" sz="1100" b="1" dirty="0">
              <a:solidFill>
                <a:schemeClr val="accent1"/>
              </a:solidFill>
              <a:cs typeface="Arial"/>
            </a:endParaRPr>
          </a:p>
        </p:txBody>
      </p:sp>
      <p:sp>
        <p:nvSpPr>
          <p:cNvPr id="11" name="Title 3">
            <a:extLst>
              <a:ext uri="{FF2B5EF4-FFF2-40B4-BE49-F238E27FC236}">
                <a16:creationId xmlns:a16="http://schemas.microsoft.com/office/drawing/2014/main" id="{17DC20F7-933F-FC29-AAFF-94772914A9FC}"/>
              </a:ext>
            </a:extLst>
          </p:cNvPr>
          <p:cNvSpPr txBox="1">
            <a:spLocks/>
          </p:cNvSpPr>
          <p:nvPr userDrawn="1"/>
        </p:nvSpPr>
        <p:spPr>
          <a:xfrm>
            <a:off x="611189" y="611190"/>
            <a:ext cx="9158042" cy="724125"/>
          </a:xfrm>
          <a:prstGeom prst="rect">
            <a:avLst/>
          </a:prstGeom>
        </p:spPr>
        <p:txBody>
          <a:bodyPr vert="horz" lIns="0" tIns="0" rIns="0" bIns="0" rtlCol="0" anchor="t">
            <a:noAutofit/>
          </a:bodyPr>
          <a:lstStyle>
            <a:lvl1pPr algn="l" defTabSz="914377" rtl="0" eaLnBrk="1" latinLnBrk="0" hangingPunct="1">
              <a:lnSpc>
                <a:spcPct val="90000"/>
              </a:lnSpc>
              <a:spcBef>
                <a:spcPct val="0"/>
              </a:spcBef>
              <a:buNone/>
              <a:defRPr sz="3600" b="1" kern="1200">
                <a:solidFill>
                  <a:schemeClr val="tx1"/>
                </a:solidFill>
                <a:latin typeface="+mj-lt"/>
                <a:ea typeface="+mj-ea"/>
                <a:cs typeface="+mj-cs"/>
              </a:defRPr>
            </a:lvl1pPr>
          </a:lstStyle>
          <a:p>
            <a:r>
              <a:rPr lang="en-GB" dirty="0">
                <a:solidFill>
                  <a:schemeClr val="accent2"/>
                </a:solidFill>
              </a:rPr>
              <a:t>The Gallagher Way</a:t>
            </a:r>
          </a:p>
        </p:txBody>
      </p:sp>
    </p:spTree>
    <p:extLst>
      <p:ext uri="{BB962C8B-B14F-4D97-AF65-F5344CB8AC3E}">
        <p14:creationId xmlns:p14="http://schemas.microsoft.com/office/powerpoint/2010/main" val="3411259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Quote Oran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3" name="Text Placeholder 8">
            <a:extLst>
              <a:ext uri="{FF2B5EF4-FFF2-40B4-BE49-F238E27FC236}">
                <a16:creationId xmlns:a16="http://schemas.microsoft.com/office/drawing/2014/main" id="{2082B26D-F3A1-ED31-7866-08E2A2914EDA}"/>
              </a:ext>
            </a:extLst>
          </p:cNvPr>
          <p:cNvSpPr>
            <a:spLocks noGrp="1"/>
          </p:cNvSpPr>
          <p:nvPr>
            <p:ph type="body" sz="quarter" idx="15" hasCustomPrompt="1"/>
          </p:nvPr>
        </p:nvSpPr>
        <p:spPr>
          <a:xfrm>
            <a:off x="5157971" y="-312316"/>
            <a:ext cx="1876063" cy="4416465"/>
          </a:xfrm>
        </p:spPr>
        <p:txBody>
          <a:bodyPr wrap="square">
            <a:spAutoFit/>
          </a:bodyPr>
          <a:lstStyle>
            <a:lvl1pPr marL="0" indent="0" algn="l">
              <a:lnSpc>
                <a:spcPct val="100000"/>
              </a:lnSpc>
              <a:spcAft>
                <a:spcPts val="0"/>
              </a:spcAft>
              <a:buFont typeface="Arial" panose="020B0604020202020204" pitchFamily="34" charset="0"/>
              <a:buNone/>
              <a:defRPr sz="28699" b="1">
                <a:solidFill>
                  <a:schemeClr val="accent1"/>
                </a:solidFill>
              </a:defRPr>
            </a:lvl1pPr>
            <a:lvl2pPr marL="0" indent="0">
              <a:lnSpc>
                <a:spcPct val="100000"/>
              </a:lnSpc>
              <a:spcAft>
                <a:spcPts val="0"/>
              </a:spcAft>
              <a:buNone/>
              <a:defRPr sz="19900" b="1">
                <a:solidFill>
                  <a:schemeClr val="accent1"/>
                </a:solidFill>
              </a:defRPr>
            </a:lvl2pPr>
            <a:lvl3pPr marL="0" indent="0">
              <a:lnSpc>
                <a:spcPct val="100000"/>
              </a:lnSpc>
              <a:spcAft>
                <a:spcPts val="0"/>
              </a:spcAft>
              <a:buNone/>
              <a:defRPr sz="19900" b="1">
                <a:solidFill>
                  <a:schemeClr val="accent1"/>
                </a:solidFill>
              </a:defRPr>
            </a:lvl3pPr>
            <a:lvl4pPr marL="0" indent="0">
              <a:lnSpc>
                <a:spcPct val="100000"/>
              </a:lnSpc>
              <a:spcAft>
                <a:spcPts val="0"/>
              </a:spcAft>
              <a:buNone/>
              <a:defRPr sz="19900" b="1">
                <a:solidFill>
                  <a:schemeClr val="accent1"/>
                </a:solidFill>
              </a:defRPr>
            </a:lvl4pPr>
            <a:lvl5pPr marL="0" indent="0">
              <a:lnSpc>
                <a:spcPct val="100000"/>
              </a:lnSpc>
              <a:spcAft>
                <a:spcPts val="0"/>
              </a:spcAft>
              <a:buNone/>
              <a:defRPr sz="19900" b="1">
                <a:solidFill>
                  <a:schemeClr val="accent1"/>
                </a:solidFill>
              </a:defRPr>
            </a:lvl5pPr>
          </a:lstStyle>
          <a:p>
            <a:pPr lvl="0"/>
            <a:r>
              <a:rPr lang="en-US"/>
              <a:t>“</a:t>
            </a:r>
            <a:endParaRPr lang="en-GB"/>
          </a:p>
        </p:txBody>
      </p:sp>
      <p:sp>
        <p:nvSpPr>
          <p:cNvPr id="59" name="Text Placeholder 86">
            <a:extLst>
              <a:ext uri="{FF2B5EF4-FFF2-40B4-BE49-F238E27FC236}">
                <a16:creationId xmlns:a16="http://schemas.microsoft.com/office/drawing/2014/main" id="{045C6565-3F5F-FBC3-0682-A7D8A2B0503E}"/>
              </a:ext>
            </a:extLst>
          </p:cNvPr>
          <p:cNvSpPr>
            <a:spLocks noGrp="1"/>
          </p:cNvSpPr>
          <p:nvPr>
            <p:ph type="body" sz="quarter" idx="17" hasCustomPrompt="1"/>
          </p:nvPr>
        </p:nvSpPr>
        <p:spPr>
          <a:xfrm rot="10800000" flipV="1">
            <a:off x="5729651" y="4384147"/>
            <a:ext cx="732700" cy="0"/>
          </a:xfrm>
          <a:ln w="6350">
            <a:solidFill>
              <a:schemeClr val="accent4"/>
            </a:solidFill>
          </a:ln>
        </p:spPr>
        <p:txBody>
          <a:bodyPr/>
          <a:lstStyle>
            <a:lvl1pPr>
              <a:defRPr sz="133" b="0">
                <a:solidFill>
                  <a:schemeClr val="tx1">
                    <a:alpha val="0"/>
                  </a:schemeClr>
                </a:solidFill>
              </a:defRPr>
            </a:lvl1pPr>
          </a:lstStyle>
          <a:p>
            <a:pPr lvl="0"/>
            <a:r>
              <a:rPr lang="en-US"/>
              <a:t>.</a:t>
            </a:r>
            <a:endParaRPr lang="en-GB"/>
          </a:p>
        </p:txBody>
      </p:sp>
      <p:sp>
        <p:nvSpPr>
          <p:cNvPr id="56" name="Title 1">
            <a:extLst>
              <a:ext uri="{FF2B5EF4-FFF2-40B4-BE49-F238E27FC236}">
                <a16:creationId xmlns:a16="http://schemas.microsoft.com/office/drawing/2014/main" id="{4E6AED9C-5BAA-E005-0727-046CD683EFA8}"/>
              </a:ext>
            </a:extLst>
          </p:cNvPr>
          <p:cNvSpPr>
            <a:spLocks noGrp="1"/>
          </p:cNvSpPr>
          <p:nvPr>
            <p:ph type="title" hasCustomPrompt="1"/>
          </p:nvPr>
        </p:nvSpPr>
        <p:spPr>
          <a:xfrm>
            <a:off x="612777" y="2024067"/>
            <a:ext cx="10966451" cy="2230437"/>
          </a:xfrm>
        </p:spPr>
        <p:txBody>
          <a:bodyPr anchor="t">
            <a:noAutofit/>
          </a:bodyPr>
          <a:lstStyle>
            <a:lvl1pPr algn="ctr">
              <a:defRPr sz="3600">
                <a:solidFill>
                  <a:schemeClr val="accent1"/>
                </a:solidFill>
              </a:defRPr>
            </a:lvl1pPr>
          </a:lstStyle>
          <a:p>
            <a:r>
              <a:rPr lang="en-US"/>
              <a:t>Insert quote here.”</a:t>
            </a:r>
            <a:endParaRPr lang="en-GB"/>
          </a:p>
        </p:txBody>
      </p:sp>
      <p:sp>
        <p:nvSpPr>
          <p:cNvPr id="57" name="Subtitle 2">
            <a:extLst>
              <a:ext uri="{FF2B5EF4-FFF2-40B4-BE49-F238E27FC236}">
                <a16:creationId xmlns:a16="http://schemas.microsoft.com/office/drawing/2014/main" id="{4473138B-3FF0-8AEC-C2B7-DB847681E7AA}"/>
              </a:ext>
            </a:extLst>
          </p:cNvPr>
          <p:cNvSpPr>
            <a:spLocks noGrp="1"/>
          </p:cNvSpPr>
          <p:nvPr>
            <p:ph type="subTitle" idx="1" hasCustomPrompt="1"/>
          </p:nvPr>
        </p:nvSpPr>
        <p:spPr>
          <a:xfrm>
            <a:off x="3657600" y="4637789"/>
            <a:ext cx="4876800" cy="647233"/>
          </a:xfrm>
        </p:spPr>
        <p:txBody>
          <a:bodyPr vert="horz" lIns="0" tIns="0" rIns="0" bIns="0" rtlCol="0">
            <a:noAutofit/>
          </a:bodyPr>
          <a:lstStyle>
            <a:lvl1pPr algn="ctr">
              <a:defRPr lang="en-GB" b="1" dirty="0"/>
            </a:lvl1pPr>
            <a:lvl2pPr algn="ctr">
              <a:defRPr/>
            </a:lvl2pPr>
          </a:lstStyle>
          <a:p>
            <a:pPr lvl="0"/>
            <a:r>
              <a:rPr lang="en-US"/>
              <a:t>Author’s name and surname</a:t>
            </a:r>
          </a:p>
          <a:p>
            <a:pPr lvl="1"/>
            <a:r>
              <a:rPr lang="en-US"/>
              <a:t>Job title</a:t>
            </a:r>
            <a:endParaRPr lang="en-GB"/>
          </a:p>
        </p:txBody>
      </p:sp>
      <p:sp>
        <p:nvSpPr>
          <p:cNvPr id="5" name="Slide Number Placeholder 4">
            <a:extLst>
              <a:ext uri="{FF2B5EF4-FFF2-40B4-BE49-F238E27FC236}">
                <a16:creationId xmlns:a16="http://schemas.microsoft.com/office/drawing/2014/main" id="{967329FD-4373-0876-EC81-83946AE296E6}"/>
              </a:ext>
            </a:extLst>
          </p:cNvPr>
          <p:cNvSpPr>
            <a:spLocks noGrp="1"/>
          </p:cNvSpPr>
          <p:nvPr>
            <p:ph type="sldNum" sz="quarter" idx="19"/>
          </p:nvPr>
        </p:nvSpPr>
        <p:spPr/>
        <p:txBody>
          <a:bodyPr/>
          <a:lstStyle>
            <a:lvl1pPr>
              <a:defRPr>
                <a:solidFill>
                  <a:schemeClr val="bg1"/>
                </a:solidFill>
              </a:defRPr>
            </a:lvl1pPr>
          </a:lstStyle>
          <a:p>
            <a:pPr algn="r"/>
            <a:fld id="{40AA5F45-CDE6-4EA8-991E-B18CC5F21F47}" type="slidenum">
              <a:rPr lang="en-GB" smtClean="0"/>
              <a:pPr algn="r"/>
              <a:t>‹#›</a:t>
            </a:fld>
            <a:endParaRPr lang="en-GB" dirty="0"/>
          </a:p>
        </p:txBody>
      </p:sp>
      <p:pic>
        <p:nvPicPr>
          <p:cNvPr id="36" name="Picture 35"/>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117783" y="72888"/>
            <a:ext cx="1697566" cy="522936"/>
          </a:xfrm>
          <a:prstGeom prst="rect">
            <a:avLst/>
          </a:prstGeom>
        </p:spPr>
      </p:pic>
      <p:sp>
        <p:nvSpPr>
          <p:cNvPr id="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Tree>
    <p:extLst>
      <p:ext uri="{BB962C8B-B14F-4D97-AF65-F5344CB8AC3E}">
        <p14:creationId xmlns:p14="http://schemas.microsoft.com/office/powerpoint/2010/main" val="2102555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Quote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3" name="Text Placeholder 8">
            <a:extLst>
              <a:ext uri="{FF2B5EF4-FFF2-40B4-BE49-F238E27FC236}">
                <a16:creationId xmlns:a16="http://schemas.microsoft.com/office/drawing/2014/main" id="{2082B26D-F3A1-ED31-7866-08E2A2914EDA}"/>
              </a:ext>
            </a:extLst>
          </p:cNvPr>
          <p:cNvSpPr>
            <a:spLocks noGrp="1"/>
          </p:cNvSpPr>
          <p:nvPr>
            <p:ph type="body" sz="quarter" idx="15" hasCustomPrompt="1"/>
          </p:nvPr>
        </p:nvSpPr>
        <p:spPr>
          <a:xfrm>
            <a:off x="5157971" y="-312316"/>
            <a:ext cx="1876063" cy="4416465"/>
          </a:xfrm>
        </p:spPr>
        <p:txBody>
          <a:bodyPr wrap="square">
            <a:spAutoFit/>
          </a:bodyPr>
          <a:lstStyle>
            <a:lvl1pPr marL="0" indent="0" algn="l">
              <a:lnSpc>
                <a:spcPct val="100000"/>
              </a:lnSpc>
              <a:spcAft>
                <a:spcPts val="0"/>
              </a:spcAft>
              <a:buFont typeface="Arial" panose="020B0604020202020204" pitchFamily="34" charset="0"/>
              <a:buNone/>
              <a:defRPr sz="28699" b="1">
                <a:solidFill>
                  <a:schemeClr val="accent1"/>
                </a:solidFill>
              </a:defRPr>
            </a:lvl1pPr>
            <a:lvl2pPr marL="0" indent="0">
              <a:lnSpc>
                <a:spcPct val="100000"/>
              </a:lnSpc>
              <a:spcAft>
                <a:spcPts val="0"/>
              </a:spcAft>
              <a:buNone/>
              <a:defRPr sz="19900" b="1">
                <a:solidFill>
                  <a:schemeClr val="accent1"/>
                </a:solidFill>
              </a:defRPr>
            </a:lvl2pPr>
            <a:lvl3pPr marL="0" indent="0">
              <a:lnSpc>
                <a:spcPct val="100000"/>
              </a:lnSpc>
              <a:spcAft>
                <a:spcPts val="0"/>
              </a:spcAft>
              <a:buNone/>
              <a:defRPr sz="19900" b="1">
                <a:solidFill>
                  <a:schemeClr val="accent1"/>
                </a:solidFill>
              </a:defRPr>
            </a:lvl3pPr>
            <a:lvl4pPr marL="0" indent="0">
              <a:lnSpc>
                <a:spcPct val="100000"/>
              </a:lnSpc>
              <a:spcAft>
                <a:spcPts val="0"/>
              </a:spcAft>
              <a:buNone/>
              <a:defRPr sz="19900" b="1">
                <a:solidFill>
                  <a:schemeClr val="accent1"/>
                </a:solidFill>
              </a:defRPr>
            </a:lvl4pPr>
            <a:lvl5pPr marL="0" indent="0">
              <a:lnSpc>
                <a:spcPct val="100000"/>
              </a:lnSpc>
              <a:spcAft>
                <a:spcPts val="0"/>
              </a:spcAft>
              <a:buNone/>
              <a:defRPr sz="19900" b="1">
                <a:solidFill>
                  <a:schemeClr val="accent1"/>
                </a:solidFill>
              </a:defRPr>
            </a:lvl5pPr>
          </a:lstStyle>
          <a:p>
            <a:pPr lvl="0"/>
            <a:r>
              <a:rPr lang="en-US"/>
              <a:t>“</a:t>
            </a:r>
            <a:endParaRPr lang="en-GB"/>
          </a:p>
        </p:txBody>
      </p:sp>
      <p:sp>
        <p:nvSpPr>
          <p:cNvPr id="6" name="Text Placeholder 86">
            <a:extLst>
              <a:ext uri="{FF2B5EF4-FFF2-40B4-BE49-F238E27FC236}">
                <a16:creationId xmlns:a16="http://schemas.microsoft.com/office/drawing/2014/main" id="{CB625E9A-F83C-3C1C-884E-0D67F007D594}"/>
              </a:ext>
            </a:extLst>
          </p:cNvPr>
          <p:cNvSpPr>
            <a:spLocks noGrp="1"/>
          </p:cNvSpPr>
          <p:nvPr>
            <p:ph type="body" sz="quarter" idx="17" hasCustomPrompt="1"/>
          </p:nvPr>
        </p:nvSpPr>
        <p:spPr>
          <a:xfrm rot="10800000" flipV="1">
            <a:off x="5729651" y="4384147"/>
            <a:ext cx="732700" cy="0"/>
          </a:xfrm>
          <a:ln w="6350">
            <a:solidFill>
              <a:schemeClr val="accent3"/>
            </a:solidFill>
          </a:ln>
        </p:spPr>
        <p:txBody>
          <a:bodyPr/>
          <a:lstStyle>
            <a:lvl1pPr>
              <a:defRPr sz="133" b="0">
                <a:solidFill>
                  <a:schemeClr val="tx1">
                    <a:alpha val="0"/>
                  </a:schemeClr>
                </a:solidFill>
              </a:defRPr>
            </a:lvl1pPr>
          </a:lstStyle>
          <a:p>
            <a:pPr lvl="0"/>
            <a:r>
              <a:rPr lang="en-US"/>
              <a:t>.</a:t>
            </a:r>
            <a:endParaRPr lang="en-GB"/>
          </a:p>
        </p:txBody>
      </p:sp>
      <p:sp>
        <p:nvSpPr>
          <p:cNvPr id="7" name="Subtitle 2">
            <a:extLst>
              <a:ext uri="{FF2B5EF4-FFF2-40B4-BE49-F238E27FC236}">
                <a16:creationId xmlns:a16="http://schemas.microsoft.com/office/drawing/2014/main" id="{073F23C2-1C39-668D-B9A5-A9350914EF9A}"/>
              </a:ext>
            </a:extLst>
          </p:cNvPr>
          <p:cNvSpPr>
            <a:spLocks noGrp="1"/>
          </p:cNvSpPr>
          <p:nvPr>
            <p:ph type="subTitle" idx="1" hasCustomPrompt="1"/>
          </p:nvPr>
        </p:nvSpPr>
        <p:spPr>
          <a:xfrm>
            <a:off x="3657600" y="4637789"/>
            <a:ext cx="4876800" cy="647233"/>
          </a:xfrm>
        </p:spPr>
        <p:txBody>
          <a:bodyPr vert="horz" lIns="0" tIns="0" rIns="0" bIns="0" rtlCol="0">
            <a:noAutofit/>
          </a:bodyPr>
          <a:lstStyle>
            <a:lvl1pPr algn="ctr">
              <a:defRPr lang="en-GB" b="1" dirty="0"/>
            </a:lvl1pPr>
            <a:lvl2pPr algn="ctr">
              <a:defRPr/>
            </a:lvl2pPr>
          </a:lstStyle>
          <a:p>
            <a:pPr lvl="0"/>
            <a:r>
              <a:rPr lang="en-US"/>
              <a:t>Author’s name and surname</a:t>
            </a:r>
          </a:p>
          <a:p>
            <a:pPr lvl="1"/>
            <a:r>
              <a:rPr lang="en-US"/>
              <a:t>Job title</a:t>
            </a:r>
            <a:endParaRPr lang="en-GB"/>
          </a:p>
        </p:txBody>
      </p:sp>
      <p:sp>
        <p:nvSpPr>
          <p:cNvPr id="8" name="Title 1">
            <a:extLst>
              <a:ext uri="{FF2B5EF4-FFF2-40B4-BE49-F238E27FC236}">
                <a16:creationId xmlns:a16="http://schemas.microsoft.com/office/drawing/2014/main" id="{F38E080B-6BE0-D102-53D2-8C22275061FE}"/>
              </a:ext>
            </a:extLst>
          </p:cNvPr>
          <p:cNvSpPr>
            <a:spLocks noGrp="1"/>
          </p:cNvSpPr>
          <p:nvPr>
            <p:ph type="title" hasCustomPrompt="1"/>
          </p:nvPr>
        </p:nvSpPr>
        <p:spPr>
          <a:xfrm>
            <a:off x="612777" y="2024067"/>
            <a:ext cx="10966451" cy="2230437"/>
          </a:xfrm>
        </p:spPr>
        <p:txBody>
          <a:bodyPr anchor="t">
            <a:noAutofit/>
          </a:bodyPr>
          <a:lstStyle>
            <a:lvl1pPr algn="ctr">
              <a:defRPr sz="3600">
                <a:solidFill>
                  <a:schemeClr val="accent1"/>
                </a:solidFill>
              </a:defRPr>
            </a:lvl1pPr>
          </a:lstStyle>
          <a:p>
            <a:r>
              <a:rPr lang="en-US"/>
              <a:t>Insert quote here.”</a:t>
            </a:r>
            <a:endParaRPr lang="en-GB"/>
          </a:p>
        </p:txBody>
      </p:sp>
      <p:sp>
        <p:nvSpPr>
          <p:cNvPr id="10" name="Slide Number Placeholder 9">
            <a:extLst>
              <a:ext uri="{FF2B5EF4-FFF2-40B4-BE49-F238E27FC236}">
                <a16:creationId xmlns:a16="http://schemas.microsoft.com/office/drawing/2014/main" id="{161E8BE6-42A1-0038-3F06-EC509766B2F7}"/>
              </a:ext>
            </a:extLst>
          </p:cNvPr>
          <p:cNvSpPr>
            <a:spLocks noGrp="1"/>
          </p:cNvSpPr>
          <p:nvPr>
            <p:ph type="sldNum" sz="quarter" idx="19"/>
          </p:nvPr>
        </p:nvSpPr>
        <p:spPr/>
        <p:txBody>
          <a:bodyPr/>
          <a:lstStyle>
            <a:lvl1pPr>
              <a:defRPr>
                <a:solidFill>
                  <a:schemeClr val="bg1"/>
                </a:solidFill>
              </a:defRPr>
            </a:lvl1pPr>
          </a:lstStyle>
          <a:p>
            <a:pPr algn="r"/>
            <a:fld id="{40AA5F45-CDE6-4EA8-991E-B18CC5F21F47}" type="slidenum">
              <a:rPr lang="en-GB" smtClean="0"/>
              <a:pPr algn="r"/>
              <a:t>‹#›</a:t>
            </a:fld>
            <a:endParaRPr lang="en-GB" dirty="0"/>
          </a:p>
        </p:txBody>
      </p:sp>
      <p:pic>
        <p:nvPicPr>
          <p:cNvPr id="26" name="Picture 25"/>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117783" y="72888"/>
            <a:ext cx="1697566" cy="522936"/>
          </a:xfrm>
          <a:prstGeom prst="rect">
            <a:avLst/>
          </a:prstGeom>
        </p:spPr>
      </p:pic>
      <p:sp>
        <p:nvSpPr>
          <p:cNvPr id="11"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Tree>
    <p:extLst>
      <p:ext uri="{BB962C8B-B14F-4D97-AF65-F5344CB8AC3E}">
        <p14:creationId xmlns:p14="http://schemas.microsoft.com/office/powerpoint/2010/main" val="2932986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Quote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3" name="Text Placeholder 8">
            <a:extLst>
              <a:ext uri="{FF2B5EF4-FFF2-40B4-BE49-F238E27FC236}">
                <a16:creationId xmlns:a16="http://schemas.microsoft.com/office/drawing/2014/main" id="{2082B26D-F3A1-ED31-7866-08E2A2914EDA}"/>
              </a:ext>
            </a:extLst>
          </p:cNvPr>
          <p:cNvSpPr>
            <a:spLocks noGrp="1"/>
          </p:cNvSpPr>
          <p:nvPr>
            <p:ph type="body" sz="quarter" idx="15" hasCustomPrompt="1"/>
          </p:nvPr>
        </p:nvSpPr>
        <p:spPr>
          <a:xfrm>
            <a:off x="5157971" y="-312316"/>
            <a:ext cx="1876063" cy="4416465"/>
          </a:xfrm>
        </p:spPr>
        <p:txBody>
          <a:bodyPr wrap="square">
            <a:spAutoFit/>
          </a:bodyPr>
          <a:lstStyle>
            <a:lvl1pPr marL="0" indent="0" algn="l">
              <a:lnSpc>
                <a:spcPct val="100000"/>
              </a:lnSpc>
              <a:spcAft>
                <a:spcPts val="0"/>
              </a:spcAft>
              <a:buFont typeface="Arial" panose="020B0604020202020204" pitchFamily="34" charset="0"/>
              <a:buNone/>
              <a:defRPr sz="28699" b="1">
                <a:solidFill>
                  <a:schemeClr val="accent1"/>
                </a:solidFill>
              </a:defRPr>
            </a:lvl1pPr>
            <a:lvl2pPr marL="0" indent="0">
              <a:lnSpc>
                <a:spcPct val="100000"/>
              </a:lnSpc>
              <a:spcAft>
                <a:spcPts val="0"/>
              </a:spcAft>
              <a:buNone/>
              <a:defRPr sz="19900" b="1">
                <a:solidFill>
                  <a:schemeClr val="accent1"/>
                </a:solidFill>
              </a:defRPr>
            </a:lvl2pPr>
            <a:lvl3pPr marL="0" indent="0">
              <a:lnSpc>
                <a:spcPct val="100000"/>
              </a:lnSpc>
              <a:spcAft>
                <a:spcPts val="0"/>
              </a:spcAft>
              <a:buNone/>
              <a:defRPr sz="19900" b="1">
                <a:solidFill>
                  <a:schemeClr val="accent1"/>
                </a:solidFill>
              </a:defRPr>
            </a:lvl3pPr>
            <a:lvl4pPr marL="0" indent="0">
              <a:lnSpc>
                <a:spcPct val="100000"/>
              </a:lnSpc>
              <a:spcAft>
                <a:spcPts val="0"/>
              </a:spcAft>
              <a:buNone/>
              <a:defRPr sz="19900" b="1">
                <a:solidFill>
                  <a:schemeClr val="accent1"/>
                </a:solidFill>
              </a:defRPr>
            </a:lvl4pPr>
            <a:lvl5pPr marL="0" indent="0">
              <a:lnSpc>
                <a:spcPct val="100000"/>
              </a:lnSpc>
              <a:spcAft>
                <a:spcPts val="0"/>
              </a:spcAft>
              <a:buNone/>
              <a:defRPr sz="19900" b="1">
                <a:solidFill>
                  <a:schemeClr val="accent1"/>
                </a:solidFill>
              </a:defRPr>
            </a:lvl5pPr>
          </a:lstStyle>
          <a:p>
            <a:pPr lvl="0"/>
            <a:r>
              <a:rPr lang="en-US"/>
              <a:t>“</a:t>
            </a:r>
            <a:endParaRPr lang="en-GB"/>
          </a:p>
        </p:txBody>
      </p:sp>
      <p:sp>
        <p:nvSpPr>
          <p:cNvPr id="8" name="Text Placeholder 86">
            <a:extLst>
              <a:ext uri="{FF2B5EF4-FFF2-40B4-BE49-F238E27FC236}">
                <a16:creationId xmlns:a16="http://schemas.microsoft.com/office/drawing/2014/main" id="{E3EA7152-9E6C-D123-2B80-A394EFABEA15}"/>
              </a:ext>
            </a:extLst>
          </p:cNvPr>
          <p:cNvSpPr>
            <a:spLocks noGrp="1"/>
          </p:cNvSpPr>
          <p:nvPr>
            <p:ph type="body" sz="quarter" idx="17" hasCustomPrompt="1"/>
          </p:nvPr>
        </p:nvSpPr>
        <p:spPr>
          <a:xfrm rot="10800000" flipV="1">
            <a:off x="5729651" y="4384147"/>
            <a:ext cx="732700" cy="0"/>
          </a:xfrm>
          <a:ln w="6350">
            <a:solidFill>
              <a:schemeClr val="accent6"/>
            </a:solidFill>
          </a:ln>
        </p:spPr>
        <p:txBody>
          <a:bodyPr/>
          <a:lstStyle>
            <a:lvl1pPr>
              <a:defRPr sz="133" b="0">
                <a:solidFill>
                  <a:schemeClr val="tx1">
                    <a:alpha val="0"/>
                  </a:schemeClr>
                </a:solidFill>
              </a:defRPr>
            </a:lvl1pPr>
          </a:lstStyle>
          <a:p>
            <a:pPr lvl="0"/>
            <a:r>
              <a:rPr lang="en-US"/>
              <a:t>.</a:t>
            </a:r>
            <a:endParaRPr lang="en-GB"/>
          </a:p>
        </p:txBody>
      </p:sp>
      <p:sp>
        <p:nvSpPr>
          <p:cNvPr id="9" name="Subtitle 2">
            <a:extLst>
              <a:ext uri="{FF2B5EF4-FFF2-40B4-BE49-F238E27FC236}">
                <a16:creationId xmlns:a16="http://schemas.microsoft.com/office/drawing/2014/main" id="{BACE55FE-C7EB-9867-C98E-097496AAF371}"/>
              </a:ext>
            </a:extLst>
          </p:cNvPr>
          <p:cNvSpPr>
            <a:spLocks noGrp="1"/>
          </p:cNvSpPr>
          <p:nvPr>
            <p:ph type="subTitle" idx="1" hasCustomPrompt="1"/>
          </p:nvPr>
        </p:nvSpPr>
        <p:spPr>
          <a:xfrm>
            <a:off x="3657600" y="4637789"/>
            <a:ext cx="4876800" cy="647233"/>
          </a:xfrm>
        </p:spPr>
        <p:txBody>
          <a:bodyPr vert="horz" lIns="0" tIns="0" rIns="0" bIns="0" rtlCol="0">
            <a:noAutofit/>
          </a:bodyPr>
          <a:lstStyle>
            <a:lvl1pPr algn="ctr">
              <a:defRPr lang="en-GB" b="1" dirty="0"/>
            </a:lvl1pPr>
            <a:lvl2pPr algn="ctr">
              <a:defRPr/>
            </a:lvl2pPr>
          </a:lstStyle>
          <a:p>
            <a:pPr lvl="0"/>
            <a:r>
              <a:rPr lang="en-US"/>
              <a:t>Author’s name and surname</a:t>
            </a:r>
          </a:p>
          <a:p>
            <a:pPr lvl="1"/>
            <a:r>
              <a:rPr lang="en-US"/>
              <a:t>Job title</a:t>
            </a:r>
            <a:endParaRPr lang="en-GB"/>
          </a:p>
        </p:txBody>
      </p:sp>
      <p:sp>
        <p:nvSpPr>
          <p:cNvPr id="10" name="Title 1">
            <a:extLst>
              <a:ext uri="{FF2B5EF4-FFF2-40B4-BE49-F238E27FC236}">
                <a16:creationId xmlns:a16="http://schemas.microsoft.com/office/drawing/2014/main" id="{01AAB207-CD79-8013-2C47-FA49A8371DC1}"/>
              </a:ext>
            </a:extLst>
          </p:cNvPr>
          <p:cNvSpPr>
            <a:spLocks noGrp="1"/>
          </p:cNvSpPr>
          <p:nvPr>
            <p:ph type="title" hasCustomPrompt="1"/>
          </p:nvPr>
        </p:nvSpPr>
        <p:spPr>
          <a:xfrm>
            <a:off x="612777" y="2024067"/>
            <a:ext cx="10966451" cy="2230437"/>
          </a:xfrm>
        </p:spPr>
        <p:txBody>
          <a:bodyPr anchor="t">
            <a:noAutofit/>
          </a:bodyPr>
          <a:lstStyle>
            <a:lvl1pPr algn="ctr">
              <a:defRPr sz="3600">
                <a:solidFill>
                  <a:schemeClr val="accent1"/>
                </a:solidFill>
              </a:defRPr>
            </a:lvl1pPr>
          </a:lstStyle>
          <a:p>
            <a:r>
              <a:rPr lang="en-US"/>
              <a:t>Insert quote here.”</a:t>
            </a:r>
            <a:endParaRPr lang="en-GB"/>
          </a:p>
        </p:txBody>
      </p:sp>
      <p:pic>
        <p:nvPicPr>
          <p:cNvPr id="26" name="Picture 25"/>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117783" y="72888"/>
            <a:ext cx="1697566" cy="522936"/>
          </a:xfrm>
          <a:prstGeom prst="rect">
            <a:avLst/>
          </a:prstGeom>
        </p:spPr>
      </p:pic>
      <p:sp>
        <p:nvSpPr>
          <p:cNvPr id="11"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2"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bg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1722544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Questio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31" name="Straight Connector 30">
            <a:extLst>
              <a:ext uri="{FF2B5EF4-FFF2-40B4-BE49-F238E27FC236}">
                <a16:creationId xmlns:a16="http://schemas.microsoft.com/office/drawing/2014/main" id="{B225B88B-2432-254D-C38F-BC572F14FA08}"/>
              </a:ext>
            </a:extLst>
          </p:cNvPr>
          <p:cNvCxnSpPr>
            <a:cxnSpLocks/>
          </p:cNvCxnSpPr>
          <p:nvPr userDrawn="1"/>
        </p:nvCxnSpPr>
        <p:spPr>
          <a:xfrm>
            <a:off x="11267021" y="6379179"/>
            <a:ext cx="0" cy="182562"/>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pic>
        <p:nvPicPr>
          <p:cNvPr id="3" name="Picture 2"/>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56728" y="6115673"/>
            <a:ext cx="1862960" cy="573886"/>
          </a:xfrm>
          <a:prstGeom prst="rect">
            <a:avLst/>
          </a:prstGeom>
        </p:spPr>
      </p:pic>
      <p:sp>
        <p:nvSpPr>
          <p:cNvPr id="1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9284702" y="6408905"/>
            <a:ext cx="1838645" cy="123111"/>
          </a:xfrm>
          <a:prstGeom prst="rect">
            <a:avLst/>
          </a:prstGeom>
        </p:spPr>
        <p:txBody>
          <a:bodyPr vert="horz" wrap="none" lIns="0" tIns="0" rIns="0" bIns="0" rtlCol="0" anchor="ctr">
            <a:spAutoFit/>
          </a:bodyPr>
          <a:lstStyle>
            <a:lvl1pPr algn="r">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20"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85822"/>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
        <p:nvSpPr>
          <p:cNvPr id="21" name="Title 1">
            <a:extLst>
              <a:ext uri="{FF2B5EF4-FFF2-40B4-BE49-F238E27FC236}">
                <a16:creationId xmlns:a16="http://schemas.microsoft.com/office/drawing/2014/main" id="{01AAB207-CD79-8013-2C47-FA49A8371DC1}"/>
              </a:ext>
            </a:extLst>
          </p:cNvPr>
          <p:cNvSpPr>
            <a:spLocks noGrp="1"/>
          </p:cNvSpPr>
          <p:nvPr>
            <p:ph type="title" hasCustomPrompt="1"/>
          </p:nvPr>
        </p:nvSpPr>
        <p:spPr>
          <a:xfrm>
            <a:off x="1302301" y="1685929"/>
            <a:ext cx="9587403" cy="2500225"/>
          </a:xfrm>
        </p:spPr>
        <p:txBody>
          <a:bodyPr anchor="t">
            <a:noAutofit/>
          </a:bodyPr>
          <a:lstStyle>
            <a:lvl1pPr algn="l">
              <a:defRPr sz="4400">
                <a:solidFill>
                  <a:schemeClr val="accent1"/>
                </a:solidFill>
              </a:defRPr>
            </a:lvl1pPr>
          </a:lstStyle>
          <a:p>
            <a:r>
              <a:rPr lang="en-GB"/>
              <a:t>Click to add text</a:t>
            </a:r>
          </a:p>
        </p:txBody>
      </p:sp>
    </p:spTree>
    <p:extLst>
      <p:ext uri="{BB962C8B-B14F-4D97-AF65-F5344CB8AC3E}">
        <p14:creationId xmlns:p14="http://schemas.microsoft.com/office/powerpoint/2010/main" val="4222106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Clos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0" name="Title 1">
            <a:extLst>
              <a:ext uri="{FF2B5EF4-FFF2-40B4-BE49-F238E27FC236}">
                <a16:creationId xmlns:a16="http://schemas.microsoft.com/office/drawing/2014/main" id="{9DC1CE45-38A1-0299-E09F-76043F2922BC}"/>
              </a:ext>
            </a:extLst>
          </p:cNvPr>
          <p:cNvSpPr>
            <a:spLocks noGrp="1"/>
          </p:cNvSpPr>
          <p:nvPr>
            <p:ph type="ctrTitle" hasCustomPrompt="1"/>
          </p:nvPr>
        </p:nvSpPr>
        <p:spPr>
          <a:xfrm>
            <a:off x="611188" y="2109911"/>
            <a:ext cx="9760819" cy="609398"/>
          </a:xfrm>
        </p:spPr>
        <p:txBody>
          <a:bodyPr anchor="t">
            <a:spAutoFit/>
          </a:bodyPr>
          <a:lstStyle>
            <a:lvl1pPr algn="l">
              <a:defRPr sz="4400">
                <a:solidFill>
                  <a:schemeClr val="bg1"/>
                </a:solidFill>
              </a:defRPr>
            </a:lvl1pPr>
          </a:lstStyle>
          <a:p>
            <a:r>
              <a:rPr lang="en-US"/>
              <a:t>Click to add text</a:t>
            </a:r>
            <a:endParaRPr lang="en-GB"/>
          </a:p>
        </p:txBody>
      </p:sp>
      <p:sp>
        <p:nvSpPr>
          <p:cNvPr id="59" name="Footer Placeholder 58">
            <a:extLst>
              <a:ext uri="{FF2B5EF4-FFF2-40B4-BE49-F238E27FC236}">
                <a16:creationId xmlns:a16="http://schemas.microsoft.com/office/drawing/2014/main" id="{A1D3F72D-C5DC-EDE0-3295-6A6A9C0A525E}"/>
              </a:ext>
            </a:extLst>
          </p:cNvPr>
          <p:cNvSpPr>
            <a:spLocks noGrp="1"/>
          </p:cNvSpPr>
          <p:nvPr>
            <p:ph type="ftr" sz="quarter" idx="37"/>
          </p:nvPr>
        </p:nvSpPr>
        <p:spPr>
          <a:xfrm>
            <a:off x="611191" y="5512625"/>
            <a:ext cx="1838645" cy="123111"/>
          </a:xfrm>
        </p:spPr>
        <p:txBody>
          <a:bodyPr/>
          <a:lstStyle>
            <a:lvl1pPr>
              <a:defRPr>
                <a:solidFill>
                  <a:schemeClr val="bg1"/>
                </a:solidFill>
              </a:defRPr>
            </a:lvl1pPr>
          </a:lstStyle>
          <a:p>
            <a:r>
              <a:rPr lang="en-US" dirty="0">
                <a:cs typeface="Arial" panose="020B0604020202020204" pitchFamily="34" charset="0"/>
              </a:rPr>
              <a:t>©2024 ARTHUR J. GALLAGHER &amp; CO.</a:t>
            </a:r>
          </a:p>
        </p:txBody>
      </p:sp>
      <p:pic>
        <p:nvPicPr>
          <p:cNvPr id="60" name="Picture 59"/>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35813" y="4962115"/>
            <a:ext cx="3207100" cy="1529864"/>
          </a:xfrm>
          <a:prstGeom prst="rect">
            <a:avLst/>
          </a:prstGeom>
        </p:spPr>
      </p:pic>
    </p:spTree>
    <p:extLst>
      <p:ext uri="{BB962C8B-B14F-4D97-AF65-F5344CB8AC3E}">
        <p14:creationId xmlns:p14="http://schemas.microsoft.com/office/powerpoint/2010/main" val="1628300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Closing 1x conta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1" name="Text Placeholder 86">
            <a:extLst>
              <a:ext uri="{FF2B5EF4-FFF2-40B4-BE49-F238E27FC236}">
                <a16:creationId xmlns:a16="http://schemas.microsoft.com/office/drawing/2014/main" id="{694F8FBB-9AAE-569B-53D6-7158D9823777}"/>
              </a:ext>
            </a:extLst>
          </p:cNvPr>
          <p:cNvSpPr>
            <a:spLocks noGrp="1"/>
          </p:cNvSpPr>
          <p:nvPr>
            <p:ph type="body" sz="quarter" idx="17" hasCustomPrompt="1"/>
          </p:nvPr>
        </p:nvSpPr>
        <p:spPr>
          <a:xfrm rot="10800000" flipV="1">
            <a:off x="611191" y="1630133"/>
            <a:ext cx="732700" cy="0"/>
          </a:xfrm>
          <a:ln w="6350">
            <a:solidFill>
              <a:schemeClr val="bg1"/>
            </a:solidFill>
          </a:ln>
        </p:spPr>
        <p:txBody>
          <a:bodyPr/>
          <a:lstStyle>
            <a:lvl1pPr>
              <a:defRPr sz="133" b="0">
                <a:solidFill>
                  <a:schemeClr val="bg1"/>
                </a:solidFill>
              </a:defRPr>
            </a:lvl1pPr>
          </a:lstStyle>
          <a:p>
            <a:pPr lvl="0"/>
            <a:r>
              <a:rPr lang="en-US"/>
              <a:t>.</a:t>
            </a:r>
            <a:endParaRPr lang="en-GB"/>
          </a:p>
        </p:txBody>
      </p:sp>
      <p:sp>
        <p:nvSpPr>
          <p:cNvPr id="109" name="Subtitle 2">
            <a:extLst>
              <a:ext uri="{FF2B5EF4-FFF2-40B4-BE49-F238E27FC236}">
                <a16:creationId xmlns:a16="http://schemas.microsoft.com/office/drawing/2014/main" id="{DED33464-27EA-6A94-B7CB-864F7FE087A7}"/>
              </a:ext>
            </a:extLst>
          </p:cNvPr>
          <p:cNvSpPr>
            <a:spLocks noGrp="1"/>
          </p:cNvSpPr>
          <p:nvPr>
            <p:ph type="subTitle" idx="1" hasCustomPrompt="1"/>
          </p:nvPr>
        </p:nvSpPr>
        <p:spPr>
          <a:xfrm>
            <a:off x="606153" y="2030040"/>
            <a:ext cx="9760819" cy="689269"/>
          </a:xfrm>
        </p:spPr>
        <p:txBody>
          <a:bodyPr>
            <a:normAutofit/>
          </a:bodyPr>
          <a:lstStyle>
            <a:lvl1pPr marL="0" indent="0" algn="l">
              <a:buNone/>
              <a:defRPr sz="2000" b="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add subtitle</a:t>
            </a:r>
            <a:endParaRPr lang="en-GB"/>
          </a:p>
        </p:txBody>
      </p:sp>
      <p:sp>
        <p:nvSpPr>
          <p:cNvPr id="110" name="Title 1">
            <a:extLst>
              <a:ext uri="{FF2B5EF4-FFF2-40B4-BE49-F238E27FC236}">
                <a16:creationId xmlns:a16="http://schemas.microsoft.com/office/drawing/2014/main" id="{9DC1CE45-38A1-0299-E09F-76043F2922BC}"/>
              </a:ext>
            </a:extLst>
          </p:cNvPr>
          <p:cNvSpPr>
            <a:spLocks noGrp="1"/>
          </p:cNvSpPr>
          <p:nvPr>
            <p:ph type="ctrTitle" hasCustomPrompt="1"/>
          </p:nvPr>
        </p:nvSpPr>
        <p:spPr>
          <a:xfrm>
            <a:off x="611188" y="620832"/>
            <a:ext cx="9760819" cy="609398"/>
          </a:xfrm>
        </p:spPr>
        <p:txBody>
          <a:bodyPr anchor="t">
            <a:spAutoFit/>
          </a:bodyPr>
          <a:lstStyle>
            <a:lvl1pPr algn="l">
              <a:defRPr sz="4400">
                <a:solidFill>
                  <a:schemeClr val="bg1"/>
                </a:solidFill>
              </a:defRPr>
            </a:lvl1pPr>
          </a:lstStyle>
          <a:p>
            <a:r>
              <a:rPr lang="en-US"/>
              <a:t>Click to add title</a:t>
            </a:r>
            <a:endParaRPr lang="en-GB"/>
          </a:p>
        </p:txBody>
      </p:sp>
      <p:sp>
        <p:nvSpPr>
          <p:cNvPr id="6" name="Text Placeholder 30">
            <a:extLst>
              <a:ext uri="{FF2B5EF4-FFF2-40B4-BE49-F238E27FC236}">
                <a16:creationId xmlns:a16="http://schemas.microsoft.com/office/drawing/2014/main" id="{EC21E620-A9DD-B7A4-A39F-1939D28190A5}"/>
              </a:ext>
            </a:extLst>
          </p:cNvPr>
          <p:cNvSpPr>
            <a:spLocks noGrp="1"/>
          </p:cNvSpPr>
          <p:nvPr>
            <p:ph type="body" sz="quarter" idx="36" hasCustomPrompt="1"/>
          </p:nvPr>
        </p:nvSpPr>
        <p:spPr>
          <a:xfrm>
            <a:off x="606155" y="3355150"/>
            <a:ext cx="7242447" cy="1458000"/>
          </a:xfrm>
        </p:spPr>
        <p:txBody>
          <a:bodyPr anchor="ctr"/>
          <a:lstStyle>
            <a:lvl1pPr>
              <a:defRPr sz="1800" b="1">
                <a:solidFill>
                  <a:schemeClr val="bg1"/>
                </a:solidFill>
              </a:defRPr>
            </a:lvl1pPr>
            <a:lvl2pPr marL="0" indent="0">
              <a:buFont typeface="Arial" panose="020B0604020202020204" pitchFamily="34" charset="0"/>
              <a:buNone/>
              <a:defRPr sz="1400">
                <a:solidFill>
                  <a:schemeClr val="bg1"/>
                </a:solidFill>
              </a:defRPr>
            </a:lvl2pPr>
            <a:lvl3pPr marL="0" indent="0">
              <a:buNone/>
              <a:defRPr sz="14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59" name="Footer Placeholder 58">
            <a:extLst>
              <a:ext uri="{FF2B5EF4-FFF2-40B4-BE49-F238E27FC236}">
                <a16:creationId xmlns:a16="http://schemas.microsoft.com/office/drawing/2014/main" id="{A1D3F72D-C5DC-EDE0-3295-6A6A9C0A525E}"/>
              </a:ext>
            </a:extLst>
          </p:cNvPr>
          <p:cNvSpPr>
            <a:spLocks noGrp="1"/>
          </p:cNvSpPr>
          <p:nvPr>
            <p:ph type="ftr" sz="quarter" idx="37"/>
          </p:nvPr>
        </p:nvSpPr>
        <p:spPr>
          <a:xfrm>
            <a:off x="611191" y="5512625"/>
            <a:ext cx="1838645" cy="123111"/>
          </a:xfrm>
        </p:spPr>
        <p:txBody>
          <a:bodyPr/>
          <a:lstStyle>
            <a:lvl1pPr>
              <a:defRPr>
                <a:solidFill>
                  <a:schemeClr val="bg1"/>
                </a:solidFill>
              </a:defRPr>
            </a:lvl1pPr>
          </a:lstStyle>
          <a:p>
            <a:r>
              <a:rPr lang="en-US" dirty="0">
                <a:cs typeface="Arial" panose="020B0604020202020204" pitchFamily="34" charset="0"/>
              </a:rPr>
              <a:t>©2024 ARTHUR J. GALLAGHER &amp; CO.</a:t>
            </a:r>
          </a:p>
        </p:txBody>
      </p:sp>
      <p:pic>
        <p:nvPicPr>
          <p:cNvPr id="60" name="Picture 59"/>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35813" y="4962115"/>
            <a:ext cx="3207100" cy="1529864"/>
          </a:xfrm>
          <a:prstGeom prst="rect">
            <a:avLst/>
          </a:prstGeom>
        </p:spPr>
      </p:pic>
    </p:spTree>
    <p:extLst>
      <p:ext uri="{BB962C8B-B14F-4D97-AF65-F5344CB8AC3E}">
        <p14:creationId xmlns:p14="http://schemas.microsoft.com/office/powerpoint/2010/main" val="1558380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Closing 2x conta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1" name="Text Placeholder 18">
            <a:extLst>
              <a:ext uri="{FF2B5EF4-FFF2-40B4-BE49-F238E27FC236}">
                <a16:creationId xmlns:a16="http://schemas.microsoft.com/office/drawing/2014/main" id="{01D4CB69-AFC3-021D-287C-48B061F79A17}"/>
              </a:ext>
            </a:extLst>
          </p:cNvPr>
          <p:cNvSpPr>
            <a:spLocks noGrp="1"/>
          </p:cNvSpPr>
          <p:nvPr>
            <p:ph type="body" sz="quarter" idx="26" hasCustomPrompt="1"/>
          </p:nvPr>
        </p:nvSpPr>
        <p:spPr>
          <a:xfrm rot="16200000">
            <a:off x="3720018" y="3904925"/>
            <a:ext cx="1097280" cy="0"/>
          </a:xfrm>
          <a:prstGeom prst="rect">
            <a:avLst/>
          </a:prstGeom>
          <a:noFill/>
          <a:ln w="3175">
            <a:solidFill>
              <a:schemeClr val="bg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62" name="Text Placeholder 30">
            <a:extLst>
              <a:ext uri="{FF2B5EF4-FFF2-40B4-BE49-F238E27FC236}">
                <a16:creationId xmlns:a16="http://schemas.microsoft.com/office/drawing/2014/main" id="{BA054A17-8A87-16A4-D62F-4748A4B12D7F}"/>
              </a:ext>
            </a:extLst>
          </p:cNvPr>
          <p:cNvSpPr>
            <a:spLocks noGrp="1"/>
          </p:cNvSpPr>
          <p:nvPr>
            <p:ph type="body" sz="quarter" idx="27" hasCustomPrompt="1"/>
          </p:nvPr>
        </p:nvSpPr>
        <p:spPr>
          <a:xfrm>
            <a:off x="611190" y="3356285"/>
            <a:ext cx="3657600" cy="1088943"/>
          </a:xfrm>
        </p:spPr>
        <p:txBody>
          <a:bodyPr anchor="t">
            <a:normAutofit/>
          </a:bodyPr>
          <a:lstStyle>
            <a:lvl1pPr>
              <a:defRPr sz="1400" b="1">
                <a:solidFill>
                  <a:schemeClr val="bg1"/>
                </a:solidFill>
              </a:defRPr>
            </a:lvl1pPr>
            <a:lvl2pPr marL="0" indent="0">
              <a:buFont typeface="Arial" panose="020B0604020202020204" pitchFamily="34" charset="0"/>
              <a:buNone/>
              <a:defRPr sz="1100">
                <a:solidFill>
                  <a:schemeClr val="bg1"/>
                </a:solidFill>
              </a:defRPr>
            </a:lvl2pPr>
            <a:lvl3pPr marL="0" indent="0">
              <a:buNone/>
              <a:defRPr sz="11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65" name="Text Placeholder 30">
            <a:extLst>
              <a:ext uri="{FF2B5EF4-FFF2-40B4-BE49-F238E27FC236}">
                <a16:creationId xmlns:a16="http://schemas.microsoft.com/office/drawing/2014/main" id="{133C282B-71F8-8409-4DAD-74DD7376C486}"/>
              </a:ext>
            </a:extLst>
          </p:cNvPr>
          <p:cNvSpPr>
            <a:spLocks noGrp="1"/>
          </p:cNvSpPr>
          <p:nvPr>
            <p:ph type="body" sz="quarter" idx="28" hasCustomPrompt="1"/>
          </p:nvPr>
        </p:nvSpPr>
        <p:spPr>
          <a:xfrm>
            <a:off x="4436039" y="3356285"/>
            <a:ext cx="3657600" cy="1088943"/>
          </a:xfrm>
        </p:spPr>
        <p:txBody>
          <a:bodyPr anchor="t">
            <a:normAutofit/>
          </a:bodyPr>
          <a:lstStyle>
            <a:lvl1pPr>
              <a:defRPr sz="1400" b="1">
                <a:solidFill>
                  <a:schemeClr val="bg1"/>
                </a:solidFill>
              </a:defRPr>
            </a:lvl1pPr>
            <a:lvl2pPr marL="0" indent="0">
              <a:buFont typeface="Arial" panose="020B0604020202020204" pitchFamily="34" charset="0"/>
              <a:buNone/>
              <a:defRPr sz="1100">
                <a:solidFill>
                  <a:schemeClr val="bg1"/>
                </a:solidFill>
              </a:defRPr>
            </a:lvl2pPr>
            <a:lvl3pPr marL="0" indent="0">
              <a:buNone/>
              <a:defRPr sz="11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70" name="Subtitle 2">
            <a:extLst>
              <a:ext uri="{FF2B5EF4-FFF2-40B4-BE49-F238E27FC236}">
                <a16:creationId xmlns:a16="http://schemas.microsoft.com/office/drawing/2014/main" id="{DAD1B931-F328-E81A-80FA-36FD28A08ADF}"/>
              </a:ext>
            </a:extLst>
          </p:cNvPr>
          <p:cNvSpPr>
            <a:spLocks noGrp="1"/>
          </p:cNvSpPr>
          <p:nvPr>
            <p:ph type="subTitle" idx="1" hasCustomPrompt="1"/>
          </p:nvPr>
        </p:nvSpPr>
        <p:spPr>
          <a:xfrm>
            <a:off x="606153" y="2030040"/>
            <a:ext cx="9760819" cy="689269"/>
          </a:xfrm>
        </p:spPr>
        <p:txBody>
          <a:bodyPr>
            <a:normAutofit/>
          </a:bodyPr>
          <a:lstStyle>
            <a:lvl1pPr marL="0" indent="0" algn="l">
              <a:buNone/>
              <a:defRPr sz="2000" b="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add subtitle</a:t>
            </a:r>
            <a:endParaRPr lang="en-GB"/>
          </a:p>
        </p:txBody>
      </p:sp>
      <p:sp>
        <p:nvSpPr>
          <p:cNvPr id="71" name="Title 1">
            <a:extLst>
              <a:ext uri="{FF2B5EF4-FFF2-40B4-BE49-F238E27FC236}">
                <a16:creationId xmlns:a16="http://schemas.microsoft.com/office/drawing/2014/main" id="{8E038C8A-FADC-3ECC-18A3-D94F3405B1BD}"/>
              </a:ext>
            </a:extLst>
          </p:cNvPr>
          <p:cNvSpPr>
            <a:spLocks noGrp="1"/>
          </p:cNvSpPr>
          <p:nvPr>
            <p:ph type="ctrTitle" hasCustomPrompt="1"/>
          </p:nvPr>
        </p:nvSpPr>
        <p:spPr>
          <a:xfrm>
            <a:off x="611188" y="620832"/>
            <a:ext cx="9760819" cy="609398"/>
          </a:xfrm>
        </p:spPr>
        <p:txBody>
          <a:bodyPr anchor="t">
            <a:spAutoFit/>
          </a:bodyPr>
          <a:lstStyle>
            <a:lvl1pPr algn="l">
              <a:defRPr sz="4400">
                <a:solidFill>
                  <a:schemeClr val="bg1"/>
                </a:solidFill>
              </a:defRPr>
            </a:lvl1pPr>
          </a:lstStyle>
          <a:p>
            <a:r>
              <a:rPr lang="en-US"/>
              <a:t>Click to add title</a:t>
            </a:r>
            <a:endParaRPr lang="en-GB"/>
          </a:p>
        </p:txBody>
      </p:sp>
      <p:sp>
        <p:nvSpPr>
          <p:cNvPr id="72" name="Text Placeholder 86">
            <a:extLst>
              <a:ext uri="{FF2B5EF4-FFF2-40B4-BE49-F238E27FC236}">
                <a16:creationId xmlns:a16="http://schemas.microsoft.com/office/drawing/2014/main" id="{90B46E8B-CE4D-8D92-CA3E-B55ADE92454A}"/>
              </a:ext>
            </a:extLst>
          </p:cNvPr>
          <p:cNvSpPr>
            <a:spLocks noGrp="1"/>
          </p:cNvSpPr>
          <p:nvPr>
            <p:ph type="body" sz="quarter" idx="17" hasCustomPrompt="1"/>
          </p:nvPr>
        </p:nvSpPr>
        <p:spPr>
          <a:xfrm rot="10800000" flipV="1">
            <a:off x="611191" y="1630133"/>
            <a:ext cx="732700" cy="0"/>
          </a:xfrm>
          <a:ln w="6350">
            <a:solidFill>
              <a:schemeClr val="bg1"/>
            </a:solidFill>
          </a:ln>
        </p:spPr>
        <p:txBody>
          <a:bodyPr/>
          <a:lstStyle>
            <a:lvl1pPr>
              <a:defRPr sz="133" b="0">
                <a:solidFill>
                  <a:schemeClr val="bg1"/>
                </a:solidFill>
              </a:defRPr>
            </a:lvl1pPr>
          </a:lstStyle>
          <a:p>
            <a:pPr lvl="0"/>
            <a:r>
              <a:rPr lang="en-US"/>
              <a:t>.</a:t>
            </a:r>
            <a:endParaRPr lang="en-GB"/>
          </a:p>
        </p:txBody>
      </p:sp>
      <p:sp>
        <p:nvSpPr>
          <p:cNvPr id="73" name="Footer Placeholder 58">
            <a:extLst>
              <a:ext uri="{FF2B5EF4-FFF2-40B4-BE49-F238E27FC236}">
                <a16:creationId xmlns:a16="http://schemas.microsoft.com/office/drawing/2014/main" id="{31C11C8F-2178-9E0A-D5E8-E7BD18B9FFE5}"/>
              </a:ext>
            </a:extLst>
          </p:cNvPr>
          <p:cNvSpPr>
            <a:spLocks noGrp="1"/>
          </p:cNvSpPr>
          <p:nvPr>
            <p:ph type="ftr" sz="quarter" idx="37"/>
          </p:nvPr>
        </p:nvSpPr>
        <p:spPr>
          <a:xfrm>
            <a:off x="611191" y="5512625"/>
            <a:ext cx="1838645" cy="123111"/>
          </a:xfrm>
        </p:spPr>
        <p:txBody>
          <a:bodyPr/>
          <a:lstStyle>
            <a:lvl1pPr>
              <a:defRPr>
                <a:solidFill>
                  <a:schemeClr val="bg1"/>
                </a:solidFill>
              </a:defRPr>
            </a:lvl1pPr>
          </a:lstStyle>
          <a:p>
            <a:r>
              <a:rPr lang="en-US" dirty="0">
                <a:cs typeface="Arial" panose="020B0604020202020204" pitchFamily="34" charset="0"/>
              </a:rPr>
              <a:t>©2024 ARTHUR J. GALLAGHER &amp; CO.</a:t>
            </a:r>
          </a:p>
        </p:txBody>
      </p:sp>
      <p:pic>
        <p:nvPicPr>
          <p:cNvPr id="74" name="Picture 7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35813" y="4962115"/>
            <a:ext cx="3207100" cy="1529864"/>
          </a:xfrm>
          <a:prstGeom prst="rect">
            <a:avLst/>
          </a:prstGeom>
        </p:spPr>
      </p:pic>
    </p:spTree>
    <p:extLst>
      <p:ext uri="{BB962C8B-B14F-4D97-AF65-F5344CB8AC3E}">
        <p14:creationId xmlns:p14="http://schemas.microsoft.com/office/powerpoint/2010/main" val="2252066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Closing 3x conta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1" name="Text Placeholder 18">
            <a:extLst>
              <a:ext uri="{FF2B5EF4-FFF2-40B4-BE49-F238E27FC236}">
                <a16:creationId xmlns:a16="http://schemas.microsoft.com/office/drawing/2014/main" id="{01D4CB69-AFC3-021D-287C-48B061F79A17}"/>
              </a:ext>
            </a:extLst>
          </p:cNvPr>
          <p:cNvSpPr>
            <a:spLocks noGrp="1"/>
          </p:cNvSpPr>
          <p:nvPr>
            <p:ph type="body" sz="quarter" idx="26" hasCustomPrompt="1"/>
          </p:nvPr>
        </p:nvSpPr>
        <p:spPr>
          <a:xfrm rot="16200000">
            <a:off x="2805750" y="3904925"/>
            <a:ext cx="1097280" cy="0"/>
          </a:xfrm>
          <a:prstGeom prst="rect">
            <a:avLst/>
          </a:prstGeom>
          <a:noFill/>
          <a:ln w="3175">
            <a:solidFill>
              <a:schemeClr val="bg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62" name="Text Placeholder 30">
            <a:extLst>
              <a:ext uri="{FF2B5EF4-FFF2-40B4-BE49-F238E27FC236}">
                <a16:creationId xmlns:a16="http://schemas.microsoft.com/office/drawing/2014/main" id="{BA054A17-8A87-16A4-D62F-4748A4B12D7F}"/>
              </a:ext>
            </a:extLst>
          </p:cNvPr>
          <p:cNvSpPr>
            <a:spLocks noGrp="1"/>
          </p:cNvSpPr>
          <p:nvPr>
            <p:ph type="body" sz="quarter" idx="27" hasCustomPrompt="1"/>
          </p:nvPr>
        </p:nvSpPr>
        <p:spPr>
          <a:xfrm>
            <a:off x="611190" y="3356285"/>
            <a:ext cx="2743200" cy="1088943"/>
          </a:xfrm>
        </p:spPr>
        <p:txBody>
          <a:bodyPr anchor="t">
            <a:normAutofit/>
          </a:bodyPr>
          <a:lstStyle>
            <a:lvl1pPr>
              <a:defRPr sz="1400" b="1">
                <a:solidFill>
                  <a:schemeClr val="bg1"/>
                </a:solidFill>
              </a:defRPr>
            </a:lvl1pPr>
            <a:lvl2pPr marL="0" indent="0">
              <a:buFont typeface="Arial" panose="020B0604020202020204" pitchFamily="34" charset="0"/>
              <a:buNone/>
              <a:defRPr sz="1100">
                <a:solidFill>
                  <a:schemeClr val="bg1"/>
                </a:solidFill>
              </a:defRPr>
            </a:lvl2pPr>
            <a:lvl3pPr marL="0" indent="0">
              <a:buNone/>
              <a:defRPr sz="11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65" name="Text Placeholder 30">
            <a:extLst>
              <a:ext uri="{FF2B5EF4-FFF2-40B4-BE49-F238E27FC236}">
                <a16:creationId xmlns:a16="http://schemas.microsoft.com/office/drawing/2014/main" id="{133C282B-71F8-8409-4DAD-74DD7376C486}"/>
              </a:ext>
            </a:extLst>
          </p:cNvPr>
          <p:cNvSpPr>
            <a:spLocks noGrp="1"/>
          </p:cNvSpPr>
          <p:nvPr>
            <p:ph type="body" sz="quarter" idx="28" hasCustomPrompt="1"/>
          </p:nvPr>
        </p:nvSpPr>
        <p:spPr>
          <a:xfrm>
            <a:off x="3503514" y="3356285"/>
            <a:ext cx="2743200" cy="1088943"/>
          </a:xfrm>
        </p:spPr>
        <p:txBody>
          <a:bodyPr anchor="t">
            <a:normAutofit/>
          </a:bodyPr>
          <a:lstStyle>
            <a:lvl1pPr>
              <a:defRPr sz="1400" b="1">
                <a:solidFill>
                  <a:schemeClr val="bg1"/>
                </a:solidFill>
              </a:defRPr>
            </a:lvl1pPr>
            <a:lvl2pPr marL="0" indent="0">
              <a:buFont typeface="Arial" panose="020B0604020202020204" pitchFamily="34" charset="0"/>
              <a:buNone/>
              <a:defRPr sz="1100">
                <a:solidFill>
                  <a:schemeClr val="bg1"/>
                </a:solidFill>
              </a:defRPr>
            </a:lvl2pPr>
            <a:lvl3pPr marL="0" indent="0">
              <a:buNone/>
              <a:defRPr sz="11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67" name="Text Placeholder 30">
            <a:extLst>
              <a:ext uri="{FF2B5EF4-FFF2-40B4-BE49-F238E27FC236}">
                <a16:creationId xmlns:a16="http://schemas.microsoft.com/office/drawing/2014/main" id="{AB9839E1-E341-5193-9A07-548DA2A70465}"/>
              </a:ext>
            </a:extLst>
          </p:cNvPr>
          <p:cNvSpPr>
            <a:spLocks noGrp="1"/>
          </p:cNvSpPr>
          <p:nvPr>
            <p:ph type="body" sz="quarter" idx="30" hasCustomPrompt="1"/>
          </p:nvPr>
        </p:nvSpPr>
        <p:spPr>
          <a:xfrm>
            <a:off x="6395838" y="3356285"/>
            <a:ext cx="2743200" cy="1088943"/>
          </a:xfrm>
        </p:spPr>
        <p:txBody>
          <a:bodyPr anchor="t">
            <a:normAutofit/>
          </a:bodyPr>
          <a:lstStyle>
            <a:lvl1pPr>
              <a:defRPr sz="1400" b="1">
                <a:solidFill>
                  <a:schemeClr val="bg1"/>
                </a:solidFill>
              </a:defRPr>
            </a:lvl1pPr>
            <a:lvl2pPr marL="0" indent="0">
              <a:buFont typeface="Arial" panose="020B0604020202020204" pitchFamily="34" charset="0"/>
              <a:buNone/>
              <a:defRPr sz="1100">
                <a:solidFill>
                  <a:schemeClr val="bg1"/>
                </a:solidFill>
              </a:defRPr>
            </a:lvl2pPr>
            <a:lvl3pPr marL="0" indent="0">
              <a:buNone/>
              <a:defRPr sz="11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69" name="Text Placeholder 18">
            <a:extLst>
              <a:ext uri="{FF2B5EF4-FFF2-40B4-BE49-F238E27FC236}">
                <a16:creationId xmlns:a16="http://schemas.microsoft.com/office/drawing/2014/main" id="{7FAF708D-9AB4-8104-7DC9-4BECF8D3442A}"/>
              </a:ext>
            </a:extLst>
          </p:cNvPr>
          <p:cNvSpPr>
            <a:spLocks noGrp="1"/>
          </p:cNvSpPr>
          <p:nvPr>
            <p:ph type="body" sz="quarter" idx="32" hasCustomPrompt="1"/>
          </p:nvPr>
        </p:nvSpPr>
        <p:spPr>
          <a:xfrm rot="16200000">
            <a:off x="5698074" y="3904926"/>
            <a:ext cx="1097280" cy="0"/>
          </a:xfrm>
          <a:prstGeom prst="rect">
            <a:avLst/>
          </a:prstGeom>
          <a:noFill/>
          <a:ln w="3175">
            <a:solidFill>
              <a:schemeClr val="bg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70" name="Subtitle 2">
            <a:extLst>
              <a:ext uri="{FF2B5EF4-FFF2-40B4-BE49-F238E27FC236}">
                <a16:creationId xmlns:a16="http://schemas.microsoft.com/office/drawing/2014/main" id="{DAD1B931-F328-E81A-80FA-36FD28A08ADF}"/>
              </a:ext>
            </a:extLst>
          </p:cNvPr>
          <p:cNvSpPr>
            <a:spLocks noGrp="1"/>
          </p:cNvSpPr>
          <p:nvPr>
            <p:ph type="subTitle" idx="1" hasCustomPrompt="1"/>
          </p:nvPr>
        </p:nvSpPr>
        <p:spPr>
          <a:xfrm>
            <a:off x="606153" y="2030040"/>
            <a:ext cx="9760819" cy="689269"/>
          </a:xfrm>
        </p:spPr>
        <p:txBody>
          <a:bodyPr>
            <a:normAutofit/>
          </a:bodyPr>
          <a:lstStyle>
            <a:lvl1pPr marL="0" indent="0" algn="l">
              <a:buNone/>
              <a:defRPr sz="2000" b="0" baseline="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add subtitle</a:t>
            </a:r>
            <a:endParaRPr lang="en-GB"/>
          </a:p>
        </p:txBody>
      </p:sp>
      <p:sp>
        <p:nvSpPr>
          <p:cNvPr id="71" name="Title 1">
            <a:extLst>
              <a:ext uri="{FF2B5EF4-FFF2-40B4-BE49-F238E27FC236}">
                <a16:creationId xmlns:a16="http://schemas.microsoft.com/office/drawing/2014/main" id="{8E038C8A-FADC-3ECC-18A3-D94F3405B1BD}"/>
              </a:ext>
            </a:extLst>
          </p:cNvPr>
          <p:cNvSpPr>
            <a:spLocks noGrp="1"/>
          </p:cNvSpPr>
          <p:nvPr>
            <p:ph type="ctrTitle" hasCustomPrompt="1"/>
          </p:nvPr>
        </p:nvSpPr>
        <p:spPr>
          <a:xfrm>
            <a:off x="611188" y="620832"/>
            <a:ext cx="9760819" cy="609398"/>
          </a:xfrm>
        </p:spPr>
        <p:txBody>
          <a:bodyPr anchor="t">
            <a:spAutoFit/>
          </a:bodyPr>
          <a:lstStyle>
            <a:lvl1pPr algn="l">
              <a:defRPr sz="4400">
                <a:solidFill>
                  <a:schemeClr val="bg1"/>
                </a:solidFill>
              </a:defRPr>
            </a:lvl1pPr>
          </a:lstStyle>
          <a:p>
            <a:r>
              <a:rPr lang="en-US"/>
              <a:t>Click to add title</a:t>
            </a:r>
            <a:endParaRPr lang="en-GB"/>
          </a:p>
        </p:txBody>
      </p:sp>
      <p:sp>
        <p:nvSpPr>
          <p:cNvPr id="72" name="Text Placeholder 86">
            <a:extLst>
              <a:ext uri="{FF2B5EF4-FFF2-40B4-BE49-F238E27FC236}">
                <a16:creationId xmlns:a16="http://schemas.microsoft.com/office/drawing/2014/main" id="{90B46E8B-CE4D-8D92-CA3E-B55ADE92454A}"/>
              </a:ext>
            </a:extLst>
          </p:cNvPr>
          <p:cNvSpPr>
            <a:spLocks noGrp="1"/>
          </p:cNvSpPr>
          <p:nvPr>
            <p:ph type="body" sz="quarter" idx="17" hasCustomPrompt="1"/>
          </p:nvPr>
        </p:nvSpPr>
        <p:spPr>
          <a:xfrm rot="10800000" flipV="1">
            <a:off x="611191" y="1630133"/>
            <a:ext cx="732700" cy="0"/>
          </a:xfrm>
          <a:ln w="6350">
            <a:solidFill>
              <a:schemeClr val="bg1"/>
            </a:solidFill>
          </a:ln>
        </p:spPr>
        <p:txBody>
          <a:bodyPr/>
          <a:lstStyle>
            <a:lvl1pPr>
              <a:defRPr sz="133" b="0">
                <a:solidFill>
                  <a:schemeClr val="bg1"/>
                </a:solidFill>
              </a:defRPr>
            </a:lvl1pPr>
          </a:lstStyle>
          <a:p>
            <a:pPr lvl="0"/>
            <a:r>
              <a:rPr lang="en-US"/>
              <a:t>.</a:t>
            </a:r>
            <a:endParaRPr lang="en-GB"/>
          </a:p>
        </p:txBody>
      </p:sp>
      <p:sp>
        <p:nvSpPr>
          <p:cNvPr id="73" name="Footer Placeholder 58">
            <a:extLst>
              <a:ext uri="{FF2B5EF4-FFF2-40B4-BE49-F238E27FC236}">
                <a16:creationId xmlns:a16="http://schemas.microsoft.com/office/drawing/2014/main" id="{31C11C8F-2178-9E0A-D5E8-E7BD18B9FFE5}"/>
              </a:ext>
            </a:extLst>
          </p:cNvPr>
          <p:cNvSpPr>
            <a:spLocks noGrp="1"/>
          </p:cNvSpPr>
          <p:nvPr>
            <p:ph type="ftr" sz="quarter" idx="37"/>
          </p:nvPr>
        </p:nvSpPr>
        <p:spPr>
          <a:xfrm>
            <a:off x="611191" y="5512625"/>
            <a:ext cx="1838645" cy="123111"/>
          </a:xfrm>
        </p:spPr>
        <p:txBody>
          <a:bodyPr/>
          <a:lstStyle>
            <a:lvl1pPr>
              <a:defRPr>
                <a:solidFill>
                  <a:schemeClr val="bg1"/>
                </a:solidFill>
              </a:defRPr>
            </a:lvl1pPr>
          </a:lstStyle>
          <a:p>
            <a:r>
              <a:rPr lang="en-US" dirty="0">
                <a:cs typeface="Arial" panose="020B0604020202020204" pitchFamily="34" charset="0"/>
              </a:rPr>
              <a:t>©2024 ARTHUR J. GALLAGHER &amp; CO.</a:t>
            </a:r>
          </a:p>
        </p:txBody>
      </p:sp>
      <p:pic>
        <p:nvPicPr>
          <p:cNvPr id="74" name="Picture 7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35813" y="4962115"/>
            <a:ext cx="3207100" cy="1529864"/>
          </a:xfrm>
          <a:prstGeom prst="rect">
            <a:avLst/>
          </a:prstGeom>
        </p:spPr>
      </p:pic>
    </p:spTree>
    <p:extLst>
      <p:ext uri="{BB962C8B-B14F-4D97-AF65-F5344CB8AC3E}">
        <p14:creationId xmlns:p14="http://schemas.microsoft.com/office/powerpoint/2010/main" val="3569462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Closing image conta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9" name="Subtitle 2">
            <a:extLst>
              <a:ext uri="{FF2B5EF4-FFF2-40B4-BE49-F238E27FC236}">
                <a16:creationId xmlns:a16="http://schemas.microsoft.com/office/drawing/2014/main" id="{DED33464-27EA-6A94-B7CB-864F7FE087A7}"/>
              </a:ext>
            </a:extLst>
          </p:cNvPr>
          <p:cNvSpPr>
            <a:spLocks noGrp="1"/>
          </p:cNvSpPr>
          <p:nvPr>
            <p:ph type="subTitle" idx="1" hasCustomPrompt="1"/>
          </p:nvPr>
        </p:nvSpPr>
        <p:spPr>
          <a:xfrm>
            <a:off x="606153" y="2030040"/>
            <a:ext cx="9760819" cy="689269"/>
          </a:xfrm>
        </p:spPr>
        <p:txBody>
          <a:bodyPr>
            <a:normAutofit/>
          </a:bodyPr>
          <a:lstStyle>
            <a:lvl1pPr marL="0" indent="0" algn="l">
              <a:buNone/>
              <a:defRPr sz="2000" b="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add subtitle</a:t>
            </a:r>
            <a:endParaRPr lang="en-GB"/>
          </a:p>
        </p:txBody>
      </p:sp>
      <p:sp>
        <p:nvSpPr>
          <p:cNvPr id="110" name="Title 1">
            <a:extLst>
              <a:ext uri="{FF2B5EF4-FFF2-40B4-BE49-F238E27FC236}">
                <a16:creationId xmlns:a16="http://schemas.microsoft.com/office/drawing/2014/main" id="{9DC1CE45-38A1-0299-E09F-76043F2922BC}"/>
              </a:ext>
            </a:extLst>
          </p:cNvPr>
          <p:cNvSpPr>
            <a:spLocks noGrp="1"/>
          </p:cNvSpPr>
          <p:nvPr>
            <p:ph type="ctrTitle" hasCustomPrompt="1"/>
          </p:nvPr>
        </p:nvSpPr>
        <p:spPr>
          <a:xfrm>
            <a:off x="611188" y="620832"/>
            <a:ext cx="9760819" cy="609398"/>
          </a:xfrm>
        </p:spPr>
        <p:txBody>
          <a:bodyPr anchor="t">
            <a:spAutoFit/>
          </a:bodyPr>
          <a:lstStyle>
            <a:lvl1pPr algn="l">
              <a:defRPr sz="4400">
                <a:solidFill>
                  <a:schemeClr val="bg1"/>
                </a:solidFill>
              </a:defRPr>
            </a:lvl1pPr>
          </a:lstStyle>
          <a:p>
            <a:r>
              <a:rPr lang="en-US"/>
              <a:t>Click to add title</a:t>
            </a:r>
            <a:endParaRPr lang="en-GB"/>
          </a:p>
        </p:txBody>
      </p:sp>
      <p:sp>
        <p:nvSpPr>
          <p:cNvPr id="111" name="Text Placeholder 86">
            <a:extLst>
              <a:ext uri="{FF2B5EF4-FFF2-40B4-BE49-F238E27FC236}">
                <a16:creationId xmlns:a16="http://schemas.microsoft.com/office/drawing/2014/main" id="{694F8FBB-9AAE-569B-53D6-7158D9823777}"/>
              </a:ext>
            </a:extLst>
          </p:cNvPr>
          <p:cNvSpPr>
            <a:spLocks noGrp="1"/>
          </p:cNvSpPr>
          <p:nvPr>
            <p:ph type="body" sz="quarter" idx="17" hasCustomPrompt="1"/>
          </p:nvPr>
        </p:nvSpPr>
        <p:spPr>
          <a:xfrm rot="10800000" flipV="1">
            <a:off x="611191" y="1630133"/>
            <a:ext cx="732700" cy="0"/>
          </a:xfrm>
          <a:ln w="6350">
            <a:solidFill>
              <a:schemeClr val="bg1"/>
            </a:solidFill>
          </a:ln>
        </p:spPr>
        <p:txBody>
          <a:bodyPr/>
          <a:lstStyle>
            <a:lvl1pPr>
              <a:defRPr sz="133" b="0">
                <a:solidFill>
                  <a:schemeClr val="bg1"/>
                </a:solidFill>
              </a:defRPr>
            </a:lvl1pPr>
          </a:lstStyle>
          <a:p>
            <a:pPr lvl="0"/>
            <a:r>
              <a:rPr lang="en-US"/>
              <a:t>.</a:t>
            </a:r>
            <a:endParaRPr lang="en-GB"/>
          </a:p>
        </p:txBody>
      </p:sp>
      <p:sp>
        <p:nvSpPr>
          <p:cNvPr id="5" name="Picture Placeholder 18">
            <a:extLst>
              <a:ext uri="{FF2B5EF4-FFF2-40B4-BE49-F238E27FC236}">
                <a16:creationId xmlns:a16="http://schemas.microsoft.com/office/drawing/2014/main" id="{FFB088B5-C5C6-2773-8740-B855DDEAEA98}"/>
              </a:ext>
            </a:extLst>
          </p:cNvPr>
          <p:cNvSpPr>
            <a:spLocks noGrp="1"/>
          </p:cNvSpPr>
          <p:nvPr>
            <p:ph type="pic" sz="quarter" idx="35"/>
          </p:nvPr>
        </p:nvSpPr>
        <p:spPr>
          <a:xfrm>
            <a:off x="611257" y="3355150"/>
            <a:ext cx="1458000" cy="1458000"/>
          </a:xfrm>
          <a:prstGeom prst="ellipse">
            <a:avLst/>
          </a:prstGeom>
          <a:solidFill>
            <a:schemeClr val="bg1"/>
          </a:solidFill>
        </p:spPr>
        <p:txBody>
          <a:bodyPr/>
          <a:lstStyle/>
          <a:p>
            <a:r>
              <a:rPr lang="en-US" dirty="0"/>
              <a:t>Click icon to add picture</a:t>
            </a:r>
            <a:endParaRPr lang="en-GB" dirty="0"/>
          </a:p>
        </p:txBody>
      </p:sp>
      <p:sp>
        <p:nvSpPr>
          <p:cNvPr id="6" name="Text Placeholder 30">
            <a:extLst>
              <a:ext uri="{FF2B5EF4-FFF2-40B4-BE49-F238E27FC236}">
                <a16:creationId xmlns:a16="http://schemas.microsoft.com/office/drawing/2014/main" id="{EC21E620-A9DD-B7A4-A39F-1939D28190A5}"/>
              </a:ext>
            </a:extLst>
          </p:cNvPr>
          <p:cNvSpPr>
            <a:spLocks noGrp="1"/>
          </p:cNvSpPr>
          <p:nvPr>
            <p:ph type="body" sz="quarter" idx="36" hasCustomPrompt="1"/>
          </p:nvPr>
        </p:nvSpPr>
        <p:spPr>
          <a:xfrm>
            <a:off x="2281061" y="3355150"/>
            <a:ext cx="5567539" cy="1458000"/>
          </a:xfrm>
        </p:spPr>
        <p:txBody>
          <a:bodyPr anchor="ctr"/>
          <a:lstStyle>
            <a:lvl1pPr>
              <a:defRPr sz="1800" b="1">
                <a:solidFill>
                  <a:schemeClr val="bg1"/>
                </a:solidFill>
              </a:defRPr>
            </a:lvl1pPr>
            <a:lvl2pPr marL="0" indent="0">
              <a:buFont typeface="Arial" panose="020B0604020202020204" pitchFamily="34" charset="0"/>
              <a:buNone/>
              <a:defRPr sz="1400">
                <a:solidFill>
                  <a:schemeClr val="bg1"/>
                </a:solidFill>
              </a:defRPr>
            </a:lvl2pPr>
            <a:lvl3pPr marL="0" indent="0">
              <a:buNone/>
              <a:defRPr sz="14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59" name="Footer Placeholder 58">
            <a:extLst>
              <a:ext uri="{FF2B5EF4-FFF2-40B4-BE49-F238E27FC236}">
                <a16:creationId xmlns:a16="http://schemas.microsoft.com/office/drawing/2014/main" id="{A1D3F72D-C5DC-EDE0-3295-6A6A9C0A525E}"/>
              </a:ext>
            </a:extLst>
          </p:cNvPr>
          <p:cNvSpPr>
            <a:spLocks noGrp="1"/>
          </p:cNvSpPr>
          <p:nvPr>
            <p:ph type="ftr" sz="quarter" idx="37"/>
          </p:nvPr>
        </p:nvSpPr>
        <p:spPr>
          <a:xfrm>
            <a:off x="611191" y="5512625"/>
            <a:ext cx="1838645" cy="123111"/>
          </a:xfrm>
        </p:spPr>
        <p:txBody>
          <a:bodyPr/>
          <a:lstStyle>
            <a:lvl1pPr>
              <a:defRPr>
                <a:solidFill>
                  <a:schemeClr val="bg1"/>
                </a:solidFill>
              </a:defRPr>
            </a:lvl1pPr>
          </a:lstStyle>
          <a:p>
            <a:r>
              <a:rPr lang="en-US" dirty="0">
                <a:cs typeface="Arial" panose="020B0604020202020204" pitchFamily="34" charset="0"/>
              </a:rPr>
              <a:t>©2024 ARTHUR J. GALLAGHER &amp; CO.</a:t>
            </a:r>
          </a:p>
        </p:txBody>
      </p:sp>
      <p:pic>
        <p:nvPicPr>
          <p:cNvPr id="60" name="Picture 59"/>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35813" y="4962115"/>
            <a:ext cx="3207100" cy="1529864"/>
          </a:xfrm>
          <a:prstGeom prst="rect">
            <a:avLst/>
          </a:prstGeom>
        </p:spPr>
      </p:pic>
    </p:spTree>
    <p:extLst>
      <p:ext uri="{BB962C8B-B14F-4D97-AF65-F5344CB8AC3E}">
        <p14:creationId xmlns:p14="http://schemas.microsoft.com/office/powerpoint/2010/main" val="36383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Closing image 2x conta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1" name="Text Placeholder 18">
            <a:extLst>
              <a:ext uri="{FF2B5EF4-FFF2-40B4-BE49-F238E27FC236}">
                <a16:creationId xmlns:a16="http://schemas.microsoft.com/office/drawing/2014/main" id="{01D4CB69-AFC3-021D-287C-48B061F79A17}"/>
              </a:ext>
            </a:extLst>
          </p:cNvPr>
          <p:cNvSpPr>
            <a:spLocks noGrp="1"/>
          </p:cNvSpPr>
          <p:nvPr>
            <p:ph type="body" sz="quarter" idx="26" hasCustomPrompt="1"/>
          </p:nvPr>
        </p:nvSpPr>
        <p:spPr>
          <a:xfrm rot="16200000">
            <a:off x="2918918" y="3986859"/>
            <a:ext cx="2377440" cy="0"/>
          </a:xfrm>
          <a:prstGeom prst="rect">
            <a:avLst/>
          </a:prstGeom>
          <a:noFill/>
          <a:ln w="3175">
            <a:solidFill>
              <a:schemeClr val="bg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62" name="Text Placeholder 30">
            <a:extLst>
              <a:ext uri="{FF2B5EF4-FFF2-40B4-BE49-F238E27FC236}">
                <a16:creationId xmlns:a16="http://schemas.microsoft.com/office/drawing/2014/main" id="{BA054A17-8A87-16A4-D62F-4748A4B12D7F}"/>
              </a:ext>
            </a:extLst>
          </p:cNvPr>
          <p:cNvSpPr>
            <a:spLocks noGrp="1"/>
          </p:cNvSpPr>
          <p:nvPr>
            <p:ph type="body" sz="quarter" idx="27" hasCustomPrompt="1"/>
          </p:nvPr>
        </p:nvSpPr>
        <p:spPr>
          <a:xfrm>
            <a:off x="611190" y="4092594"/>
            <a:ext cx="3474720" cy="1088943"/>
          </a:xfrm>
        </p:spPr>
        <p:txBody>
          <a:bodyPr anchor="t">
            <a:normAutofit/>
          </a:bodyPr>
          <a:lstStyle>
            <a:lvl1pPr>
              <a:defRPr sz="1400" b="1">
                <a:solidFill>
                  <a:schemeClr val="bg1"/>
                </a:solidFill>
              </a:defRPr>
            </a:lvl1pPr>
            <a:lvl2pPr marL="0" indent="0">
              <a:buFont typeface="Arial" panose="020B0604020202020204" pitchFamily="34" charset="0"/>
              <a:buNone/>
              <a:defRPr sz="1100">
                <a:solidFill>
                  <a:schemeClr val="bg1"/>
                </a:solidFill>
              </a:defRPr>
            </a:lvl2pPr>
            <a:lvl3pPr marL="0" indent="0">
              <a:buNone/>
              <a:defRPr sz="11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64" name="Picture Placeholder 18">
            <a:extLst>
              <a:ext uri="{FF2B5EF4-FFF2-40B4-BE49-F238E27FC236}">
                <a16:creationId xmlns:a16="http://schemas.microsoft.com/office/drawing/2014/main" id="{9C3BC020-A128-062E-1E72-0D3F56B6C2EE}"/>
              </a:ext>
            </a:extLst>
          </p:cNvPr>
          <p:cNvSpPr>
            <a:spLocks noGrp="1"/>
          </p:cNvSpPr>
          <p:nvPr>
            <p:ph type="pic" sz="quarter" idx="18"/>
          </p:nvPr>
        </p:nvSpPr>
        <p:spPr>
          <a:xfrm>
            <a:off x="611190" y="2848823"/>
            <a:ext cx="1032300" cy="1032300"/>
          </a:xfrm>
          <a:prstGeom prst="ellipse">
            <a:avLst/>
          </a:prstGeom>
          <a:solidFill>
            <a:schemeClr val="bg1"/>
          </a:solidFill>
        </p:spPr>
        <p:txBody>
          <a:bodyPr/>
          <a:lstStyle/>
          <a:p>
            <a:r>
              <a:rPr lang="en-US" dirty="0"/>
              <a:t>Click icon to add picture</a:t>
            </a:r>
            <a:endParaRPr lang="en-GB" dirty="0"/>
          </a:p>
        </p:txBody>
      </p:sp>
      <p:sp>
        <p:nvSpPr>
          <p:cNvPr id="65" name="Text Placeholder 30">
            <a:extLst>
              <a:ext uri="{FF2B5EF4-FFF2-40B4-BE49-F238E27FC236}">
                <a16:creationId xmlns:a16="http://schemas.microsoft.com/office/drawing/2014/main" id="{133C282B-71F8-8409-4DAD-74DD7376C486}"/>
              </a:ext>
            </a:extLst>
          </p:cNvPr>
          <p:cNvSpPr>
            <a:spLocks noGrp="1"/>
          </p:cNvSpPr>
          <p:nvPr>
            <p:ph type="body" sz="quarter" idx="28" hasCustomPrompt="1"/>
          </p:nvPr>
        </p:nvSpPr>
        <p:spPr>
          <a:xfrm>
            <a:off x="4261703" y="4092594"/>
            <a:ext cx="3474720" cy="1088943"/>
          </a:xfrm>
        </p:spPr>
        <p:txBody>
          <a:bodyPr anchor="t">
            <a:normAutofit/>
          </a:bodyPr>
          <a:lstStyle>
            <a:lvl1pPr>
              <a:defRPr sz="1400" b="1">
                <a:solidFill>
                  <a:schemeClr val="bg1"/>
                </a:solidFill>
              </a:defRPr>
            </a:lvl1pPr>
            <a:lvl2pPr marL="0" indent="0">
              <a:buFont typeface="Arial" panose="020B0604020202020204" pitchFamily="34" charset="0"/>
              <a:buNone/>
              <a:defRPr sz="1100">
                <a:solidFill>
                  <a:schemeClr val="bg1"/>
                </a:solidFill>
              </a:defRPr>
            </a:lvl2pPr>
            <a:lvl3pPr marL="0" indent="0">
              <a:buNone/>
              <a:defRPr sz="11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66" name="Picture Placeholder 18">
            <a:extLst>
              <a:ext uri="{FF2B5EF4-FFF2-40B4-BE49-F238E27FC236}">
                <a16:creationId xmlns:a16="http://schemas.microsoft.com/office/drawing/2014/main" id="{A83E031B-0B57-B7D6-2092-9CAFC8B320AC}"/>
              </a:ext>
            </a:extLst>
          </p:cNvPr>
          <p:cNvSpPr>
            <a:spLocks noGrp="1"/>
          </p:cNvSpPr>
          <p:nvPr>
            <p:ph type="pic" sz="quarter" idx="29"/>
          </p:nvPr>
        </p:nvSpPr>
        <p:spPr>
          <a:xfrm>
            <a:off x="4261703" y="2848823"/>
            <a:ext cx="1032300" cy="1032300"/>
          </a:xfrm>
          <a:prstGeom prst="ellipse">
            <a:avLst/>
          </a:prstGeom>
          <a:solidFill>
            <a:schemeClr val="bg1"/>
          </a:solidFill>
        </p:spPr>
        <p:txBody>
          <a:bodyPr/>
          <a:lstStyle/>
          <a:p>
            <a:r>
              <a:rPr lang="en-US" dirty="0"/>
              <a:t>Click icon to add picture</a:t>
            </a:r>
            <a:endParaRPr lang="en-GB" dirty="0"/>
          </a:p>
        </p:txBody>
      </p:sp>
      <p:sp>
        <p:nvSpPr>
          <p:cNvPr id="70" name="Subtitle 2">
            <a:extLst>
              <a:ext uri="{FF2B5EF4-FFF2-40B4-BE49-F238E27FC236}">
                <a16:creationId xmlns:a16="http://schemas.microsoft.com/office/drawing/2014/main" id="{DAD1B931-F328-E81A-80FA-36FD28A08ADF}"/>
              </a:ext>
            </a:extLst>
          </p:cNvPr>
          <p:cNvSpPr>
            <a:spLocks noGrp="1"/>
          </p:cNvSpPr>
          <p:nvPr>
            <p:ph type="subTitle" idx="1" hasCustomPrompt="1"/>
          </p:nvPr>
        </p:nvSpPr>
        <p:spPr>
          <a:xfrm>
            <a:off x="606153" y="2030040"/>
            <a:ext cx="9760819" cy="689269"/>
          </a:xfrm>
        </p:spPr>
        <p:txBody>
          <a:bodyPr>
            <a:normAutofit/>
          </a:bodyPr>
          <a:lstStyle>
            <a:lvl1pPr marL="0" indent="0" algn="l">
              <a:buNone/>
              <a:defRPr sz="2000" b="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add subtitle</a:t>
            </a:r>
            <a:endParaRPr lang="en-GB"/>
          </a:p>
        </p:txBody>
      </p:sp>
      <p:sp>
        <p:nvSpPr>
          <p:cNvPr id="71" name="Title 1">
            <a:extLst>
              <a:ext uri="{FF2B5EF4-FFF2-40B4-BE49-F238E27FC236}">
                <a16:creationId xmlns:a16="http://schemas.microsoft.com/office/drawing/2014/main" id="{8E038C8A-FADC-3ECC-18A3-D94F3405B1BD}"/>
              </a:ext>
            </a:extLst>
          </p:cNvPr>
          <p:cNvSpPr>
            <a:spLocks noGrp="1"/>
          </p:cNvSpPr>
          <p:nvPr>
            <p:ph type="ctrTitle" hasCustomPrompt="1"/>
          </p:nvPr>
        </p:nvSpPr>
        <p:spPr>
          <a:xfrm>
            <a:off x="611188" y="620832"/>
            <a:ext cx="9760819" cy="609398"/>
          </a:xfrm>
        </p:spPr>
        <p:txBody>
          <a:bodyPr anchor="t">
            <a:spAutoFit/>
          </a:bodyPr>
          <a:lstStyle>
            <a:lvl1pPr algn="l">
              <a:defRPr sz="4400">
                <a:solidFill>
                  <a:schemeClr val="bg1"/>
                </a:solidFill>
              </a:defRPr>
            </a:lvl1pPr>
          </a:lstStyle>
          <a:p>
            <a:r>
              <a:rPr lang="en-US"/>
              <a:t>Click to add title</a:t>
            </a:r>
            <a:endParaRPr lang="en-GB"/>
          </a:p>
        </p:txBody>
      </p:sp>
      <p:sp>
        <p:nvSpPr>
          <p:cNvPr id="72" name="Text Placeholder 86">
            <a:extLst>
              <a:ext uri="{FF2B5EF4-FFF2-40B4-BE49-F238E27FC236}">
                <a16:creationId xmlns:a16="http://schemas.microsoft.com/office/drawing/2014/main" id="{90B46E8B-CE4D-8D92-CA3E-B55ADE92454A}"/>
              </a:ext>
            </a:extLst>
          </p:cNvPr>
          <p:cNvSpPr>
            <a:spLocks noGrp="1"/>
          </p:cNvSpPr>
          <p:nvPr>
            <p:ph type="body" sz="quarter" idx="17" hasCustomPrompt="1"/>
          </p:nvPr>
        </p:nvSpPr>
        <p:spPr>
          <a:xfrm rot="10800000" flipV="1">
            <a:off x="611191" y="1630133"/>
            <a:ext cx="732700" cy="0"/>
          </a:xfrm>
          <a:ln w="6350">
            <a:solidFill>
              <a:schemeClr val="bg1"/>
            </a:solidFill>
          </a:ln>
        </p:spPr>
        <p:txBody>
          <a:bodyPr/>
          <a:lstStyle>
            <a:lvl1pPr>
              <a:defRPr sz="133" b="0">
                <a:solidFill>
                  <a:schemeClr val="bg1"/>
                </a:solidFill>
              </a:defRPr>
            </a:lvl1pPr>
          </a:lstStyle>
          <a:p>
            <a:pPr lvl="0"/>
            <a:r>
              <a:rPr lang="en-US"/>
              <a:t>.</a:t>
            </a:r>
            <a:endParaRPr lang="en-GB"/>
          </a:p>
        </p:txBody>
      </p:sp>
      <p:sp>
        <p:nvSpPr>
          <p:cNvPr id="73" name="Footer Placeholder 58">
            <a:extLst>
              <a:ext uri="{FF2B5EF4-FFF2-40B4-BE49-F238E27FC236}">
                <a16:creationId xmlns:a16="http://schemas.microsoft.com/office/drawing/2014/main" id="{31C11C8F-2178-9E0A-D5E8-E7BD18B9FFE5}"/>
              </a:ext>
            </a:extLst>
          </p:cNvPr>
          <p:cNvSpPr>
            <a:spLocks noGrp="1"/>
          </p:cNvSpPr>
          <p:nvPr>
            <p:ph type="ftr" sz="quarter" idx="37"/>
          </p:nvPr>
        </p:nvSpPr>
        <p:spPr>
          <a:xfrm>
            <a:off x="611191" y="5512625"/>
            <a:ext cx="1838645" cy="123111"/>
          </a:xfrm>
        </p:spPr>
        <p:txBody>
          <a:bodyPr/>
          <a:lstStyle>
            <a:lvl1pPr>
              <a:defRPr>
                <a:solidFill>
                  <a:schemeClr val="bg1"/>
                </a:solidFill>
              </a:defRPr>
            </a:lvl1pPr>
          </a:lstStyle>
          <a:p>
            <a:r>
              <a:rPr lang="en-US" dirty="0">
                <a:cs typeface="Arial" panose="020B0604020202020204" pitchFamily="34" charset="0"/>
              </a:rPr>
              <a:t>©2024 ARTHUR J. GALLAGHER &amp; CO.</a:t>
            </a:r>
          </a:p>
        </p:txBody>
      </p:sp>
      <p:pic>
        <p:nvPicPr>
          <p:cNvPr id="74" name="Picture 7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35813" y="4962115"/>
            <a:ext cx="3207100" cy="1529864"/>
          </a:xfrm>
          <a:prstGeom prst="rect">
            <a:avLst/>
          </a:prstGeom>
        </p:spPr>
      </p:pic>
    </p:spTree>
    <p:extLst>
      <p:ext uri="{BB962C8B-B14F-4D97-AF65-F5344CB8AC3E}">
        <p14:creationId xmlns:p14="http://schemas.microsoft.com/office/powerpoint/2010/main" val="1461417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Oran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5" name="Subtitle 2">
            <a:extLst>
              <a:ext uri="{FF2B5EF4-FFF2-40B4-BE49-F238E27FC236}">
                <a16:creationId xmlns:a16="http://schemas.microsoft.com/office/drawing/2014/main" id="{06EBAC1C-D4D6-EA30-36A4-8752EDD2E640}"/>
              </a:ext>
            </a:extLst>
          </p:cNvPr>
          <p:cNvSpPr>
            <a:spLocks noGrp="1"/>
          </p:cNvSpPr>
          <p:nvPr>
            <p:ph type="subTitle" idx="1" hasCustomPrompt="1"/>
          </p:nvPr>
        </p:nvSpPr>
        <p:spPr>
          <a:xfrm>
            <a:off x="611189" y="3792013"/>
            <a:ext cx="6335712" cy="561114"/>
          </a:xfrm>
        </p:spPr>
        <p:txBody>
          <a:bodyPr>
            <a:noAutofit/>
          </a:bodyPr>
          <a:lstStyle>
            <a:lvl1pPr marL="0" indent="0" algn="l">
              <a:buNone/>
              <a:defRPr sz="1600" b="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add subtitle</a:t>
            </a:r>
            <a:endParaRPr lang="en-GB"/>
          </a:p>
        </p:txBody>
      </p:sp>
      <p:sp>
        <p:nvSpPr>
          <p:cNvPr id="26" name="Text Placeholder 25">
            <a:extLst>
              <a:ext uri="{FF2B5EF4-FFF2-40B4-BE49-F238E27FC236}">
                <a16:creationId xmlns:a16="http://schemas.microsoft.com/office/drawing/2014/main" id="{1E860CBB-7A89-7A33-DD65-5DA9EAAD3CDE}"/>
              </a:ext>
            </a:extLst>
          </p:cNvPr>
          <p:cNvSpPr>
            <a:spLocks noGrp="1"/>
          </p:cNvSpPr>
          <p:nvPr>
            <p:ph type="body" sz="quarter" idx="19" hasCustomPrompt="1"/>
          </p:nvPr>
        </p:nvSpPr>
        <p:spPr>
          <a:xfrm>
            <a:off x="611189" y="638819"/>
            <a:ext cx="3475980" cy="734011"/>
          </a:xfrm>
          <a:solidFill>
            <a:schemeClr val="bg1"/>
          </a:solidFill>
        </p:spPr>
        <p:txBody>
          <a:bodyPr wrap="none" lIns="144000" tIns="144000" rIns="144000" bIns="144000">
            <a:spAutoFit/>
          </a:bodyPr>
          <a:lstStyle>
            <a:lvl1pPr>
              <a:defRPr sz="3200">
                <a:solidFill>
                  <a:schemeClr val="accent1"/>
                </a:solidFill>
              </a:defRPr>
            </a:lvl1pPr>
            <a:lvl2pPr>
              <a:defRPr/>
            </a:lvl2pPr>
          </a:lstStyle>
          <a:p>
            <a:pPr lvl="0"/>
            <a:r>
              <a:rPr lang="en-US"/>
              <a:t>Third line of title</a:t>
            </a:r>
            <a:endParaRPr lang="en-GB"/>
          </a:p>
        </p:txBody>
      </p:sp>
      <p:sp>
        <p:nvSpPr>
          <p:cNvPr id="27" name="Text Placeholder 25">
            <a:extLst>
              <a:ext uri="{FF2B5EF4-FFF2-40B4-BE49-F238E27FC236}">
                <a16:creationId xmlns:a16="http://schemas.microsoft.com/office/drawing/2014/main" id="{78D556A4-8D7B-362B-245D-BDA3E0B69440}"/>
              </a:ext>
            </a:extLst>
          </p:cNvPr>
          <p:cNvSpPr>
            <a:spLocks noGrp="1"/>
          </p:cNvSpPr>
          <p:nvPr>
            <p:ph type="body" sz="quarter" idx="20" hasCustomPrompt="1"/>
          </p:nvPr>
        </p:nvSpPr>
        <p:spPr>
          <a:xfrm>
            <a:off x="611190" y="1473368"/>
            <a:ext cx="3931233" cy="734011"/>
          </a:xfrm>
          <a:solidFill>
            <a:schemeClr val="bg1"/>
          </a:solidFill>
        </p:spPr>
        <p:txBody>
          <a:bodyPr wrap="none" lIns="144000" tIns="144000" rIns="144000" bIns="144000">
            <a:spAutoFit/>
          </a:bodyPr>
          <a:lstStyle>
            <a:lvl1pPr>
              <a:defRPr sz="3200">
                <a:solidFill>
                  <a:schemeClr val="accent1"/>
                </a:solidFill>
              </a:defRPr>
            </a:lvl1pPr>
            <a:lvl2pPr>
              <a:defRPr/>
            </a:lvl2pPr>
          </a:lstStyle>
          <a:p>
            <a:pPr lvl="0"/>
            <a:r>
              <a:rPr lang="en-US"/>
              <a:t>Second line of title</a:t>
            </a:r>
            <a:endParaRPr lang="en-GB"/>
          </a:p>
        </p:txBody>
      </p:sp>
      <p:sp>
        <p:nvSpPr>
          <p:cNvPr id="28" name="Text Placeholder 25">
            <a:extLst>
              <a:ext uri="{FF2B5EF4-FFF2-40B4-BE49-F238E27FC236}">
                <a16:creationId xmlns:a16="http://schemas.microsoft.com/office/drawing/2014/main" id="{7DE41499-C41D-1965-FE12-4C59C4F53401}"/>
              </a:ext>
            </a:extLst>
          </p:cNvPr>
          <p:cNvSpPr>
            <a:spLocks noGrp="1"/>
          </p:cNvSpPr>
          <p:nvPr>
            <p:ph type="body" sz="quarter" idx="21" hasCustomPrompt="1"/>
          </p:nvPr>
        </p:nvSpPr>
        <p:spPr>
          <a:xfrm>
            <a:off x="611188" y="2314736"/>
            <a:ext cx="3339724" cy="734011"/>
          </a:xfrm>
          <a:solidFill>
            <a:schemeClr val="bg1"/>
          </a:solidFill>
        </p:spPr>
        <p:txBody>
          <a:bodyPr wrap="none" lIns="144000" tIns="144000" rIns="144000" bIns="144000">
            <a:spAutoFit/>
          </a:bodyPr>
          <a:lstStyle>
            <a:lvl1pPr>
              <a:defRPr sz="3200">
                <a:solidFill>
                  <a:schemeClr val="accent1"/>
                </a:solidFill>
              </a:defRPr>
            </a:lvl1pPr>
            <a:lvl2pPr>
              <a:defRPr/>
            </a:lvl2pPr>
          </a:lstStyle>
          <a:p>
            <a:pPr lvl="0"/>
            <a:r>
              <a:rPr lang="en-US"/>
              <a:t>First line of title</a:t>
            </a:r>
            <a:endParaRPr lang="en-GB"/>
          </a:p>
        </p:txBody>
      </p:sp>
      <p:pic>
        <p:nvPicPr>
          <p:cNvPr id="37" name="Picture 3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56728" y="5827090"/>
            <a:ext cx="1862960" cy="573886"/>
          </a:xfrm>
          <a:prstGeom prst="rect">
            <a:avLst/>
          </a:prstGeom>
        </p:spPr>
      </p:pic>
      <p:cxnSp>
        <p:nvCxnSpPr>
          <p:cNvPr id="11" name="Straight Connector 10">
            <a:extLst>
              <a:ext uri="{FF2B5EF4-FFF2-40B4-BE49-F238E27FC236}">
                <a16:creationId xmlns:a16="http://schemas.microsoft.com/office/drawing/2014/main" id="{B225B88B-2432-254D-C38F-BC572F14FA08}"/>
              </a:ext>
            </a:extLst>
          </p:cNvPr>
          <p:cNvCxnSpPr>
            <a:cxnSpLocks/>
          </p:cNvCxnSpPr>
          <p:nvPr userDrawn="1"/>
        </p:nvCxnSpPr>
        <p:spPr>
          <a:xfrm>
            <a:off x="11267021" y="6379179"/>
            <a:ext cx="0" cy="182562"/>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sp>
        <p:nvSpPr>
          <p:cNvPr id="12"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9284702" y="6408905"/>
            <a:ext cx="1838645" cy="123111"/>
          </a:xfrm>
          <a:prstGeom prst="rect">
            <a:avLst/>
          </a:prstGeom>
        </p:spPr>
        <p:txBody>
          <a:bodyPr vert="horz" wrap="none" lIns="0" tIns="0" rIns="0" bIns="0" rtlCol="0" anchor="ctr">
            <a:spAutoFit/>
          </a:bodyPr>
          <a:lstStyle>
            <a:lvl1pPr algn="r">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3"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85822"/>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
        <p:nvSpPr>
          <p:cNvPr id="4" name="Text Placeholder 8">
            <a:extLst>
              <a:ext uri="{FF2B5EF4-FFF2-40B4-BE49-F238E27FC236}">
                <a16:creationId xmlns:a16="http://schemas.microsoft.com/office/drawing/2014/main" id="{07F3A42D-81B8-14C8-FF0F-E68FF0187EA0}"/>
              </a:ext>
            </a:extLst>
          </p:cNvPr>
          <p:cNvSpPr>
            <a:spLocks noGrp="1"/>
          </p:cNvSpPr>
          <p:nvPr>
            <p:ph type="body" sz="quarter" idx="15" hasCustomPrompt="1"/>
          </p:nvPr>
        </p:nvSpPr>
        <p:spPr>
          <a:xfrm>
            <a:off x="8617048" y="4182466"/>
            <a:ext cx="2971483" cy="2554545"/>
          </a:xfrm>
          <a:solidFill>
            <a:schemeClr val="bg1"/>
          </a:solidFill>
        </p:spPr>
        <p:txBody>
          <a:bodyPr>
            <a:spAutoFit/>
          </a:bodyPr>
          <a:lstStyle>
            <a:lvl1pPr marL="0" indent="0" algn="r">
              <a:lnSpc>
                <a:spcPct val="100000"/>
              </a:lnSpc>
              <a:spcAft>
                <a:spcPts val="0"/>
              </a:spcAft>
              <a:buFont typeface="Arial" panose="020B0604020202020204" pitchFamily="34" charset="0"/>
              <a:buNone/>
              <a:defRPr sz="16600" b="1">
                <a:solidFill>
                  <a:schemeClr val="accent1">
                    <a:alpha val="25000"/>
                  </a:schemeClr>
                </a:solidFill>
              </a:defRPr>
            </a:lvl1pPr>
            <a:lvl2pPr marL="0" indent="0">
              <a:lnSpc>
                <a:spcPct val="100000"/>
              </a:lnSpc>
              <a:spcAft>
                <a:spcPts val="0"/>
              </a:spcAft>
              <a:buNone/>
              <a:defRPr sz="19900" b="1">
                <a:solidFill>
                  <a:schemeClr val="accent1"/>
                </a:solidFill>
              </a:defRPr>
            </a:lvl2pPr>
            <a:lvl3pPr marL="0" indent="0">
              <a:lnSpc>
                <a:spcPct val="100000"/>
              </a:lnSpc>
              <a:spcAft>
                <a:spcPts val="0"/>
              </a:spcAft>
              <a:buNone/>
              <a:defRPr sz="19900" b="1">
                <a:solidFill>
                  <a:schemeClr val="accent1"/>
                </a:solidFill>
              </a:defRPr>
            </a:lvl3pPr>
            <a:lvl4pPr marL="0" indent="0">
              <a:lnSpc>
                <a:spcPct val="100000"/>
              </a:lnSpc>
              <a:spcAft>
                <a:spcPts val="0"/>
              </a:spcAft>
              <a:buNone/>
              <a:defRPr sz="19900" b="1">
                <a:solidFill>
                  <a:schemeClr val="accent1"/>
                </a:solidFill>
              </a:defRPr>
            </a:lvl4pPr>
            <a:lvl5pPr marL="0" indent="0">
              <a:lnSpc>
                <a:spcPct val="100000"/>
              </a:lnSpc>
              <a:spcAft>
                <a:spcPts val="0"/>
              </a:spcAft>
              <a:buNone/>
              <a:defRPr sz="19900" b="1">
                <a:solidFill>
                  <a:schemeClr val="accent1"/>
                </a:solidFill>
              </a:defRPr>
            </a:lvl5pPr>
          </a:lstStyle>
          <a:p>
            <a:pPr lvl="0"/>
            <a:r>
              <a:rPr lang="en-US"/>
              <a:t>#</a:t>
            </a:r>
            <a:endParaRPr lang="en-GB"/>
          </a:p>
        </p:txBody>
      </p:sp>
    </p:spTree>
    <p:extLst>
      <p:ext uri="{BB962C8B-B14F-4D97-AF65-F5344CB8AC3E}">
        <p14:creationId xmlns:p14="http://schemas.microsoft.com/office/powerpoint/2010/main" val="300884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Closing image 3x conta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1" name="Text Placeholder 18">
            <a:extLst>
              <a:ext uri="{FF2B5EF4-FFF2-40B4-BE49-F238E27FC236}">
                <a16:creationId xmlns:a16="http://schemas.microsoft.com/office/drawing/2014/main" id="{01D4CB69-AFC3-021D-287C-48B061F79A17}"/>
              </a:ext>
            </a:extLst>
          </p:cNvPr>
          <p:cNvSpPr>
            <a:spLocks noGrp="1"/>
          </p:cNvSpPr>
          <p:nvPr>
            <p:ph type="body" sz="quarter" idx="26" hasCustomPrompt="1"/>
          </p:nvPr>
        </p:nvSpPr>
        <p:spPr>
          <a:xfrm rot="16200000">
            <a:off x="1928175" y="4011533"/>
            <a:ext cx="2340000" cy="0"/>
          </a:xfrm>
          <a:prstGeom prst="rect">
            <a:avLst/>
          </a:prstGeom>
          <a:noFill/>
          <a:ln w="3175">
            <a:solidFill>
              <a:schemeClr val="bg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62" name="Text Placeholder 30">
            <a:extLst>
              <a:ext uri="{FF2B5EF4-FFF2-40B4-BE49-F238E27FC236}">
                <a16:creationId xmlns:a16="http://schemas.microsoft.com/office/drawing/2014/main" id="{BA054A17-8A87-16A4-D62F-4748A4B12D7F}"/>
              </a:ext>
            </a:extLst>
          </p:cNvPr>
          <p:cNvSpPr>
            <a:spLocks noGrp="1"/>
          </p:cNvSpPr>
          <p:nvPr>
            <p:ph type="body" sz="quarter" idx="27" hasCustomPrompt="1"/>
          </p:nvPr>
        </p:nvSpPr>
        <p:spPr>
          <a:xfrm>
            <a:off x="611190" y="4092594"/>
            <a:ext cx="2455860" cy="1088943"/>
          </a:xfrm>
        </p:spPr>
        <p:txBody>
          <a:bodyPr anchor="t">
            <a:normAutofit/>
          </a:bodyPr>
          <a:lstStyle>
            <a:lvl1pPr>
              <a:defRPr sz="1400" b="1">
                <a:solidFill>
                  <a:schemeClr val="bg1"/>
                </a:solidFill>
              </a:defRPr>
            </a:lvl1pPr>
            <a:lvl2pPr marL="0" indent="0">
              <a:buFont typeface="Arial" panose="020B0604020202020204" pitchFamily="34" charset="0"/>
              <a:buNone/>
              <a:defRPr sz="1100">
                <a:solidFill>
                  <a:schemeClr val="bg1"/>
                </a:solidFill>
              </a:defRPr>
            </a:lvl2pPr>
            <a:lvl3pPr marL="0" indent="0">
              <a:buNone/>
              <a:defRPr sz="11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64" name="Picture Placeholder 18">
            <a:extLst>
              <a:ext uri="{FF2B5EF4-FFF2-40B4-BE49-F238E27FC236}">
                <a16:creationId xmlns:a16="http://schemas.microsoft.com/office/drawing/2014/main" id="{9C3BC020-A128-062E-1E72-0D3F56B6C2EE}"/>
              </a:ext>
            </a:extLst>
          </p:cNvPr>
          <p:cNvSpPr>
            <a:spLocks noGrp="1"/>
          </p:cNvSpPr>
          <p:nvPr>
            <p:ph type="pic" sz="quarter" idx="18"/>
          </p:nvPr>
        </p:nvSpPr>
        <p:spPr>
          <a:xfrm>
            <a:off x="611190" y="2848823"/>
            <a:ext cx="1032300" cy="1032300"/>
          </a:xfrm>
          <a:prstGeom prst="ellipse">
            <a:avLst/>
          </a:prstGeom>
          <a:solidFill>
            <a:schemeClr val="bg1"/>
          </a:solidFill>
        </p:spPr>
        <p:txBody>
          <a:bodyPr/>
          <a:lstStyle/>
          <a:p>
            <a:r>
              <a:rPr lang="en-US" dirty="0"/>
              <a:t>Click icon to add picture</a:t>
            </a:r>
            <a:endParaRPr lang="en-GB" dirty="0"/>
          </a:p>
        </p:txBody>
      </p:sp>
      <p:sp>
        <p:nvSpPr>
          <p:cNvPr id="65" name="Text Placeholder 30">
            <a:extLst>
              <a:ext uri="{FF2B5EF4-FFF2-40B4-BE49-F238E27FC236}">
                <a16:creationId xmlns:a16="http://schemas.microsoft.com/office/drawing/2014/main" id="{133C282B-71F8-8409-4DAD-74DD7376C486}"/>
              </a:ext>
            </a:extLst>
          </p:cNvPr>
          <p:cNvSpPr>
            <a:spLocks noGrp="1"/>
          </p:cNvSpPr>
          <p:nvPr>
            <p:ph type="body" sz="quarter" idx="28" hasCustomPrompt="1"/>
          </p:nvPr>
        </p:nvSpPr>
        <p:spPr>
          <a:xfrm>
            <a:off x="3240775" y="4092594"/>
            <a:ext cx="2455860" cy="1088943"/>
          </a:xfrm>
        </p:spPr>
        <p:txBody>
          <a:bodyPr anchor="t">
            <a:normAutofit/>
          </a:bodyPr>
          <a:lstStyle>
            <a:lvl1pPr>
              <a:defRPr sz="1400" b="1">
                <a:solidFill>
                  <a:schemeClr val="bg1"/>
                </a:solidFill>
              </a:defRPr>
            </a:lvl1pPr>
            <a:lvl2pPr marL="0" indent="0">
              <a:buFont typeface="Arial" panose="020B0604020202020204" pitchFamily="34" charset="0"/>
              <a:buNone/>
              <a:defRPr sz="1100">
                <a:solidFill>
                  <a:schemeClr val="bg1"/>
                </a:solidFill>
              </a:defRPr>
            </a:lvl2pPr>
            <a:lvl3pPr marL="0" indent="0">
              <a:buNone/>
              <a:defRPr sz="11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66" name="Picture Placeholder 18">
            <a:extLst>
              <a:ext uri="{FF2B5EF4-FFF2-40B4-BE49-F238E27FC236}">
                <a16:creationId xmlns:a16="http://schemas.microsoft.com/office/drawing/2014/main" id="{A83E031B-0B57-B7D6-2092-9CAFC8B320AC}"/>
              </a:ext>
            </a:extLst>
          </p:cNvPr>
          <p:cNvSpPr>
            <a:spLocks noGrp="1"/>
          </p:cNvSpPr>
          <p:nvPr>
            <p:ph type="pic" sz="quarter" idx="29"/>
          </p:nvPr>
        </p:nvSpPr>
        <p:spPr>
          <a:xfrm>
            <a:off x="3240775" y="2848823"/>
            <a:ext cx="1032300" cy="1032300"/>
          </a:xfrm>
          <a:prstGeom prst="ellipse">
            <a:avLst/>
          </a:prstGeom>
          <a:solidFill>
            <a:schemeClr val="bg1"/>
          </a:solidFill>
        </p:spPr>
        <p:txBody>
          <a:bodyPr/>
          <a:lstStyle/>
          <a:p>
            <a:r>
              <a:rPr lang="en-US" dirty="0"/>
              <a:t>Click icon to add picture</a:t>
            </a:r>
            <a:endParaRPr lang="en-GB" dirty="0"/>
          </a:p>
        </p:txBody>
      </p:sp>
      <p:sp>
        <p:nvSpPr>
          <p:cNvPr id="67" name="Text Placeholder 30">
            <a:extLst>
              <a:ext uri="{FF2B5EF4-FFF2-40B4-BE49-F238E27FC236}">
                <a16:creationId xmlns:a16="http://schemas.microsoft.com/office/drawing/2014/main" id="{AB9839E1-E341-5193-9A07-548DA2A70465}"/>
              </a:ext>
            </a:extLst>
          </p:cNvPr>
          <p:cNvSpPr>
            <a:spLocks noGrp="1"/>
          </p:cNvSpPr>
          <p:nvPr>
            <p:ph type="body" sz="quarter" idx="30" hasCustomPrompt="1"/>
          </p:nvPr>
        </p:nvSpPr>
        <p:spPr>
          <a:xfrm>
            <a:off x="5863178" y="4092594"/>
            <a:ext cx="2455860" cy="1088943"/>
          </a:xfrm>
        </p:spPr>
        <p:txBody>
          <a:bodyPr anchor="t">
            <a:normAutofit/>
          </a:bodyPr>
          <a:lstStyle>
            <a:lvl1pPr>
              <a:defRPr sz="1400" b="1">
                <a:solidFill>
                  <a:schemeClr val="bg1"/>
                </a:solidFill>
              </a:defRPr>
            </a:lvl1pPr>
            <a:lvl2pPr marL="0" indent="0">
              <a:buFont typeface="Arial" panose="020B0604020202020204" pitchFamily="34" charset="0"/>
              <a:buNone/>
              <a:defRPr sz="1100">
                <a:solidFill>
                  <a:schemeClr val="bg1"/>
                </a:solidFill>
              </a:defRPr>
            </a:lvl2pPr>
            <a:lvl3pPr marL="0" indent="0">
              <a:buNone/>
              <a:defRPr sz="1100">
                <a:solidFill>
                  <a:schemeClr val="bg2"/>
                </a:solidFill>
              </a:defRPr>
            </a:lvl3pPr>
            <a:lvl4pPr marL="0" indent="0">
              <a:buNone/>
              <a:defRPr sz="1200"/>
            </a:lvl4pPr>
            <a:lvl5pPr marL="0" indent="0">
              <a:buNone/>
              <a:defRPr sz="1200"/>
            </a:lvl5pPr>
          </a:lstStyle>
          <a:p>
            <a:pPr lvl="0"/>
            <a:r>
              <a:rPr lang="en-US"/>
              <a:t>Name Surname</a:t>
            </a:r>
          </a:p>
          <a:p>
            <a:pPr lvl="1"/>
            <a:r>
              <a:rPr lang="en-US"/>
              <a:t>Second level</a:t>
            </a:r>
          </a:p>
          <a:p>
            <a:pPr lvl="2"/>
            <a:r>
              <a:rPr lang="en-US"/>
              <a:t>Third level</a:t>
            </a:r>
          </a:p>
        </p:txBody>
      </p:sp>
      <p:sp>
        <p:nvSpPr>
          <p:cNvPr id="68" name="Picture Placeholder 18">
            <a:extLst>
              <a:ext uri="{FF2B5EF4-FFF2-40B4-BE49-F238E27FC236}">
                <a16:creationId xmlns:a16="http://schemas.microsoft.com/office/drawing/2014/main" id="{D58F63F6-5030-B4DC-7EC1-030AA4697899}"/>
              </a:ext>
            </a:extLst>
          </p:cNvPr>
          <p:cNvSpPr>
            <a:spLocks noGrp="1"/>
          </p:cNvSpPr>
          <p:nvPr>
            <p:ph type="pic" sz="quarter" idx="31"/>
          </p:nvPr>
        </p:nvSpPr>
        <p:spPr>
          <a:xfrm>
            <a:off x="5863178" y="2848823"/>
            <a:ext cx="1032300" cy="1032300"/>
          </a:xfrm>
          <a:prstGeom prst="ellipse">
            <a:avLst/>
          </a:prstGeom>
          <a:solidFill>
            <a:schemeClr val="bg1"/>
          </a:solidFill>
        </p:spPr>
        <p:txBody>
          <a:bodyPr/>
          <a:lstStyle/>
          <a:p>
            <a:r>
              <a:rPr lang="en-US" dirty="0"/>
              <a:t>Click icon to add picture</a:t>
            </a:r>
            <a:endParaRPr lang="en-GB" dirty="0"/>
          </a:p>
        </p:txBody>
      </p:sp>
      <p:sp>
        <p:nvSpPr>
          <p:cNvPr id="69" name="Text Placeholder 18">
            <a:extLst>
              <a:ext uri="{FF2B5EF4-FFF2-40B4-BE49-F238E27FC236}">
                <a16:creationId xmlns:a16="http://schemas.microsoft.com/office/drawing/2014/main" id="{7FAF708D-9AB4-8104-7DC9-4BECF8D3442A}"/>
              </a:ext>
            </a:extLst>
          </p:cNvPr>
          <p:cNvSpPr>
            <a:spLocks noGrp="1"/>
          </p:cNvSpPr>
          <p:nvPr>
            <p:ph type="body" sz="quarter" idx="32" hasCustomPrompt="1"/>
          </p:nvPr>
        </p:nvSpPr>
        <p:spPr>
          <a:xfrm rot="16200000">
            <a:off x="4576164" y="4011533"/>
            <a:ext cx="2340000" cy="0"/>
          </a:xfrm>
          <a:prstGeom prst="rect">
            <a:avLst/>
          </a:prstGeom>
          <a:noFill/>
          <a:ln w="3175">
            <a:solidFill>
              <a:schemeClr val="bg1"/>
            </a:solidFill>
          </a:ln>
        </p:spPr>
        <p:txBody>
          <a:bodyPr anchor="ctr">
            <a:normAutofit/>
          </a:bodyPr>
          <a:lstStyle>
            <a:lvl1pPr algn="ctr">
              <a:lnSpc>
                <a:spcPct val="100000"/>
              </a:lnSpc>
              <a:defRPr sz="133" b="1">
                <a:solidFill>
                  <a:schemeClr val="bg1">
                    <a:alpha val="0"/>
                  </a:schemeClr>
                </a:solidFill>
              </a:defRPr>
            </a:lvl1pPr>
          </a:lstStyle>
          <a:p>
            <a:pPr lvl="0"/>
            <a:r>
              <a:rPr lang="en-GB"/>
              <a:t>.</a:t>
            </a:r>
          </a:p>
        </p:txBody>
      </p:sp>
      <p:sp>
        <p:nvSpPr>
          <p:cNvPr id="70" name="Subtitle 2">
            <a:extLst>
              <a:ext uri="{FF2B5EF4-FFF2-40B4-BE49-F238E27FC236}">
                <a16:creationId xmlns:a16="http://schemas.microsoft.com/office/drawing/2014/main" id="{DAD1B931-F328-E81A-80FA-36FD28A08ADF}"/>
              </a:ext>
            </a:extLst>
          </p:cNvPr>
          <p:cNvSpPr>
            <a:spLocks noGrp="1"/>
          </p:cNvSpPr>
          <p:nvPr>
            <p:ph type="subTitle" idx="1" hasCustomPrompt="1"/>
          </p:nvPr>
        </p:nvSpPr>
        <p:spPr>
          <a:xfrm>
            <a:off x="606153" y="2030040"/>
            <a:ext cx="9760819" cy="689269"/>
          </a:xfrm>
        </p:spPr>
        <p:txBody>
          <a:bodyPr>
            <a:normAutofit/>
          </a:bodyPr>
          <a:lstStyle>
            <a:lvl1pPr marL="0" indent="0" algn="l">
              <a:buNone/>
              <a:defRPr sz="2000" b="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add subtitle</a:t>
            </a:r>
            <a:endParaRPr lang="en-GB"/>
          </a:p>
        </p:txBody>
      </p:sp>
      <p:sp>
        <p:nvSpPr>
          <p:cNvPr id="71" name="Title 1">
            <a:extLst>
              <a:ext uri="{FF2B5EF4-FFF2-40B4-BE49-F238E27FC236}">
                <a16:creationId xmlns:a16="http://schemas.microsoft.com/office/drawing/2014/main" id="{8E038C8A-FADC-3ECC-18A3-D94F3405B1BD}"/>
              </a:ext>
            </a:extLst>
          </p:cNvPr>
          <p:cNvSpPr>
            <a:spLocks noGrp="1"/>
          </p:cNvSpPr>
          <p:nvPr>
            <p:ph type="ctrTitle" hasCustomPrompt="1"/>
          </p:nvPr>
        </p:nvSpPr>
        <p:spPr>
          <a:xfrm>
            <a:off x="611188" y="620832"/>
            <a:ext cx="9760819" cy="609398"/>
          </a:xfrm>
        </p:spPr>
        <p:txBody>
          <a:bodyPr anchor="t">
            <a:spAutoFit/>
          </a:bodyPr>
          <a:lstStyle>
            <a:lvl1pPr algn="l">
              <a:defRPr sz="4400">
                <a:solidFill>
                  <a:schemeClr val="bg1"/>
                </a:solidFill>
              </a:defRPr>
            </a:lvl1pPr>
          </a:lstStyle>
          <a:p>
            <a:r>
              <a:rPr lang="en-US"/>
              <a:t>Click to add title</a:t>
            </a:r>
            <a:endParaRPr lang="en-GB"/>
          </a:p>
        </p:txBody>
      </p:sp>
      <p:sp>
        <p:nvSpPr>
          <p:cNvPr id="72" name="Text Placeholder 86">
            <a:extLst>
              <a:ext uri="{FF2B5EF4-FFF2-40B4-BE49-F238E27FC236}">
                <a16:creationId xmlns:a16="http://schemas.microsoft.com/office/drawing/2014/main" id="{90B46E8B-CE4D-8D92-CA3E-B55ADE92454A}"/>
              </a:ext>
            </a:extLst>
          </p:cNvPr>
          <p:cNvSpPr>
            <a:spLocks noGrp="1"/>
          </p:cNvSpPr>
          <p:nvPr>
            <p:ph type="body" sz="quarter" idx="17" hasCustomPrompt="1"/>
          </p:nvPr>
        </p:nvSpPr>
        <p:spPr>
          <a:xfrm rot="10800000" flipV="1">
            <a:off x="611191" y="1630133"/>
            <a:ext cx="732700" cy="0"/>
          </a:xfrm>
          <a:ln w="6350">
            <a:solidFill>
              <a:schemeClr val="bg1"/>
            </a:solidFill>
          </a:ln>
        </p:spPr>
        <p:txBody>
          <a:bodyPr/>
          <a:lstStyle>
            <a:lvl1pPr>
              <a:defRPr sz="133" b="0">
                <a:solidFill>
                  <a:schemeClr val="bg1"/>
                </a:solidFill>
              </a:defRPr>
            </a:lvl1pPr>
          </a:lstStyle>
          <a:p>
            <a:pPr lvl="0"/>
            <a:r>
              <a:rPr lang="en-US"/>
              <a:t>.</a:t>
            </a:r>
            <a:endParaRPr lang="en-GB"/>
          </a:p>
        </p:txBody>
      </p:sp>
      <p:sp>
        <p:nvSpPr>
          <p:cNvPr id="73" name="Footer Placeholder 58">
            <a:extLst>
              <a:ext uri="{FF2B5EF4-FFF2-40B4-BE49-F238E27FC236}">
                <a16:creationId xmlns:a16="http://schemas.microsoft.com/office/drawing/2014/main" id="{31C11C8F-2178-9E0A-D5E8-E7BD18B9FFE5}"/>
              </a:ext>
            </a:extLst>
          </p:cNvPr>
          <p:cNvSpPr>
            <a:spLocks noGrp="1"/>
          </p:cNvSpPr>
          <p:nvPr>
            <p:ph type="ftr" sz="quarter" idx="37"/>
          </p:nvPr>
        </p:nvSpPr>
        <p:spPr>
          <a:xfrm>
            <a:off x="611191" y="5512625"/>
            <a:ext cx="1838645" cy="123111"/>
          </a:xfrm>
        </p:spPr>
        <p:txBody>
          <a:bodyPr/>
          <a:lstStyle>
            <a:lvl1pPr>
              <a:defRPr>
                <a:solidFill>
                  <a:schemeClr val="bg1"/>
                </a:solidFill>
              </a:defRPr>
            </a:lvl1pPr>
          </a:lstStyle>
          <a:p>
            <a:r>
              <a:rPr lang="en-US" dirty="0">
                <a:cs typeface="Arial" panose="020B0604020202020204" pitchFamily="34" charset="0"/>
              </a:rPr>
              <a:t>©2024 ARTHUR J. GALLAGHER &amp; CO.</a:t>
            </a:r>
          </a:p>
        </p:txBody>
      </p:sp>
      <p:pic>
        <p:nvPicPr>
          <p:cNvPr id="74" name="Picture 7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35813" y="4962115"/>
            <a:ext cx="3207100" cy="1529864"/>
          </a:xfrm>
          <a:prstGeom prst="rect">
            <a:avLst/>
          </a:prstGeom>
        </p:spPr>
      </p:pic>
    </p:spTree>
    <p:extLst>
      <p:ext uri="{BB962C8B-B14F-4D97-AF65-F5344CB8AC3E}">
        <p14:creationId xmlns:p14="http://schemas.microsoft.com/office/powerpoint/2010/main" val="3357164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Disclaim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DAB8DBB3-0FE6-50A3-3D15-581F11BB2494}"/>
              </a:ext>
            </a:extLst>
          </p:cNvPr>
          <p:cNvSpPr>
            <a:spLocks noGrp="1"/>
          </p:cNvSpPr>
          <p:nvPr>
            <p:ph type="subTitle" idx="1"/>
          </p:nvPr>
        </p:nvSpPr>
        <p:spPr>
          <a:xfrm>
            <a:off x="611191" y="905522"/>
            <a:ext cx="10971209" cy="4305670"/>
          </a:xfrm>
        </p:spPr>
        <p:txBody>
          <a:bodyPr>
            <a:normAutofit/>
          </a:bodyPr>
          <a:lstStyle>
            <a:lvl1pPr marL="0" indent="0" algn="l">
              <a:buNone/>
              <a:defRPr sz="1100">
                <a:solidFill>
                  <a:schemeClr val="tx1"/>
                </a:solidFill>
              </a:defRPr>
            </a:lvl1pPr>
            <a:lvl2pPr marL="0" indent="0" algn="l">
              <a:buFont typeface="Arial" panose="020B0604020202020204" pitchFamily="34" charset="0"/>
              <a:buNone/>
              <a:defRPr sz="1100">
                <a:solidFill>
                  <a:schemeClr val="tx1"/>
                </a:solidFill>
              </a:defRPr>
            </a:lvl2pPr>
            <a:lvl3pPr marL="179996" indent="-179996" algn="l">
              <a:buFont typeface="Arial" panose="020B0604020202020204" pitchFamily="34" charset="0"/>
              <a:buChar char="•"/>
              <a:defRPr sz="1100">
                <a:solidFill>
                  <a:schemeClr val="tx1"/>
                </a:solidFill>
              </a:defRPr>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pic>
        <p:nvPicPr>
          <p:cNvPr id="60" name="Picture 59"/>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35813" y="4962115"/>
            <a:ext cx="3207100" cy="1529864"/>
          </a:xfrm>
          <a:prstGeom prst="rect">
            <a:avLst/>
          </a:prstGeom>
        </p:spPr>
      </p:pic>
      <p:sp>
        <p:nvSpPr>
          <p:cNvPr id="4" name="Title 1">
            <a:extLst>
              <a:ext uri="{FF2B5EF4-FFF2-40B4-BE49-F238E27FC236}">
                <a16:creationId xmlns:a16="http://schemas.microsoft.com/office/drawing/2014/main" id="{13EB468F-C718-63D0-E035-2EF0EF2A76CC}"/>
              </a:ext>
            </a:extLst>
          </p:cNvPr>
          <p:cNvSpPr>
            <a:spLocks noGrp="1"/>
          </p:cNvSpPr>
          <p:nvPr>
            <p:ph type="title"/>
          </p:nvPr>
        </p:nvSpPr>
        <p:spPr>
          <a:xfrm>
            <a:off x="611191" y="623487"/>
            <a:ext cx="9340887" cy="282035"/>
          </a:xfrm>
        </p:spPr>
        <p:txBody>
          <a:bodyPr/>
          <a:lstStyle>
            <a:lvl1pPr>
              <a:defRPr sz="1400" b="0"/>
            </a:lvl1pPr>
          </a:lstStyle>
          <a:p>
            <a:r>
              <a:rPr lang="en-US"/>
              <a:t>Click to edit Master title style</a:t>
            </a:r>
            <a:endParaRPr lang="en-GB"/>
          </a:p>
        </p:txBody>
      </p:sp>
    </p:spTree>
    <p:extLst>
      <p:ext uri="{BB962C8B-B14F-4D97-AF65-F5344CB8AC3E}">
        <p14:creationId xmlns:p14="http://schemas.microsoft.com/office/powerpoint/2010/main" val="2274040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Full imag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C3CADB47-BA04-648C-14C4-80082756D932}"/>
              </a:ext>
            </a:extLst>
          </p:cNvPr>
          <p:cNvSpPr>
            <a:spLocks noGrp="1"/>
          </p:cNvSpPr>
          <p:nvPr>
            <p:ph type="pic" sz="quarter" idx="20"/>
          </p:nvPr>
        </p:nvSpPr>
        <p:spPr>
          <a:xfrm>
            <a:off x="1" y="-250"/>
            <a:ext cx="12197026" cy="6858250"/>
          </a:xfrm>
          <a:custGeom>
            <a:avLst/>
            <a:gdLst>
              <a:gd name="connsiteX0" fmla="*/ 0 w 12192000"/>
              <a:gd name="connsiteY0" fmla="*/ 0 h 6858000"/>
              <a:gd name="connsiteX1" fmla="*/ 9431861 w 12192000"/>
              <a:gd name="connsiteY1" fmla="*/ 0 h 6858000"/>
              <a:gd name="connsiteX2" fmla="*/ 12192000 w 12192000"/>
              <a:gd name="connsiteY2" fmla="*/ 2760139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31861 w 12192000"/>
              <a:gd name="connsiteY1" fmla="*/ 0 h 6858000"/>
              <a:gd name="connsiteX2" fmla="*/ 12192000 w 12192000"/>
              <a:gd name="connsiteY2" fmla="*/ 1007539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31861 w 12192000"/>
              <a:gd name="connsiteY1" fmla="*/ 0 h 6858000"/>
              <a:gd name="connsiteX2" fmla="*/ 12179300 w 12192000"/>
              <a:gd name="connsiteY2" fmla="*/ 1130305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31861 w 12192000"/>
              <a:gd name="connsiteY1" fmla="*/ 0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31861 w 12192000"/>
              <a:gd name="connsiteY1" fmla="*/ 0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31861 w 12192000"/>
              <a:gd name="connsiteY1" fmla="*/ 0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31861 w 12192000"/>
              <a:gd name="connsiteY1" fmla="*/ 0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31861 w 12192000"/>
              <a:gd name="connsiteY1" fmla="*/ 0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31861 w 12192000"/>
              <a:gd name="connsiteY1" fmla="*/ 0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19161 w 12192000"/>
              <a:gd name="connsiteY1" fmla="*/ 4233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19161 w 12192000"/>
              <a:gd name="connsiteY1" fmla="*/ 4233 h 6858000"/>
              <a:gd name="connsiteX2" fmla="*/ 12175066 w 12192000"/>
              <a:gd name="connsiteY2" fmla="*/ 1037171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19161 w 12192000"/>
              <a:gd name="connsiteY1" fmla="*/ 4233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19161 w 12192000"/>
              <a:gd name="connsiteY1" fmla="*/ 4233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19161 w 12192000"/>
              <a:gd name="connsiteY1" fmla="*/ 4233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19161 w 12192000"/>
              <a:gd name="connsiteY1" fmla="*/ 4233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2000"/>
              <a:gd name="connsiteY0" fmla="*/ 0 h 6858000"/>
              <a:gd name="connsiteX1" fmla="*/ 9419161 w 12192000"/>
              <a:gd name="connsiteY1" fmla="*/ 4233 h 6858000"/>
              <a:gd name="connsiteX2" fmla="*/ 12187766 w 12192000"/>
              <a:gd name="connsiteY2" fmla="*/ 1020238 h 6858000"/>
              <a:gd name="connsiteX3" fmla="*/ 12192000 w 12192000"/>
              <a:gd name="connsiteY3" fmla="*/ 6858000 h 6858000"/>
              <a:gd name="connsiteX4" fmla="*/ 0 w 12192000"/>
              <a:gd name="connsiteY4" fmla="*/ 6858000 h 6858000"/>
              <a:gd name="connsiteX5" fmla="*/ 0 w 12192000"/>
              <a:gd name="connsiteY5" fmla="*/ 0 h 6858000"/>
              <a:gd name="connsiteX0" fmla="*/ 0 w 12193221"/>
              <a:gd name="connsiteY0" fmla="*/ 0 h 6858000"/>
              <a:gd name="connsiteX1" fmla="*/ 9419161 w 12193221"/>
              <a:gd name="connsiteY1" fmla="*/ 4233 h 6858000"/>
              <a:gd name="connsiteX2" fmla="*/ 12191999 w 12193221"/>
              <a:gd name="connsiteY2" fmla="*/ 1024471 h 6858000"/>
              <a:gd name="connsiteX3" fmla="*/ 12192000 w 12193221"/>
              <a:gd name="connsiteY3" fmla="*/ 6858000 h 6858000"/>
              <a:gd name="connsiteX4" fmla="*/ 0 w 12193221"/>
              <a:gd name="connsiteY4" fmla="*/ 6858000 h 6858000"/>
              <a:gd name="connsiteX5" fmla="*/ 0 w 12193221"/>
              <a:gd name="connsiteY5" fmla="*/ 0 h 6858000"/>
              <a:gd name="connsiteX0" fmla="*/ 0 w 12193221"/>
              <a:gd name="connsiteY0" fmla="*/ 0 h 6858000"/>
              <a:gd name="connsiteX1" fmla="*/ 9432608 w 12193221"/>
              <a:gd name="connsiteY1" fmla="*/ 4233 h 6858000"/>
              <a:gd name="connsiteX2" fmla="*/ 12191999 w 12193221"/>
              <a:gd name="connsiteY2" fmla="*/ 1024471 h 6858000"/>
              <a:gd name="connsiteX3" fmla="*/ 12192000 w 12193221"/>
              <a:gd name="connsiteY3" fmla="*/ 6858000 h 6858000"/>
              <a:gd name="connsiteX4" fmla="*/ 0 w 12193221"/>
              <a:gd name="connsiteY4" fmla="*/ 6858000 h 6858000"/>
              <a:gd name="connsiteX5" fmla="*/ 0 w 12193221"/>
              <a:gd name="connsiteY5" fmla="*/ 0 h 6858000"/>
              <a:gd name="connsiteX0" fmla="*/ 0 w 12193221"/>
              <a:gd name="connsiteY0" fmla="*/ 0 h 6858000"/>
              <a:gd name="connsiteX1" fmla="*/ 9432608 w 12193221"/>
              <a:gd name="connsiteY1" fmla="*/ 4233 h 6858000"/>
              <a:gd name="connsiteX2" fmla="*/ 12191999 w 12193221"/>
              <a:gd name="connsiteY2" fmla="*/ 1024471 h 6858000"/>
              <a:gd name="connsiteX3" fmla="*/ 12192000 w 12193221"/>
              <a:gd name="connsiteY3" fmla="*/ 6858000 h 6858000"/>
              <a:gd name="connsiteX4" fmla="*/ 0 w 12193221"/>
              <a:gd name="connsiteY4" fmla="*/ 6858000 h 6858000"/>
              <a:gd name="connsiteX5" fmla="*/ 0 w 12193221"/>
              <a:gd name="connsiteY5" fmla="*/ 0 h 6858000"/>
              <a:gd name="connsiteX0" fmla="*/ 0 w 12193221"/>
              <a:gd name="connsiteY0" fmla="*/ 0 h 6858000"/>
              <a:gd name="connsiteX1" fmla="*/ 9432608 w 12193221"/>
              <a:gd name="connsiteY1" fmla="*/ 4233 h 6858000"/>
              <a:gd name="connsiteX2" fmla="*/ 12191999 w 12193221"/>
              <a:gd name="connsiteY2" fmla="*/ 1017747 h 6858000"/>
              <a:gd name="connsiteX3" fmla="*/ 12192000 w 12193221"/>
              <a:gd name="connsiteY3" fmla="*/ 6858000 h 6858000"/>
              <a:gd name="connsiteX4" fmla="*/ 0 w 12193221"/>
              <a:gd name="connsiteY4" fmla="*/ 6858000 h 6858000"/>
              <a:gd name="connsiteX5" fmla="*/ 0 w 12193221"/>
              <a:gd name="connsiteY5" fmla="*/ 0 h 6858000"/>
              <a:gd name="connsiteX0" fmla="*/ 0 w 12193221"/>
              <a:gd name="connsiteY0" fmla="*/ 0 h 6858000"/>
              <a:gd name="connsiteX1" fmla="*/ 9432608 w 12193221"/>
              <a:gd name="connsiteY1" fmla="*/ 4233 h 6858000"/>
              <a:gd name="connsiteX2" fmla="*/ 12191999 w 12193221"/>
              <a:gd name="connsiteY2" fmla="*/ 1017747 h 6858000"/>
              <a:gd name="connsiteX3" fmla="*/ 12192000 w 12193221"/>
              <a:gd name="connsiteY3" fmla="*/ 6858000 h 6858000"/>
              <a:gd name="connsiteX4" fmla="*/ 0 w 12193221"/>
              <a:gd name="connsiteY4" fmla="*/ 6858000 h 6858000"/>
              <a:gd name="connsiteX5" fmla="*/ 0 w 12193221"/>
              <a:gd name="connsiteY5" fmla="*/ 0 h 6858000"/>
              <a:gd name="connsiteX0" fmla="*/ 0 w 12193221"/>
              <a:gd name="connsiteY0" fmla="*/ 0 h 6858000"/>
              <a:gd name="connsiteX1" fmla="*/ 9432608 w 12193221"/>
              <a:gd name="connsiteY1" fmla="*/ 4233 h 6858000"/>
              <a:gd name="connsiteX2" fmla="*/ 12191999 w 12193221"/>
              <a:gd name="connsiteY2" fmla="*/ 1017747 h 6858000"/>
              <a:gd name="connsiteX3" fmla="*/ 12192000 w 12193221"/>
              <a:gd name="connsiteY3" fmla="*/ 6858000 h 6858000"/>
              <a:gd name="connsiteX4" fmla="*/ 0 w 12193221"/>
              <a:gd name="connsiteY4" fmla="*/ 6858000 h 6858000"/>
              <a:gd name="connsiteX5" fmla="*/ 0 w 12193221"/>
              <a:gd name="connsiteY5" fmla="*/ 0 h 6858000"/>
              <a:gd name="connsiteX0" fmla="*/ 0 w 12193221"/>
              <a:gd name="connsiteY0" fmla="*/ 0 h 6858000"/>
              <a:gd name="connsiteX1" fmla="*/ 9432608 w 12193221"/>
              <a:gd name="connsiteY1" fmla="*/ 4233 h 6858000"/>
              <a:gd name="connsiteX2" fmla="*/ 12191999 w 12193221"/>
              <a:gd name="connsiteY2" fmla="*/ 1017747 h 6858000"/>
              <a:gd name="connsiteX3" fmla="*/ 12192000 w 12193221"/>
              <a:gd name="connsiteY3" fmla="*/ 6858000 h 6858000"/>
              <a:gd name="connsiteX4" fmla="*/ 0 w 12193221"/>
              <a:gd name="connsiteY4" fmla="*/ 6858000 h 6858000"/>
              <a:gd name="connsiteX5" fmla="*/ 0 w 12193221"/>
              <a:gd name="connsiteY5" fmla="*/ 0 h 6858000"/>
              <a:gd name="connsiteX0" fmla="*/ 0 w 12193221"/>
              <a:gd name="connsiteY0" fmla="*/ 0 h 6858000"/>
              <a:gd name="connsiteX1" fmla="*/ 9432608 w 12193221"/>
              <a:gd name="connsiteY1" fmla="*/ 4233 h 6858000"/>
              <a:gd name="connsiteX2" fmla="*/ 12191999 w 12193221"/>
              <a:gd name="connsiteY2" fmla="*/ 1017747 h 6858000"/>
              <a:gd name="connsiteX3" fmla="*/ 12192000 w 12193221"/>
              <a:gd name="connsiteY3" fmla="*/ 6858000 h 6858000"/>
              <a:gd name="connsiteX4" fmla="*/ 0 w 12193221"/>
              <a:gd name="connsiteY4" fmla="*/ 6858000 h 6858000"/>
              <a:gd name="connsiteX5" fmla="*/ 0 w 12193221"/>
              <a:gd name="connsiteY5" fmla="*/ 0 h 6858000"/>
              <a:gd name="connsiteX0" fmla="*/ 0 w 12193221"/>
              <a:gd name="connsiteY0" fmla="*/ 250 h 6858250"/>
              <a:gd name="connsiteX1" fmla="*/ 9432608 w 12193221"/>
              <a:gd name="connsiteY1" fmla="*/ 0 h 6858250"/>
              <a:gd name="connsiteX2" fmla="*/ 12191999 w 12193221"/>
              <a:gd name="connsiteY2" fmla="*/ 1017997 h 6858250"/>
              <a:gd name="connsiteX3" fmla="*/ 12192000 w 12193221"/>
              <a:gd name="connsiteY3" fmla="*/ 6858250 h 6858250"/>
              <a:gd name="connsiteX4" fmla="*/ 0 w 12193221"/>
              <a:gd name="connsiteY4" fmla="*/ 6858250 h 6858250"/>
              <a:gd name="connsiteX5" fmla="*/ 0 w 12193221"/>
              <a:gd name="connsiteY5" fmla="*/ 250 h 6858250"/>
              <a:gd name="connsiteX0" fmla="*/ 0 w 12193221"/>
              <a:gd name="connsiteY0" fmla="*/ 250 h 6858250"/>
              <a:gd name="connsiteX1" fmla="*/ 9432608 w 12193221"/>
              <a:gd name="connsiteY1" fmla="*/ 0 h 6858250"/>
              <a:gd name="connsiteX2" fmla="*/ 12191999 w 12193221"/>
              <a:gd name="connsiteY2" fmla="*/ 1017997 h 6858250"/>
              <a:gd name="connsiteX3" fmla="*/ 12192000 w 12193221"/>
              <a:gd name="connsiteY3" fmla="*/ 6858250 h 6858250"/>
              <a:gd name="connsiteX4" fmla="*/ 0 w 12193221"/>
              <a:gd name="connsiteY4" fmla="*/ 6858250 h 6858250"/>
              <a:gd name="connsiteX5" fmla="*/ 0 w 12193221"/>
              <a:gd name="connsiteY5" fmla="*/ 250 h 6858250"/>
              <a:gd name="connsiteX0" fmla="*/ 0 w 12193221"/>
              <a:gd name="connsiteY0" fmla="*/ 250 h 6858250"/>
              <a:gd name="connsiteX1" fmla="*/ 9432608 w 12193221"/>
              <a:gd name="connsiteY1" fmla="*/ 0 h 6858250"/>
              <a:gd name="connsiteX2" fmla="*/ 12191999 w 12193221"/>
              <a:gd name="connsiteY2" fmla="*/ 1017997 h 6858250"/>
              <a:gd name="connsiteX3" fmla="*/ 12192000 w 12193221"/>
              <a:gd name="connsiteY3" fmla="*/ 6858250 h 6858250"/>
              <a:gd name="connsiteX4" fmla="*/ 0 w 12193221"/>
              <a:gd name="connsiteY4" fmla="*/ 6858250 h 6858250"/>
              <a:gd name="connsiteX5" fmla="*/ 0 w 12193221"/>
              <a:gd name="connsiteY5" fmla="*/ 250 h 6858250"/>
              <a:gd name="connsiteX0" fmla="*/ 0 w 12193221"/>
              <a:gd name="connsiteY0" fmla="*/ 250 h 6858250"/>
              <a:gd name="connsiteX1" fmla="*/ 9432608 w 12193221"/>
              <a:gd name="connsiteY1" fmla="*/ 0 h 6858250"/>
              <a:gd name="connsiteX2" fmla="*/ 12191999 w 12193221"/>
              <a:gd name="connsiteY2" fmla="*/ 1017997 h 6858250"/>
              <a:gd name="connsiteX3" fmla="*/ 12192000 w 12193221"/>
              <a:gd name="connsiteY3" fmla="*/ 6858250 h 6858250"/>
              <a:gd name="connsiteX4" fmla="*/ 0 w 12193221"/>
              <a:gd name="connsiteY4" fmla="*/ 6858250 h 6858250"/>
              <a:gd name="connsiteX5" fmla="*/ 0 w 12193221"/>
              <a:gd name="connsiteY5" fmla="*/ 250 h 6858250"/>
              <a:gd name="connsiteX0" fmla="*/ 0 w 12193221"/>
              <a:gd name="connsiteY0" fmla="*/ 250 h 6858250"/>
              <a:gd name="connsiteX1" fmla="*/ 9432608 w 12193221"/>
              <a:gd name="connsiteY1" fmla="*/ 0 h 6858250"/>
              <a:gd name="connsiteX2" fmla="*/ 12191999 w 12193221"/>
              <a:gd name="connsiteY2" fmla="*/ 1017997 h 6858250"/>
              <a:gd name="connsiteX3" fmla="*/ 12192000 w 12193221"/>
              <a:gd name="connsiteY3" fmla="*/ 6858250 h 6858250"/>
              <a:gd name="connsiteX4" fmla="*/ 0 w 12193221"/>
              <a:gd name="connsiteY4" fmla="*/ 6858250 h 6858250"/>
              <a:gd name="connsiteX5" fmla="*/ 0 w 12193221"/>
              <a:gd name="connsiteY5" fmla="*/ 250 h 6858250"/>
              <a:gd name="connsiteX0" fmla="*/ 0 w 12193221"/>
              <a:gd name="connsiteY0" fmla="*/ 250 h 6858250"/>
              <a:gd name="connsiteX1" fmla="*/ 9432608 w 12193221"/>
              <a:gd name="connsiteY1" fmla="*/ 0 h 6858250"/>
              <a:gd name="connsiteX2" fmla="*/ 12191999 w 12193221"/>
              <a:gd name="connsiteY2" fmla="*/ 1017997 h 6858250"/>
              <a:gd name="connsiteX3" fmla="*/ 12192000 w 12193221"/>
              <a:gd name="connsiteY3" fmla="*/ 6858250 h 6858250"/>
              <a:gd name="connsiteX4" fmla="*/ 0 w 12193221"/>
              <a:gd name="connsiteY4" fmla="*/ 6858250 h 6858250"/>
              <a:gd name="connsiteX5" fmla="*/ 0 w 12193221"/>
              <a:gd name="connsiteY5" fmla="*/ 250 h 6858250"/>
              <a:gd name="connsiteX0" fmla="*/ 0 w 12193221"/>
              <a:gd name="connsiteY0" fmla="*/ 250 h 6858250"/>
              <a:gd name="connsiteX1" fmla="*/ 9432608 w 12193221"/>
              <a:gd name="connsiteY1" fmla="*/ 0 h 6858250"/>
              <a:gd name="connsiteX2" fmla="*/ 12191999 w 12193221"/>
              <a:gd name="connsiteY2" fmla="*/ 1029203 h 6858250"/>
              <a:gd name="connsiteX3" fmla="*/ 12192000 w 12193221"/>
              <a:gd name="connsiteY3" fmla="*/ 6858250 h 6858250"/>
              <a:gd name="connsiteX4" fmla="*/ 0 w 12193221"/>
              <a:gd name="connsiteY4" fmla="*/ 6858250 h 6858250"/>
              <a:gd name="connsiteX5" fmla="*/ 0 w 12193221"/>
              <a:gd name="connsiteY5" fmla="*/ 250 h 6858250"/>
              <a:gd name="connsiteX0" fmla="*/ 0 w 12195250"/>
              <a:gd name="connsiteY0" fmla="*/ 250 h 6858250"/>
              <a:gd name="connsiteX1" fmla="*/ 9432608 w 12195250"/>
              <a:gd name="connsiteY1" fmla="*/ 0 h 6858250"/>
              <a:gd name="connsiteX2" fmla="*/ 12194240 w 12195250"/>
              <a:gd name="connsiteY2" fmla="*/ 1020238 h 6858250"/>
              <a:gd name="connsiteX3" fmla="*/ 12192000 w 12195250"/>
              <a:gd name="connsiteY3" fmla="*/ 6858250 h 6858250"/>
              <a:gd name="connsiteX4" fmla="*/ 0 w 12195250"/>
              <a:gd name="connsiteY4" fmla="*/ 6858250 h 6858250"/>
              <a:gd name="connsiteX5" fmla="*/ 0 w 12195250"/>
              <a:gd name="connsiteY5" fmla="*/ 250 h 6858250"/>
              <a:gd name="connsiteX0" fmla="*/ 0 w 12195250"/>
              <a:gd name="connsiteY0" fmla="*/ 250 h 6858250"/>
              <a:gd name="connsiteX1" fmla="*/ 9432608 w 12195250"/>
              <a:gd name="connsiteY1" fmla="*/ 0 h 6858250"/>
              <a:gd name="connsiteX2" fmla="*/ 12194240 w 12195250"/>
              <a:gd name="connsiteY2" fmla="*/ 1020238 h 6858250"/>
              <a:gd name="connsiteX3" fmla="*/ 12192000 w 12195250"/>
              <a:gd name="connsiteY3" fmla="*/ 6858250 h 6858250"/>
              <a:gd name="connsiteX4" fmla="*/ 0 w 12195250"/>
              <a:gd name="connsiteY4" fmla="*/ 6858250 h 6858250"/>
              <a:gd name="connsiteX5" fmla="*/ 0 w 12195250"/>
              <a:gd name="connsiteY5" fmla="*/ 250 h 6858250"/>
              <a:gd name="connsiteX0" fmla="*/ 0 w 12195250"/>
              <a:gd name="connsiteY0" fmla="*/ 250 h 6858250"/>
              <a:gd name="connsiteX1" fmla="*/ 9432608 w 12195250"/>
              <a:gd name="connsiteY1" fmla="*/ 0 h 6858250"/>
              <a:gd name="connsiteX2" fmla="*/ 12194240 w 12195250"/>
              <a:gd name="connsiteY2" fmla="*/ 1020238 h 6858250"/>
              <a:gd name="connsiteX3" fmla="*/ 12192000 w 12195250"/>
              <a:gd name="connsiteY3" fmla="*/ 6858250 h 6858250"/>
              <a:gd name="connsiteX4" fmla="*/ 0 w 12195250"/>
              <a:gd name="connsiteY4" fmla="*/ 6858250 h 6858250"/>
              <a:gd name="connsiteX5" fmla="*/ 0 w 12195250"/>
              <a:gd name="connsiteY5" fmla="*/ 250 h 6858250"/>
              <a:gd name="connsiteX0" fmla="*/ 0 w 12197026"/>
              <a:gd name="connsiteY0" fmla="*/ 250 h 6858250"/>
              <a:gd name="connsiteX1" fmla="*/ 9432608 w 12197026"/>
              <a:gd name="connsiteY1" fmla="*/ 0 h 6858250"/>
              <a:gd name="connsiteX2" fmla="*/ 12196145 w 12197026"/>
              <a:gd name="connsiteY2" fmla="*/ 1018333 h 6858250"/>
              <a:gd name="connsiteX3" fmla="*/ 12192000 w 12197026"/>
              <a:gd name="connsiteY3" fmla="*/ 6858250 h 6858250"/>
              <a:gd name="connsiteX4" fmla="*/ 0 w 12197026"/>
              <a:gd name="connsiteY4" fmla="*/ 6858250 h 6858250"/>
              <a:gd name="connsiteX5" fmla="*/ 0 w 12197026"/>
              <a:gd name="connsiteY5" fmla="*/ 250 h 6858250"/>
              <a:gd name="connsiteX0" fmla="*/ 0 w 12197026"/>
              <a:gd name="connsiteY0" fmla="*/ 250 h 6858250"/>
              <a:gd name="connsiteX1" fmla="*/ 9432608 w 12197026"/>
              <a:gd name="connsiteY1" fmla="*/ 0 h 6858250"/>
              <a:gd name="connsiteX2" fmla="*/ 12196145 w 12197026"/>
              <a:gd name="connsiteY2" fmla="*/ 1018333 h 6858250"/>
              <a:gd name="connsiteX3" fmla="*/ 12192000 w 12197026"/>
              <a:gd name="connsiteY3" fmla="*/ 6858250 h 6858250"/>
              <a:gd name="connsiteX4" fmla="*/ 0 w 12197026"/>
              <a:gd name="connsiteY4" fmla="*/ 6858250 h 6858250"/>
              <a:gd name="connsiteX5" fmla="*/ 0 w 12197026"/>
              <a:gd name="connsiteY5" fmla="*/ 250 h 6858250"/>
              <a:gd name="connsiteX0" fmla="*/ 0 w 12197026"/>
              <a:gd name="connsiteY0" fmla="*/ 250 h 6858250"/>
              <a:gd name="connsiteX1" fmla="*/ 9432608 w 12197026"/>
              <a:gd name="connsiteY1" fmla="*/ 0 h 6858250"/>
              <a:gd name="connsiteX2" fmla="*/ 12196145 w 12197026"/>
              <a:gd name="connsiteY2" fmla="*/ 1018333 h 6858250"/>
              <a:gd name="connsiteX3" fmla="*/ 12192000 w 12197026"/>
              <a:gd name="connsiteY3" fmla="*/ 6858250 h 6858250"/>
              <a:gd name="connsiteX4" fmla="*/ 0 w 12197026"/>
              <a:gd name="connsiteY4" fmla="*/ 6858250 h 6858250"/>
              <a:gd name="connsiteX5" fmla="*/ 0 w 12197026"/>
              <a:gd name="connsiteY5" fmla="*/ 250 h 6858250"/>
              <a:gd name="connsiteX0" fmla="*/ 0 w 12197026"/>
              <a:gd name="connsiteY0" fmla="*/ 250 h 6858250"/>
              <a:gd name="connsiteX1" fmla="*/ 9432608 w 12197026"/>
              <a:gd name="connsiteY1" fmla="*/ 0 h 6858250"/>
              <a:gd name="connsiteX2" fmla="*/ 12196145 w 12197026"/>
              <a:gd name="connsiteY2" fmla="*/ 1018333 h 6858250"/>
              <a:gd name="connsiteX3" fmla="*/ 12192000 w 12197026"/>
              <a:gd name="connsiteY3" fmla="*/ 6858250 h 6858250"/>
              <a:gd name="connsiteX4" fmla="*/ 0 w 12197026"/>
              <a:gd name="connsiteY4" fmla="*/ 6858250 h 6858250"/>
              <a:gd name="connsiteX5" fmla="*/ 0 w 12197026"/>
              <a:gd name="connsiteY5" fmla="*/ 250 h 6858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7026" h="6858250">
                <a:moveTo>
                  <a:pt x="0" y="250"/>
                </a:moveTo>
                <a:lnTo>
                  <a:pt x="9432608" y="0"/>
                </a:lnTo>
                <a:cubicBezTo>
                  <a:pt x="9754829" y="298753"/>
                  <a:pt x="10559325" y="938628"/>
                  <a:pt x="12196145" y="1018333"/>
                </a:cubicBezTo>
                <a:cubicBezTo>
                  <a:pt x="12200378" y="2927565"/>
                  <a:pt x="12187767" y="4949018"/>
                  <a:pt x="12192000" y="6858250"/>
                </a:cubicBezTo>
                <a:lnTo>
                  <a:pt x="0" y="6858250"/>
                </a:lnTo>
                <a:lnTo>
                  <a:pt x="0" y="250"/>
                </a:lnTo>
                <a:close/>
              </a:path>
            </a:pathLst>
          </a:custGeom>
          <a:solidFill>
            <a:schemeClr val="bg2"/>
          </a:solidFill>
        </p:spPr>
        <p:txBody>
          <a:bodyPr wrap="square">
            <a:noAutofit/>
          </a:bodyPr>
          <a:lstStyle>
            <a:lvl1pPr algn="ctr">
              <a:defRPr/>
            </a:lvl1pPr>
          </a:lstStyle>
          <a:p>
            <a:r>
              <a:rPr lang="en-US" dirty="0"/>
              <a:t>Click icon to add picture</a:t>
            </a:r>
            <a:endParaRPr lang="en-GB" dirty="0"/>
          </a:p>
        </p:txBody>
      </p:sp>
      <p:sp>
        <p:nvSpPr>
          <p:cNvPr id="8"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9"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21031" y="72888"/>
            <a:ext cx="1697566" cy="522936"/>
          </a:xfrm>
          <a:prstGeom prst="rect">
            <a:avLst/>
          </a:prstGeom>
        </p:spPr>
      </p:pic>
      <p:sp>
        <p:nvSpPr>
          <p:cNvPr id="13" name="Freeform: Shape 11">
            <a:extLst>
              <a:ext uri="{FF2B5EF4-FFF2-40B4-BE49-F238E27FC236}">
                <a16:creationId xmlns:a16="http://schemas.microsoft.com/office/drawing/2014/main" id="{94B78BCB-56DD-53F6-5F40-280EEEF0DA68}"/>
              </a:ext>
            </a:extLst>
          </p:cNvPr>
          <p:cNvSpPr/>
          <p:nvPr userDrawn="1"/>
        </p:nvSpPr>
        <p:spPr>
          <a:xfrm rot="16200000" flipH="1" flipV="1">
            <a:off x="10314883" y="-869977"/>
            <a:ext cx="1010391" cy="2750345"/>
          </a:xfrm>
          <a:custGeom>
            <a:avLst/>
            <a:gdLst>
              <a:gd name="connsiteX0" fmla="*/ 13563600 w 13563600"/>
              <a:gd name="connsiteY0" fmla="*/ 0 h 7542994"/>
              <a:gd name="connsiteX1" fmla="*/ 9963150 w 13563600"/>
              <a:gd name="connsiteY1" fmla="*/ 7029450 h 7542994"/>
              <a:gd name="connsiteX2" fmla="*/ 0 w 13563600"/>
              <a:gd name="connsiteY2" fmla="*/ 6457950 h 7542994"/>
              <a:gd name="connsiteX0" fmla="*/ 13430250 w 13430250"/>
              <a:gd name="connsiteY0" fmla="*/ 0 h 7562044"/>
              <a:gd name="connsiteX1" fmla="*/ 9963150 w 13430250"/>
              <a:gd name="connsiteY1" fmla="*/ 7048500 h 7562044"/>
              <a:gd name="connsiteX2" fmla="*/ 0 w 13430250"/>
              <a:gd name="connsiteY2" fmla="*/ 6477000 h 7562044"/>
              <a:gd name="connsiteX0" fmla="*/ 13430250 w 13430250"/>
              <a:gd name="connsiteY0" fmla="*/ 0 h 6736186"/>
              <a:gd name="connsiteX1" fmla="*/ 10782300 w 13430250"/>
              <a:gd name="connsiteY1" fmla="*/ 4914900 h 6736186"/>
              <a:gd name="connsiteX2" fmla="*/ 0 w 13430250"/>
              <a:gd name="connsiteY2" fmla="*/ 6477000 h 6736186"/>
              <a:gd name="connsiteX0" fmla="*/ 2647950 w 2647950"/>
              <a:gd name="connsiteY0" fmla="*/ 0 h 4914900"/>
              <a:gd name="connsiteX1" fmla="*/ 0 w 2647950"/>
              <a:gd name="connsiteY1" fmla="*/ 4914900 h 4914900"/>
              <a:gd name="connsiteX0" fmla="*/ 2800350 w 2800350"/>
              <a:gd name="connsiteY0" fmla="*/ 0 h 4943475"/>
              <a:gd name="connsiteX1" fmla="*/ 0 w 2800350"/>
              <a:gd name="connsiteY1" fmla="*/ 4943475 h 4943475"/>
              <a:gd name="connsiteX0" fmla="*/ 2800350 w 2800350"/>
              <a:gd name="connsiteY0" fmla="*/ 0 h 4943475"/>
              <a:gd name="connsiteX1" fmla="*/ 0 w 2800350"/>
              <a:gd name="connsiteY1" fmla="*/ 4943475 h 4943475"/>
              <a:gd name="connsiteX0" fmla="*/ 2800350 w 2891721"/>
              <a:gd name="connsiteY0" fmla="*/ 0 h 4943475"/>
              <a:gd name="connsiteX1" fmla="*/ 0 w 2891721"/>
              <a:gd name="connsiteY1" fmla="*/ 4943475 h 4943475"/>
              <a:gd name="connsiteX0" fmla="*/ 2800350 w 2888507"/>
              <a:gd name="connsiteY0" fmla="*/ 0 h 4943475"/>
              <a:gd name="connsiteX1" fmla="*/ 0 w 2888507"/>
              <a:gd name="connsiteY1" fmla="*/ 4943475 h 4943475"/>
              <a:gd name="connsiteX0" fmla="*/ 2795588 w 2884167"/>
              <a:gd name="connsiteY0" fmla="*/ 0 h 4929284"/>
              <a:gd name="connsiteX1" fmla="*/ 0 w 2884167"/>
              <a:gd name="connsiteY1" fmla="*/ 4929284 h 4929284"/>
              <a:gd name="connsiteX0" fmla="*/ 2819401 w 2905897"/>
              <a:gd name="connsiteY0" fmla="*/ 0 h 4915092"/>
              <a:gd name="connsiteX1" fmla="*/ 0 w 2905897"/>
              <a:gd name="connsiteY1" fmla="*/ 4915092 h 4915092"/>
              <a:gd name="connsiteX0" fmla="*/ 2819401 w 2895602"/>
              <a:gd name="connsiteY0" fmla="*/ 0 h 4915092"/>
              <a:gd name="connsiteX1" fmla="*/ 0 w 2895602"/>
              <a:gd name="connsiteY1" fmla="*/ 4915092 h 4915092"/>
              <a:gd name="connsiteX0" fmla="*/ 2819401 w 3280214"/>
              <a:gd name="connsiteY0" fmla="*/ 0 h 4915092"/>
              <a:gd name="connsiteX1" fmla="*/ 0 w 3280214"/>
              <a:gd name="connsiteY1" fmla="*/ 4915092 h 4915092"/>
              <a:gd name="connsiteX0" fmla="*/ 2819401 w 3304672"/>
              <a:gd name="connsiteY0" fmla="*/ 0 h 4915092"/>
              <a:gd name="connsiteX1" fmla="*/ 0 w 3304672"/>
              <a:gd name="connsiteY1" fmla="*/ 4915092 h 4915092"/>
              <a:gd name="connsiteX0" fmla="*/ 2819401 w 3143992"/>
              <a:gd name="connsiteY0" fmla="*/ 0 h 4915092"/>
              <a:gd name="connsiteX1" fmla="*/ 0 w 3143992"/>
              <a:gd name="connsiteY1" fmla="*/ 4915092 h 4915092"/>
              <a:gd name="connsiteX0" fmla="*/ 2819401 w 2862132"/>
              <a:gd name="connsiteY0" fmla="*/ 0 h 4915092"/>
              <a:gd name="connsiteX1" fmla="*/ 0 w 2862132"/>
              <a:gd name="connsiteY1" fmla="*/ 4915092 h 4915092"/>
              <a:gd name="connsiteX0" fmla="*/ 2832184 w 2874637"/>
              <a:gd name="connsiteY0" fmla="*/ 0 h 4021582"/>
              <a:gd name="connsiteX1" fmla="*/ 0 w 2874637"/>
              <a:gd name="connsiteY1" fmla="*/ 4021582 h 4021582"/>
              <a:gd name="connsiteX0" fmla="*/ 2832184 w 2832185"/>
              <a:gd name="connsiteY0" fmla="*/ 0 h 4021582"/>
              <a:gd name="connsiteX1" fmla="*/ 0 w 2832185"/>
              <a:gd name="connsiteY1" fmla="*/ 4021582 h 4021582"/>
              <a:gd name="connsiteX0" fmla="*/ 2710799 w 2710799"/>
              <a:gd name="connsiteY0" fmla="*/ 0 h 4004169"/>
              <a:gd name="connsiteX1" fmla="*/ 0 w 2710799"/>
              <a:gd name="connsiteY1" fmla="*/ 4004169 h 4004169"/>
              <a:gd name="connsiteX0" fmla="*/ 2710799 w 2710799"/>
              <a:gd name="connsiteY0" fmla="*/ 0 h 4004169"/>
              <a:gd name="connsiteX1" fmla="*/ 0 w 2710799"/>
              <a:gd name="connsiteY1" fmla="*/ 4004169 h 4004169"/>
            </a:gdLst>
            <a:ahLst/>
            <a:cxnLst>
              <a:cxn ang="0">
                <a:pos x="connsiteX0" y="connsiteY0"/>
              </a:cxn>
              <a:cxn ang="0">
                <a:pos x="connsiteX1" y="connsiteY1"/>
              </a:cxn>
            </a:cxnLst>
            <a:rect l="l" t="t" r="r" b="b"/>
            <a:pathLst>
              <a:path w="2710799" h="4004169">
                <a:moveTo>
                  <a:pt x="2710799" y="0"/>
                </a:moveTo>
                <a:cubicBezTo>
                  <a:pt x="2630557" y="1322043"/>
                  <a:pt x="1872402" y="2922569"/>
                  <a:pt x="0" y="4004169"/>
                </a:cubicBezTo>
              </a:path>
            </a:pathLst>
          </a:cu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800" dirty="0"/>
          </a:p>
        </p:txBody>
      </p:sp>
      <p:sp>
        <p:nvSpPr>
          <p:cNvPr id="14" name="Text Placeholder 25">
            <a:extLst>
              <a:ext uri="{FF2B5EF4-FFF2-40B4-BE49-F238E27FC236}">
                <a16:creationId xmlns:a16="http://schemas.microsoft.com/office/drawing/2014/main" id="{1E860CBB-7A89-7A33-DD65-5DA9EAAD3CDE}"/>
              </a:ext>
            </a:extLst>
          </p:cNvPr>
          <p:cNvSpPr>
            <a:spLocks noGrp="1"/>
          </p:cNvSpPr>
          <p:nvPr>
            <p:ph type="body" sz="quarter" idx="19" hasCustomPrompt="1"/>
          </p:nvPr>
        </p:nvSpPr>
        <p:spPr>
          <a:xfrm>
            <a:off x="478289" y="532923"/>
            <a:ext cx="3067214" cy="572464"/>
          </a:xfrm>
          <a:solidFill>
            <a:schemeClr val="bg1"/>
          </a:solidFill>
        </p:spPr>
        <p:txBody>
          <a:bodyPr wrap="none" lIns="144000" tIns="91440" rIns="144000" bIns="91440">
            <a:spAutoFit/>
          </a:bodyPr>
          <a:lstStyle>
            <a:lvl1pPr>
              <a:spcAft>
                <a:spcPts val="0"/>
              </a:spcAft>
              <a:defRPr sz="2800">
                <a:solidFill>
                  <a:schemeClr val="accent1"/>
                </a:solidFill>
              </a:defRPr>
            </a:lvl1pPr>
            <a:lvl2pPr>
              <a:defRPr/>
            </a:lvl2pPr>
          </a:lstStyle>
          <a:p>
            <a:pPr lvl="0"/>
            <a:r>
              <a:rPr lang="en-US"/>
              <a:t>Click to add title</a:t>
            </a:r>
            <a:endParaRPr lang="en-GB"/>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21031" y="72888"/>
            <a:ext cx="1697566" cy="522936"/>
          </a:xfrm>
          <a:prstGeom prst="rect">
            <a:avLst/>
          </a:prstGeom>
        </p:spPr>
      </p:pic>
      <p:sp>
        <p:nvSpPr>
          <p:cNvPr id="16" name="Freeform: Shape 11">
            <a:extLst>
              <a:ext uri="{FF2B5EF4-FFF2-40B4-BE49-F238E27FC236}">
                <a16:creationId xmlns:a16="http://schemas.microsoft.com/office/drawing/2014/main" id="{94B78BCB-56DD-53F6-5F40-280EEEF0DA68}"/>
              </a:ext>
            </a:extLst>
          </p:cNvPr>
          <p:cNvSpPr/>
          <p:nvPr userDrawn="1"/>
        </p:nvSpPr>
        <p:spPr>
          <a:xfrm rot="16200000" flipH="1" flipV="1">
            <a:off x="10314883" y="-869977"/>
            <a:ext cx="1010391" cy="2750345"/>
          </a:xfrm>
          <a:custGeom>
            <a:avLst/>
            <a:gdLst>
              <a:gd name="connsiteX0" fmla="*/ 13563600 w 13563600"/>
              <a:gd name="connsiteY0" fmla="*/ 0 h 7542994"/>
              <a:gd name="connsiteX1" fmla="*/ 9963150 w 13563600"/>
              <a:gd name="connsiteY1" fmla="*/ 7029450 h 7542994"/>
              <a:gd name="connsiteX2" fmla="*/ 0 w 13563600"/>
              <a:gd name="connsiteY2" fmla="*/ 6457950 h 7542994"/>
              <a:gd name="connsiteX0" fmla="*/ 13430250 w 13430250"/>
              <a:gd name="connsiteY0" fmla="*/ 0 h 7562044"/>
              <a:gd name="connsiteX1" fmla="*/ 9963150 w 13430250"/>
              <a:gd name="connsiteY1" fmla="*/ 7048500 h 7562044"/>
              <a:gd name="connsiteX2" fmla="*/ 0 w 13430250"/>
              <a:gd name="connsiteY2" fmla="*/ 6477000 h 7562044"/>
              <a:gd name="connsiteX0" fmla="*/ 13430250 w 13430250"/>
              <a:gd name="connsiteY0" fmla="*/ 0 h 6736186"/>
              <a:gd name="connsiteX1" fmla="*/ 10782300 w 13430250"/>
              <a:gd name="connsiteY1" fmla="*/ 4914900 h 6736186"/>
              <a:gd name="connsiteX2" fmla="*/ 0 w 13430250"/>
              <a:gd name="connsiteY2" fmla="*/ 6477000 h 6736186"/>
              <a:gd name="connsiteX0" fmla="*/ 2647950 w 2647950"/>
              <a:gd name="connsiteY0" fmla="*/ 0 h 4914900"/>
              <a:gd name="connsiteX1" fmla="*/ 0 w 2647950"/>
              <a:gd name="connsiteY1" fmla="*/ 4914900 h 4914900"/>
              <a:gd name="connsiteX0" fmla="*/ 2800350 w 2800350"/>
              <a:gd name="connsiteY0" fmla="*/ 0 h 4943475"/>
              <a:gd name="connsiteX1" fmla="*/ 0 w 2800350"/>
              <a:gd name="connsiteY1" fmla="*/ 4943475 h 4943475"/>
              <a:gd name="connsiteX0" fmla="*/ 2800350 w 2800350"/>
              <a:gd name="connsiteY0" fmla="*/ 0 h 4943475"/>
              <a:gd name="connsiteX1" fmla="*/ 0 w 2800350"/>
              <a:gd name="connsiteY1" fmla="*/ 4943475 h 4943475"/>
              <a:gd name="connsiteX0" fmla="*/ 2800350 w 2891721"/>
              <a:gd name="connsiteY0" fmla="*/ 0 h 4943475"/>
              <a:gd name="connsiteX1" fmla="*/ 0 w 2891721"/>
              <a:gd name="connsiteY1" fmla="*/ 4943475 h 4943475"/>
              <a:gd name="connsiteX0" fmla="*/ 2800350 w 2888507"/>
              <a:gd name="connsiteY0" fmla="*/ 0 h 4943475"/>
              <a:gd name="connsiteX1" fmla="*/ 0 w 2888507"/>
              <a:gd name="connsiteY1" fmla="*/ 4943475 h 4943475"/>
              <a:gd name="connsiteX0" fmla="*/ 2795588 w 2884167"/>
              <a:gd name="connsiteY0" fmla="*/ 0 h 4929284"/>
              <a:gd name="connsiteX1" fmla="*/ 0 w 2884167"/>
              <a:gd name="connsiteY1" fmla="*/ 4929284 h 4929284"/>
              <a:gd name="connsiteX0" fmla="*/ 2819401 w 2905897"/>
              <a:gd name="connsiteY0" fmla="*/ 0 h 4915092"/>
              <a:gd name="connsiteX1" fmla="*/ 0 w 2905897"/>
              <a:gd name="connsiteY1" fmla="*/ 4915092 h 4915092"/>
              <a:gd name="connsiteX0" fmla="*/ 2819401 w 2895602"/>
              <a:gd name="connsiteY0" fmla="*/ 0 h 4915092"/>
              <a:gd name="connsiteX1" fmla="*/ 0 w 2895602"/>
              <a:gd name="connsiteY1" fmla="*/ 4915092 h 4915092"/>
              <a:gd name="connsiteX0" fmla="*/ 2819401 w 3280214"/>
              <a:gd name="connsiteY0" fmla="*/ 0 h 4915092"/>
              <a:gd name="connsiteX1" fmla="*/ 0 w 3280214"/>
              <a:gd name="connsiteY1" fmla="*/ 4915092 h 4915092"/>
              <a:gd name="connsiteX0" fmla="*/ 2819401 w 3304672"/>
              <a:gd name="connsiteY0" fmla="*/ 0 h 4915092"/>
              <a:gd name="connsiteX1" fmla="*/ 0 w 3304672"/>
              <a:gd name="connsiteY1" fmla="*/ 4915092 h 4915092"/>
              <a:gd name="connsiteX0" fmla="*/ 2819401 w 3143992"/>
              <a:gd name="connsiteY0" fmla="*/ 0 h 4915092"/>
              <a:gd name="connsiteX1" fmla="*/ 0 w 3143992"/>
              <a:gd name="connsiteY1" fmla="*/ 4915092 h 4915092"/>
              <a:gd name="connsiteX0" fmla="*/ 2819401 w 2862132"/>
              <a:gd name="connsiteY0" fmla="*/ 0 h 4915092"/>
              <a:gd name="connsiteX1" fmla="*/ 0 w 2862132"/>
              <a:gd name="connsiteY1" fmla="*/ 4915092 h 4915092"/>
              <a:gd name="connsiteX0" fmla="*/ 2832184 w 2874637"/>
              <a:gd name="connsiteY0" fmla="*/ 0 h 4021582"/>
              <a:gd name="connsiteX1" fmla="*/ 0 w 2874637"/>
              <a:gd name="connsiteY1" fmla="*/ 4021582 h 4021582"/>
              <a:gd name="connsiteX0" fmla="*/ 2832184 w 2832185"/>
              <a:gd name="connsiteY0" fmla="*/ 0 h 4021582"/>
              <a:gd name="connsiteX1" fmla="*/ 0 w 2832185"/>
              <a:gd name="connsiteY1" fmla="*/ 4021582 h 4021582"/>
              <a:gd name="connsiteX0" fmla="*/ 2710799 w 2710799"/>
              <a:gd name="connsiteY0" fmla="*/ 0 h 4004169"/>
              <a:gd name="connsiteX1" fmla="*/ 0 w 2710799"/>
              <a:gd name="connsiteY1" fmla="*/ 4004169 h 4004169"/>
              <a:gd name="connsiteX0" fmla="*/ 2710799 w 2710799"/>
              <a:gd name="connsiteY0" fmla="*/ 0 h 4004169"/>
              <a:gd name="connsiteX1" fmla="*/ 0 w 2710799"/>
              <a:gd name="connsiteY1" fmla="*/ 4004169 h 4004169"/>
            </a:gdLst>
            <a:ahLst/>
            <a:cxnLst>
              <a:cxn ang="0">
                <a:pos x="connsiteX0" y="connsiteY0"/>
              </a:cxn>
              <a:cxn ang="0">
                <a:pos x="connsiteX1" y="connsiteY1"/>
              </a:cxn>
            </a:cxnLst>
            <a:rect l="l" t="t" r="r" b="b"/>
            <a:pathLst>
              <a:path w="2710799" h="4004169">
                <a:moveTo>
                  <a:pt x="2710799" y="0"/>
                </a:moveTo>
                <a:cubicBezTo>
                  <a:pt x="2630557" y="1322043"/>
                  <a:pt x="1872402" y="2922569"/>
                  <a:pt x="0" y="4004169"/>
                </a:cubicBezTo>
              </a:path>
            </a:pathLst>
          </a:cu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800" dirty="0"/>
          </a:p>
        </p:txBody>
      </p:sp>
      <p:sp>
        <p:nvSpPr>
          <p:cNvPr id="12" name="Text Placeholder 8"/>
          <p:cNvSpPr>
            <a:spLocks noGrp="1"/>
          </p:cNvSpPr>
          <p:nvPr>
            <p:ph type="body" sz="quarter" idx="12" hasCustomPrompt="1"/>
          </p:nvPr>
        </p:nvSpPr>
        <p:spPr>
          <a:xfrm rot="720744">
            <a:off x="8655883" y="65247"/>
            <a:ext cx="3566025" cy="614412"/>
          </a:xfrm>
          <a:custGeom>
            <a:avLst/>
            <a:gdLst>
              <a:gd name="connsiteX0" fmla="*/ 3842254 w 4134696"/>
              <a:gd name="connsiteY0" fmla="*/ 845229 h 1117479"/>
              <a:gd name="connsiteX1" fmla="*/ 2058108 w 4134696"/>
              <a:gd name="connsiteY1" fmla="*/ 1117474 h 1117479"/>
              <a:gd name="connsiteX2" fmla="*/ 198008 w 4134696"/>
              <a:gd name="connsiteY2" fmla="*/ 797358 h 1117479"/>
              <a:gd name="connsiteX3" fmla="*/ 2067348 w 4134696"/>
              <a:gd name="connsiteY3" fmla="*/ 558740 h 1117479"/>
              <a:gd name="connsiteX4" fmla="*/ 3842254 w 4134696"/>
              <a:gd name="connsiteY4" fmla="*/ 845229 h 1117479"/>
              <a:gd name="connsiteX0" fmla="*/ 3842254 w 4134696"/>
              <a:gd name="connsiteY0" fmla="*/ 845229 h 1117479"/>
              <a:gd name="connsiteX1" fmla="*/ 2058108 w 4134696"/>
              <a:gd name="connsiteY1" fmla="*/ 1117474 h 1117479"/>
              <a:gd name="connsiteX2" fmla="*/ 198008 w 4134696"/>
              <a:gd name="connsiteY2" fmla="*/ 797358 h 1117479"/>
              <a:gd name="connsiteX0" fmla="*/ 3644246 w 3644246"/>
              <a:gd name="connsiteY0" fmla="*/ 286489 h 558739"/>
              <a:gd name="connsiteX1" fmla="*/ 1860100 w 3644246"/>
              <a:gd name="connsiteY1" fmla="*/ 558734 h 558739"/>
              <a:gd name="connsiteX2" fmla="*/ 0 w 3644246"/>
              <a:gd name="connsiteY2" fmla="*/ 238618 h 558739"/>
              <a:gd name="connsiteX3" fmla="*/ 1869340 w 3644246"/>
              <a:gd name="connsiteY3" fmla="*/ 0 h 558739"/>
              <a:gd name="connsiteX4" fmla="*/ 3644246 w 3644246"/>
              <a:gd name="connsiteY4" fmla="*/ 286489 h 558739"/>
              <a:gd name="connsiteX0" fmla="*/ 3629972 w 3644246"/>
              <a:gd name="connsiteY0" fmla="*/ 219411 h 558739"/>
              <a:gd name="connsiteX1" fmla="*/ 1860100 w 3644246"/>
              <a:gd name="connsiteY1" fmla="*/ 558734 h 558739"/>
              <a:gd name="connsiteX2" fmla="*/ 0 w 3644246"/>
              <a:gd name="connsiteY2" fmla="*/ 238618 h 558739"/>
              <a:gd name="connsiteX0" fmla="*/ 3644246 w 3644246"/>
              <a:gd name="connsiteY0" fmla="*/ 286489 h 558739"/>
              <a:gd name="connsiteX1" fmla="*/ 1860100 w 3644246"/>
              <a:gd name="connsiteY1" fmla="*/ 558734 h 558739"/>
              <a:gd name="connsiteX2" fmla="*/ 0 w 3644246"/>
              <a:gd name="connsiteY2" fmla="*/ 238618 h 558739"/>
              <a:gd name="connsiteX3" fmla="*/ 1869340 w 3644246"/>
              <a:gd name="connsiteY3" fmla="*/ 0 h 558739"/>
              <a:gd name="connsiteX4" fmla="*/ 3644246 w 3644246"/>
              <a:gd name="connsiteY4" fmla="*/ 286489 h 558739"/>
              <a:gd name="connsiteX0" fmla="*/ 3629972 w 3644246"/>
              <a:gd name="connsiteY0" fmla="*/ 219411 h 558739"/>
              <a:gd name="connsiteX1" fmla="*/ 1860100 w 3644246"/>
              <a:gd name="connsiteY1" fmla="*/ 558734 h 558739"/>
              <a:gd name="connsiteX2" fmla="*/ 58515 w 3644246"/>
              <a:gd name="connsiteY2" fmla="*/ 257329 h 558739"/>
              <a:gd name="connsiteX0" fmla="*/ 3585731 w 3585731"/>
              <a:gd name="connsiteY0" fmla="*/ 286489 h 558877"/>
              <a:gd name="connsiteX1" fmla="*/ 1801585 w 3585731"/>
              <a:gd name="connsiteY1" fmla="*/ 558734 h 558877"/>
              <a:gd name="connsiteX2" fmla="*/ 2260 w 3585731"/>
              <a:gd name="connsiteY2" fmla="*/ 258796 h 558877"/>
              <a:gd name="connsiteX3" fmla="*/ 1810825 w 3585731"/>
              <a:gd name="connsiteY3" fmla="*/ 0 h 558877"/>
              <a:gd name="connsiteX4" fmla="*/ 3585731 w 3585731"/>
              <a:gd name="connsiteY4" fmla="*/ 286489 h 558877"/>
              <a:gd name="connsiteX0" fmla="*/ 3571457 w 3585731"/>
              <a:gd name="connsiteY0" fmla="*/ 219411 h 558877"/>
              <a:gd name="connsiteX1" fmla="*/ 1801585 w 3585731"/>
              <a:gd name="connsiteY1" fmla="*/ 558734 h 558877"/>
              <a:gd name="connsiteX2" fmla="*/ 0 w 3585731"/>
              <a:gd name="connsiteY2" fmla="*/ 257329 h 558877"/>
              <a:gd name="connsiteX0" fmla="*/ 3585731 w 3585731"/>
              <a:gd name="connsiteY0" fmla="*/ 286489 h 558877"/>
              <a:gd name="connsiteX1" fmla="*/ 1801585 w 3585731"/>
              <a:gd name="connsiteY1" fmla="*/ 558734 h 558877"/>
              <a:gd name="connsiteX2" fmla="*/ 2260 w 3585731"/>
              <a:gd name="connsiteY2" fmla="*/ 258796 h 558877"/>
              <a:gd name="connsiteX3" fmla="*/ 1810825 w 3585731"/>
              <a:gd name="connsiteY3" fmla="*/ 0 h 558877"/>
              <a:gd name="connsiteX4" fmla="*/ 3585731 w 3585731"/>
              <a:gd name="connsiteY4" fmla="*/ 286489 h 558877"/>
              <a:gd name="connsiteX0" fmla="*/ 3571457 w 3585731"/>
              <a:gd name="connsiteY0" fmla="*/ 219411 h 558877"/>
              <a:gd name="connsiteX1" fmla="*/ 1801585 w 3585731"/>
              <a:gd name="connsiteY1" fmla="*/ 558734 h 558877"/>
              <a:gd name="connsiteX2" fmla="*/ 0 w 3585731"/>
              <a:gd name="connsiteY2" fmla="*/ 257329 h 558877"/>
              <a:gd name="connsiteX0" fmla="*/ 3585731 w 3585731"/>
              <a:gd name="connsiteY0" fmla="*/ 286489 h 561315"/>
              <a:gd name="connsiteX1" fmla="*/ 1801585 w 3585731"/>
              <a:gd name="connsiteY1" fmla="*/ 558734 h 561315"/>
              <a:gd name="connsiteX2" fmla="*/ 2260 w 3585731"/>
              <a:gd name="connsiteY2" fmla="*/ 258796 h 561315"/>
              <a:gd name="connsiteX3" fmla="*/ 1810825 w 3585731"/>
              <a:gd name="connsiteY3" fmla="*/ 0 h 561315"/>
              <a:gd name="connsiteX4" fmla="*/ 3585731 w 3585731"/>
              <a:gd name="connsiteY4" fmla="*/ 286489 h 561315"/>
              <a:gd name="connsiteX0" fmla="*/ 3571457 w 3585731"/>
              <a:gd name="connsiteY0" fmla="*/ 219411 h 561315"/>
              <a:gd name="connsiteX1" fmla="*/ 1743704 w 3585731"/>
              <a:gd name="connsiteY1" fmla="*/ 561312 h 561315"/>
              <a:gd name="connsiteX2" fmla="*/ 0 w 3585731"/>
              <a:gd name="connsiteY2" fmla="*/ 257329 h 561315"/>
              <a:gd name="connsiteX0" fmla="*/ 3585731 w 3585731"/>
              <a:gd name="connsiteY0" fmla="*/ 532920 h 807746"/>
              <a:gd name="connsiteX1" fmla="*/ 1801585 w 3585731"/>
              <a:gd name="connsiteY1" fmla="*/ 805165 h 807746"/>
              <a:gd name="connsiteX2" fmla="*/ 2260 w 3585731"/>
              <a:gd name="connsiteY2" fmla="*/ 505227 h 807746"/>
              <a:gd name="connsiteX3" fmla="*/ 1888881 w 3585731"/>
              <a:gd name="connsiteY3" fmla="*/ 0 h 807746"/>
              <a:gd name="connsiteX4" fmla="*/ 3585731 w 3585731"/>
              <a:gd name="connsiteY4" fmla="*/ 532920 h 807746"/>
              <a:gd name="connsiteX0" fmla="*/ 3571457 w 3585731"/>
              <a:gd name="connsiteY0" fmla="*/ 465842 h 807746"/>
              <a:gd name="connsiteX1" fmla="*/ 1743704 w 3585731"/>
              <a:gd name="connsiteY1" fmla="*/ 807743 h 807746"/>
              <a:gd name="connsiteX2" fmla="*/ 0 w 3585731"/>
              <a:gd name="connsiteY2" fmla="*/ 503760 h 807746"/>
              <a:gd name="connsiteX0" fmla="*/ 3575184 w 3575184"/>
              <a:gd name="connsiteY0" fmla="*/ 465049 h 807746"/>
              <a:gd name="connsiteX1" fmla="*/ 1801585 w 3575184"/>
              <a:gd name="connsiteY1" fmla="*/ 805165 h 807746"/>
              <a:gd name="connsiteX2" fmla="*/ 2260 w 3575184"/>
              <a:gd name="connsiteY2" fmla="*/ 505227 h 807746"/>
              <a:gd name="connsiteX3" fmla="*/ 1888881 w 3575184"/>
              <a:gd name="connsiteY3" fmla="*/ 0 h 807746"/>
              <a:gd name="connsiteX4" fmla="*/ 3575184 w 3575184"/>
              <a:gd name="connsiteY4" fmla="*/ 465049 h 807746"/>
              <a:gd name="connsiteX0" fmla="*/ 3571457 w 3575184"/>
              <a:gd name="connsiteY0" fmla="*/ 465842 h 807746"/>
              <a:gd name="connsiteX1" fmla="*/ 1743704 w 3575184"/>
              <a:gd name="connsiteY1" fmla="*/ 807743 h 807746"/>
              <a:gd name="connsiteX2" fmla="*/ 0 w 3575184"/>
              <a:gd name="connsiteY2" fmla="*/ 503760 h 807746"/>
              <a:gd name="connsiteX0" fmla="*/ 3575184 w 3575184"/>
              <a:gd name="connsiteY0" fmla="*/ 465049 h 807746"/>
              <a:gd name="connsiteX1" fmla="*/ 1801585 w 3575184"/>
              <a:gd name="connsiteY1" fmla="*/ 805165 h 807746"/>
              <a:gd name="connsiteX2" fmla="*/ 2260 w 3575184"/>
              <a:gd name="connsiteY2" fmla="*/ 505227 h 807746"/>
              <a:gd name="connsiteX3" fmla="*/ 1888881 w 3575184"/>
              <a:gd name="connsiteY3" fmla="*/ 0 h 807746"/>
              <a:gd name="connsiteX4" fmla="*/ 3575184 w 3575184"/>
              <a:gd name="connsiteY4" fmla="*/ 465049 h 807746"/>
              <a:gd name="connsiteX0" fmla="*/ 3574787 w 3575184"/>
              <a:gd name="connsiteY0" fmla="*/ 463185 h 807746"/>
              <a:gd name="connsiteX1" fmla="*/ 1743704 w 3575184"/>
              <a:gd name="connsiteY1" fmla="*/ 807743 h 807746"/>
              <a:gd name="connsiteX2" fmla="*/ 0 w 3575184"/>
              <a:gd name="connsiteY2" fmla="*/ 503760 h 807746"/>
              <a:gd name="connsiteX0" fmla="*/ 3575184 w 3575184"/>
              <a:gd name="connsiteY0" fmla="*/ 465049 h 807746"/>
              <a:gd name="connsiteX1" fmla="*/ 1781366 w 3575184"/>
              <a:gd name="connsiteY1" fmla="*/ 801677 h 807746"/>
              <a:gd name="connsiteX2" fmla="*/ 2260 w 3575184"/>
              <a:gd name="connsiteY2" fmla="*/ 505227 h 807746"/>
              <a:gd name="connsiteX3" fmla="*/ 1888881 w 3575184"/>
              <a:gd name="connsiteY3" fmla="*/ 0 h 807746"/>
              <a:gd name="connsiteX4" fmla="*/ 3575184 w 3575184"/>
              <a:gd name="connsiteY4" fmla="*/ 465049 h 807746"/>
              <a:gd name="connsiteX0" fmla="*/ 3574787 w 3575184"/>
              <a:gd name="connsiteY0" fmla="*/ 463185 h 807746"/>
              <a:gd name="connsiteX1" fmla="*/ 1743704 w 3575184"/>
              <a:gd name="connsiteY1" fmla="*/ 807743 h 807746"/>
              <a:gd name="connsiteX2" fmla="*/ 0 w 3575184"/>
              <a:gd name="connsiteY2" fmla="*/ 503760 h 807746"/>
              <a:gd name="connsiteX0" fmla="*/ 3575184 w 3575184"/>
              <a:gd name="connsiteY0" fmla="*/ 465049 h 807746"/>
              <a:gd name="connsiteX1" fmla="*/ 1781366 w 3575184"/>
              <a:gd name="connsiteY1" fmla="*/ 801677 h 807746"/>
              <a:gd name="connsiteX2" fmla="*/ 2260 w 3575184"/>
              <a:gd name="connsiteY2" fmla="*/ 505227 h 807746"/>
              <a:gd name="connsiteX3" fmla="*/ 1888881 w 3575184"/>
              <a:gd name="connsiteY3" fmla="*/ 0 h 807746"/>
              <a:gd name="connsiteX4" fmla="*/ 3575184 w 3575184"/>
              <a:gd name="connsiteY4" fmla="*/ 465049 h 807746"/>
              <a:gd name="connsiteX0" fmla="*/ 3574787 w 3575184"/>
              <a:gd name="connsiteY0" fmla="*/ 463185 h 807746"/>
              <a:gd name="connsiteX1" fmla="*/ 1743704 w 3575184"/>
              <a:gd name="connsiteY1" fmla="*/ 807743 h 807746"/>
              <a:gd name="connsiteX2" fmla="*/ 0 w 3575184"/>
              <a:gd name="connsiteY2" fmla="*/ 503760 h 807746"/>
              <a:gd name="connsiteX0" fmla="*/ 3575184 w 3575184"/>
              <a:gd name="connsiteY0" fmla="*/ 1864 h 685595"/>
              <a:gd name="connsiteX1" fmla="*/ 1781366 w 3575184"/>
              <a:gd name="connsiteY1" fmla="*/ 338492 h 685595"/>
              <a:gd name="connsiteX2" fmla="*/ 2260 w 3575184"/>
              <a:gd name="connsiteY2" fmla="*/ 42042 h 685595"/>
              <a:gd name="connsiteX3" fmla="*/ 1808064 w 3575184"/>
              <a:gd name="connsiteY3" fmla="*/ 685595 h 685595"/>
              <a:gd name="connsiteX4" fmla="*/ 3575184 w 3575184"/>
              <a:gd name="connsiteY4" fmla="*/ 1864 h 685595"/>
              <a:gd name="connsiteX0" fmla="*/ 3574787 w 3575184"/>
              <a:gd name="connsiteY0" fmla="*/ 0 h 685595"/>
              <a:gd name="connsiteX1" fmla="*/ 1743704 w 3575184"/>
              <a:gd name="connsiteY1" fmla="*/ 344558 h 685595"/>
              <a:gd name="connsiteX2" fmla="*/ 0 w 3575184"/>
              <a:gd name="connsiteY2" fmla="*/ 40575 h 685595"/>
              <a:gd name="connsiteX0" fmla="*/ 3575184 w 3575184"/>
              <a:gd name="connsiteY0" fmla="*/ 1864 h 685595"/>
              <a:gd name="connsiteX1" fmla="*/ 1781366 w 3575184"/>
              <a:gd name="connsiteY1" fmla="*/ 338492 h 685595"/>
              <a:gd name="connsiteX2" fmla="*/ 2260 w 3575184"/>
              <a:gd name="connsiteY2" fmla="*/ 42042 h 685595"/>
              <a:gd name="connsiteX3" fmla="*/ 1808064 w 3575184"/>
              <a:gd name="connsiteY3" fmla="*/ 685595 h 685595"/>
              <a:gd name="connsiteX4" fmla="*/ 3575184 w 3575184"/>
              <a:gd name="connsiteY4" fmla="*/ 1864 h 685595"/>
              <a:gd name="connsiteX0" fmla="*/ 3574787 w 3575184"/>
              <a:gd name="connsiteY0" fmla="*/ 0 h 685595"/>
              <a:gd name="connsiteX1" fmla="*/ 2278969 w 3575184"/>
              <a:gd name="connsiteY1" fmla="*/ 415952 h 685595"/>
              <a:gd name="connsiteX2" fmla="*/ 0 w 3575184"/>
              <a:gd name="connsiteY2" fmla="*/ 40575 h 685595"/>
              <a:gd name="connsiteX0" fmla="*/ 3575184 w 3575184"/>
              <a:gd name="connsiteY0" fmla="*/ 1864 h 685595"/>
              <a:gd name="connsiteX1" fmla="*/ 1781366 w 3575184"/>
              <a:gd name="connsiteY1" fmla="*/ 338492 h 685595"/>
              <a:gd name="connsiteX2" fmla="*/ 2260 w 3575184"/>
              <a:gd name="connsiteY2" fmla="*/ 42042 h 685595"/>
              <a:gd name="connsiteX3" fmla="*/ 1808064 w 3575184"/>
              <a:gd name="connsiteY3" fmla="*/ 685595 h 685595"/>
              <a:gd name="connsiteX4" fmla="*/ 3575184 w 3575184"/>
              <a:gd name="connsiteY4" fmla="*/ 1864 h 685595"/>
              <a:gd name="connsiteX0" fmla="*/ 3574787 w 3575184"/>
              <a:gd name="connsiteY0" fmla="*/ 0 h 685595"/>
              <a:gd name="connsiteX1" fmla="*/ 2278969 w 3575184"/>
              <a:gd name="connsiteY1" fmla="*/ 415952 h 685595"/>
              <a:gd name="connsiteX2" fmla="*/ 0 w 3575184"/>
              <a:gd name="connsiteY2" fmla="*/ 40575 h 685595"/>
              <a:gd name="connsiteX0" fmla="*/ 3575184 w 3575184"/>
              <a:gd name="connsiteY0" fmla="*/ 1864 h 685595"/>
              <a:gd name="connsiteX1" fmla="*/ 1781366 w 3575184"/>
              <a:gd name="connsiteY1" fmla="*/ 338492 h 685595"/>
              <a:gd name="connsiteX2" fmla="*/ 2260 w 3575184"/>
              <a:gd name="connsiteY2" fmla="*/ 42042 h 685595"/>
              <a:gd name="connsiteX3" fmla="*/ 1808064 w 3575184"/>
              <a:gd name="connsiteY3" fmla="*/ 685595 h 685595"/>
              <a:gd name="connsiteX4" fmla="*/ 3575184 w 3575184"/>
              <a:gd name="connsiteY4" fmla="*/ 1864 h 685595"/>
              <a:gd name="connsiteX0" fmla="*/ 3574787 w 3575184"/>
              <a:gd name="connsiteY0" fmla="*/ 0 h 685595"/>
              <a:gd name="connsiteX1" fmla="*/ 2770347 w 3575184"/>
              <a:gd name="connsiteY1" fmla="*/ 498788 h 685595"/>
              <a:gd name="connsiteX2" fmla="*/ 0 w 3575184"/>
              <a:gd name="connsiteY2" fmla="*/ 40575 h 685595"/>
              <a:gd name="connsiteX0" fmla="*/ 3575184 w 3575184"/>
              <a:gd name="connsiteY0" fmla="*/ 1864 h 685595"/>
              <a:gd name="connsiteX1" fmla="*/ 1781366 w 3575184"/>
              <a:gd name="connsiteY1" fmla="*/ 338492 h 685595"/>
              <a:gd name="connsiteX2" fmla="*/ 2260 w 3575184"/>
              <a:gd name="connsiteY2" fmla="*/ 42042 h 685595"/>
              <a:gd name="connsiteX3" fmla="*/ 1808064 w 3575184"/>
              <a:gd name="connsiteY3" fmla="*/ 685595 h 685595"/>
              <a:gd name="connsiteX4" fmla="*/ 3575184 w 3575184"/>
              <a:gd name="connsiteY4" fmla="*/ 1864 h 685595"/>
              <a:gd name="connsiteX0" fmla="*/ 3574787 w 3575184"/>
              <a:gd name="connsiteY0" fmla="*/ 0 h 685595"/>
              <a:gd name="connsiteX1" fmla="*/ 2651412 w 3575184"/>
              <a:gd name="connsiteY1" fmla="*/ 385129 h 685595"/>
              <a:gd name="connsiteX2" fmla="*/ 0 w 3575184"/>
              <a:gd name="connsiteY2" fmla="*/ 40575 h 685595"/>
              <a:gd name="connsiteX0" fmla="*/ 3575184 w 3575184"/>
              <a:gd name="connsiteY0" fmla="*/ 1864 h 685595"/>
              <a:gd name="connsiteX1" fmla="*/ 1781366 w 3575184"/>
              <a:gd name="connsiteY1" fmla="*/ 338492 h 685595"/>
              <a:gd name="connsiteX2" fmla="*/ 2260 w 3575184"/>
              <a:gd name="connsiteY2" fmla="*/ 42042 h 685595"/>
              <a:gd name="connsiteX3" fmla="*/ 1808064 w 3575184"/>
              <a:gd name="connsiteY3" fmla="*/ 685595 h 685595"/>
              <a:gd name="connsiteX4" fmla="*/ 3575184 w 3575184"/>
              <a:gd name="connsiteY4" fmla="*/ 1864 h 685595"/>
              <a:gd name="connsiteX0" fmla="*/ 3574787 w 3575184"/>
              <a:gd name="connsiteY0" fmla="*/ 0 h 685595"/>
              <a:gd name="connsiteX1" fmla="*/ 2651412 w 3575184"/>
              <a:gd name="connsiteY1" fmla="*/ 385129 h 685595"/>
              <a:gd name="connsiteX2" fmla="*/ 0 w 3575184"/>
              <a:gd name="connsiteY2" fmla="*/ 40575 h 685595"/>
              <a:gd name="connsiteX0" fmla="*/ 3575184 w 3575184"/>
              <a:gd name="connsiteY0" fmla="*/ 1864 h 685595"/>
              <a:gd name="connsiteX1" fmla="*/ 1781366 w 3575184"/>
              <a:gd name="connsiteY1" fmla="*/ 338492 h 685595"/>
              <a:gd name="connsiteX2" fmla="*/ 2260 w 3575184"/>
              <a:gd name="connsiteY2" fmla="*/ 42042 h 685595"/>
              <a:gd name="connsiteX3" fmla="*/ 1808064 w 3575184"/>
              <a:gd name="connsiteY3" fmla="*/ 685595 h 685595"/>
              <a:gd name="connsiteX4" fmla="*/ 3575184 w 3575184"/>
              <a:gd name="connsiteY4" fmla="*/ 1864 h 685595"/>
              <a:gd name="connsiteX0" fmla="*/ 3574787 w 3575184"/>
              <a:gd name="connsiteY0" fmla="*/ 0 h 685595"/>
              <a:gd name="connsiteX1" fmla="*/ 1693085 w 3575184"/>
              <a:gd name="connsiteY1" fmla="*/ 334271 h 685595"/>
              <a:gd name="connsiteX2" fmla="*/ 0 w 3575184"/>
              <a:gd name="connsiteY2" fmla="*/ 40575 h 685595"/>
              <a:gd name="connsiteX0" fmla="*/ 3670664 w 3670664"/>
              <a:gd name="connsiteY0" fmla="*/ 28617 h 712348"/>
              <a:gd name="connsiteX1" fmla="*/ 1876846 w 3670664"/>
              <a:gd name="connsiteY1" fmla="*/ 365245 h 712348"/>
              <a:gd name="connsiteX2" fmla="*/ 97740 w 3670664"/>
              <a:gd name="connsiteY2" fmla="*/ 68795 h 712348"/>
              <a:gd name="connsiteX3" fmla="*/ 1903544 w 3670664"/>
              <a:gd name="connsiteY3" fmla="*/ 712348 h 712348"/>
              <a:gd name="connsiteX4" fmla="*/ 3670664 w 3670664"/>
              <a:gd name="connsiteY4" fmla="*/ 28617 h 712348"/>
              <a:gd name="connsiteX0" fmla="*/ 3670267 w 3670664"/>
              <a:gd name="connsiteY0" fmla="*/ 26753 h 712348"/>
              <a:gd name="connsiteX1" fmla="*/ 1788565 w 3670664"/>
              <a:gd name="connsiteY1" fmla="*/ 361024 h 712348"/>
              <a:gd name="connsiteX2" fmla="*/ 0 w 3670664"/>
              <a:gd name="connsiteY2" fmla="*/ 0 h 712348"/>
              <a:gd name="connsiteX0" fmla="*/ 3670664 w 3777240"/>
              <a:gd name="connsiteY0" fmla="*/ 63579 h 747310"/>
              <a:gd name="connsiteX1" fmla="*/ 1876846 w 3777240"/>
              <a:gd name="connsiteY1" fmla="*/ 400207 h 747310"/>
              <a:gd name="connsiteX2" fmla="*/ 97740 w 3777240"/>
              <a:gd name="connsiteY2" fmla="*/ 103757 h 747310"/>
              <a:gd name="connsiteX3" fmla="*/ 1903544 w 3777240"/>
              <a:gd name="connsiteY3" fmla="*/ 747310 h 747310"/>
              <a:gd name="connsiteX4" fmla="*/ 3670664 w 3777240"/>
              <a:gd name="connsiteY4" fmla="*/ 63579 h 747310"/>
              <a:gd name="connsiteX0" fmla="*/ 3777240 w 3777240"/>
              <a:gd name="connsiteY0" fmla="*/ 0 h 747310"/>
              <a:gd name="connsiteX1" fmla="*/ 1788565 w 3777240"/>
              <a:gd name="connsiteY1" fmla="*/ 395986 h 747310"/>
              <a:gd name="connsiteX2" fmla="*/ 0 w 3777240"/>
              <a:gd name="connsiteY2" fmla="*/ 34962 h 747310"/>
              <a:gd name="connsiteX0" fmla="*/ 3670664 w 3777240"/>
              <a:gd name="connsiteY0" fmla="*/ 63579 h 747310"/>
              <a:gd name="connsiteX1" fmla="*/ 1876846 w 3777240"/>
              <a:gd name="connsiteY1" fmla="*/ 400207 h 747310"/>
              <a:gd name="connsiteX2" fmla="*/ 97740 w 3777240"/>
              <a:gd name="connsiteY2" fmla="*/ 103757 h 747310"/>
              <a:gd name="connsiteX3" fmla="*/ 1903544 w 3777240"/>
              <a:gd name="connsiteY3" fmla="*/ 747310 h 747310"/>
              <a:gd name="connsiteX4" fmla="*/ 3670664 w 3777240"/>
              <a:gd name="connsiteY4" fmla="*/ 63579 h 747310"/>
              <a:gd name="connsiteX0" fmla="*/ 3777240 w 3777240"/>
              <a:gd name="connsiteY0" fmla="*/ 0 h 747310"/>
              <a:gd name="connsiteX1" fmla="*/ 1781848 w 3777240"/>
              <a:gd name="connsiteY1" fmla="*/ 363757 h 747310"/>
              <a:gd name="connsiteX2" fmla="*/ 0 w 3777240"/>
              <a:gd name="connsiteY2" fmla="*/ 34962 h 747310"/>
              <a:gd name="connsiteX0" fmla="*/ 3670664 w 3777240"/>
              <a:gd name="connsiteY0" fmla="*/ 63579 h 747310"/>
              <a:gd name="connsiteX1" fmla="*/ 1876846 w 3777240"/>
              <a:gd name="connsiteY1" fmla="*/ 400207 h 747310"/>
              <a:gd name="connsiteX2" fmla="*/ 97739 w 3777240"/>
              <a:gd name="connsiteY2" fmla="*/ 103758 h 747310"/>
              <a:gd name="connsiteX3" fmla="*/ 1903544 w 3777240"/>
              <a:gd name="connsiteY3" fmla="*/ 747310 h 747310"/>
              <a:gd name="connsiteX4" fmla="*/ 3670664 w 3777240"/>
              <a:gd name="connsiteY4" fmla="*/ 63579 h 747310"/>
              <a:gd name="connsiteX0" fmla="*/ 3777240 w 3777240"/>
              <a:gd name="connsiteY0" fmla="*/ 0 h 747310"/>
              <a:gd name="connsiteX1" fmla="*/ 1781848 w 3777240"/>
              <a:gd name="connsiteY1" fmla="*/ 363757 h 747310"/>
              <a:gd name="connsiteX2" fmla="*/ 0 w 3777240"/>
              <a:gd name="connsiteY2" fmla="*/ 34962 h 747310"/>
              <a:gd name="connsiteX0" fmla="*/ 3670664 w 3777240"/>
              <a:gd name="connsiteY0" fmla="*/ 63579 h 875878"/>
              <a:gd name="connsiteX1" fmla="*/ 1876846 w 3777240"/>
              <a:gd name="connsiteY1" fmla="*/ 400207 h 875878"/>
              <a:gd name="connsiteX2" fmla="*/ 1747679 w 3777240"/>
              <a:gd name="connsiteY2" fmla="*/ 842977 h 875878"/>
              <a:gd name="connsiteX3" fmla="*/ 1903544 w 3777240"/>
              <a:gd name="connsiteY3" fmla="*/ 747310 h 875878"/>
              <a:gd name="connsiteX4" fmla="*/ 3670664 w 3777240"/>
              <a:gd name="connsiteY4" fmla="*/ 63579 h 875878"/>
              <a:gd name="connsiteX0" fmla="*/ 3777240 w 3777240"/>
              <a:gd name="connsiteY0" fmla="*/ 0 h 875878"/>
              <a:gd name="connsiteX1" fmla="*/ 1781848 w 3777240"/>
              <a:gd name="connsiteY1" fmla="*/ 363757 h 875878"/>
              <a:gd name="connsiteX2" fmla="*/ 0 w 3777240"/>
              <a:gd name="connsiteY2" fmla="*/ 34962 h 875878"/>
              <a:gd name="connsiteX0" fmla="*/ 3670664 w 3777240"/>
              <a:gd name="connsiteY0" fmla="*/ 63579 h 754454"/>
              <a:gd name="connsiteX1" fmla="*/ 1876846 w 3777240"/>
              <a:gd name="connsiteY1" fmla="*/ 400207 h 754454"/>
              <a:gd name="connsiteX2" fmla="*/ 1903544 w 3777240"/>
              <a:gd name="connsiteY2" fmla="*/ 747310 h 754454"/>
              <a:gd name="connsiteX3" fmla="*/ 3670664 w 3777240"/>
              <a:gd name="connsiteY3" fmla="*/ 63579 h 754454"/>
              <a:gd name="connsiteX0" fmla="*/ 3777240 w 3777240"/>
              <a:gd name="connsiteY0" fmla="*/ 0 h 754454"/>
              <a:gd name="connsiteX1" fmla="*/ 1781848 w 3777240"/>
              <a:gd name="connsiteY1" fmla="*/ 363757 h 754454"/>
              <a:gd name="connsiteX2" fmla="*/ 0 w 3777240"/>
              <a:gd name="connsiteY2" fmla="*/ 34962 h 754454"/>
              <a:gd name="connsiteX0" fmla="*/ 3670664 w 3777240"/>
              <a:gd name="connsiteY0" fmla="*/ 63579 h 400207"/>
              <a:gd name="connsiteX1" fmla="*/ 1876846 w 3777240"/>
              <a:gd name="connsiteY1" fmla="*/ 400207 h 400207"/>
              <a:gd name="connsiteX2" fmla="*/ 3670664 w 3777240"/>
              <a:gd name="connsiteY2" fmla="*/ 63579 h 400207"/>
              <a:gd name="connsiteX0" fmla="*/ 3777240 w 3777240"/>
              <a:gd name="connsiteY0" fmla="*/ 0 h 400207"/>
              <a:gd name="connsiteX1" fmla="*/ 1781848 w 3777240"/>
              <a:gd name="connsiteY1" fmla="*/ 363757 h 400207"/>
              <a:gd name="connsiteX2" fmla="*/ 0 w 3777240"/>
              <a:gd name="connsiteY2" fmla="*/ 34962 h 400207"/>
              <a:gd name="connsiteX0" fmla="*/ 3670664 w 3777240"/>
              <a:gd name="connsiteY0" fmla="*/ 63579 h 789108"/>
              <a:gd name="connsiteX1" fmla="*/ 2386866 w 3777240"/>
              <a:gd name="connsiteY1" fmla="*/ 789108 h 789108"/>
              <a:gd name="connsiteX2" fmla="*/ 3670664 w 3777240"/>
              <a:gd name="connsiteY2" fmla="*/ 63579 h 789108"/>
              <a:gd name="connsiteX0" fmla="*/ 3777240 w 3777240"/>
              <a:gd name="connsiteY0" fmla="*/ 0 h 789108"/>
              <a:gd name="connsiteX1" fmla="*/ 1781848 w 3777240"/>
              <a:gd name="connsiteY1" fmla="*/ 363757 h 789108"/>
              <a:gd name="connsiteX2" fmla="*/ 0 w 3777240"/>
              <a:gd name="connsiteY2" fmla="*/ 34962 h 789108"/>
              <a:gd name="connsiteX0" fmla="*/ 2386866 w 3777240"/>
              <a:gd name="connsiteY0" fmla="*/ 789108 h 887957"/>
              <a:gd name="connsiteX1" fmla="*/ 3670664 w 3777240"/>
              <a:gd name="connsiteY1" fmla="*/ 63579 h 887957"/>
              <a:gd name="connsiteX2" fmla="*/ 2483690 w 3777240"/>
              <a:gd name="connsiteY2" fmla="*/ 887957 h 887957"/>
              <a:gd name="connsiteX0" fmla="*/ 3777240 w 3777240"/>
              <a:gd name="connsiteY0" fmla="*/ 0 h 887957"/>
              <a:gd name="connsiteX1" fmla="*/ 1781848 w 3777240"/>
              <a:gd name="connsiteY1" fmla="*/ 363757 h 887957"/>
              <a:gd name="connsiteX2" fmla="*/ 0 w 3777240"/>
              <a:gd name="connsiteY2" fmla="*/ 34962 h 887957"/>
              <a:gd name="connsiteX0" fmla="*/ 2386866 w 3777240"/>
              <a:gd name="connsiteY0" fmla="*/ 789108 h 789108"/>
              <a:gd name="connsiteX1" fmla="*/ 3670664 w 3777240"/>
              <a:gd name="connsiteY1" fmla="*/ 63579 h 789108"/>
              <a:gd name="connsiteX0" fmla="*/ 3777240 w 3777240"/>
              <a:gd name="connsiteY0" fmla="*/ 0 h 789108"/>
              <a:gd name="connsiteX1" fmla="*/ 1781848 w 3777240"/>
              <a:gd name="connsiteY1" fmla="*/ 363757 h 789108"/>
              <a:gd name="connsiteX2" fmla="*/ 0 w 3777240"/>
              <a:gd name="connsiteY2" fmla="*/ 34962 h 789108"/>
              <a:gd name="connsiteX0" fmla="*/ 2386866 w 3777240"/>
              <a:gd name="connsiteY0" fmla="*/ 789108 h 789108"/>
              <a:gd name="connsiteX1" fmla="*/ 3636247 w 3777240"/>
              <a:gd name="connsiteY1" fmla="*/ 360204 h 789108"/>
              <a:gd name="connsiteX0" fmla="*/ 3777240 w 3777240"/>
              <a:gd name="connsiteY0" fmla="*/ 0 h 789108"/>
              <a:gd name="connsiteX1" fmla="*/ 1781848 w 3777240"/>
              <a:gd name="connsiteY1" fmla="*/ 363757 h 789108"/>
              <a:gd name="connsiteX2" fmla="*/ 0 w 3777240"/>
              <a:gd name="connsiteY2" fmla="*/ 34962 h 789108"/>
              <a:gd name="connsiteX0" fmla="*/ 2386866 w 3777240"/>
              <a:gd name="connsiteY0" fmla="*/ 789108 h 789108"/>
              <a:gd name="connsiteX1" fmla="*/ 3636247 w 3777240"/>
              <a:gd name="connsiteY1" fmla="*/ 360204 h 789108"/>
              <a:gd name="connsiteX2" fmla="*/ 2386866 w 3777240"/>
              <a:gd name="connsiteY2" fmla="*/ 789108 h 789108"/>
              <a:gd name="connsiteX0" fmla="*/ 3777240 w 3777240"/>
              <a:gd name="connsiteY0" fmla="*/ 0 h 789108"/>
              <a:gd name="connsiteX1" fmla="*/ 1781848 w 3777240"/>
              <a:gd name="connsiteY1" fmla="*/ 363757 h 789108"/>
              <a:gd name="connsiteX2" fmla="*/ 0 w 3777240"/>
              <a:gd name="connsiteY2" fmla="*/ 34962 h 789108"/>
              <a:gd name="connsiteX0" fmla="*/ 2429723 w 3777240"/>
              <a:gd name="connsiteY0" fmla="*/ 0 h 661953"/>
              <a:gd name="connsiteX1" fmla="*/ 3636247 w 3777240"/>
              <a:gd name="connsiteY1" fmla="*/ 658397 h 661953"/>
              <a:gd name="connsiteX2" fmla="*/ 2429723 w 3777240"/>
              <a:gd name="connsiteY2" fmla="*/ 0 h 661953"/>
              <a:gd name="connsiteX0" fmla="*/ 3777240 w 3777240"/>
              <a:gd name="connsiteY0" fmla="*/ 298193 h 661953"/>
              <a:gd name="connsiteX1" fmla="*/ 1781848 w 3777240"/>
              <a:gd name="connsiteY1" fmla="*/ 661950 h 661953"/>
              <a:gd name="connsiteX2" fmla="*/ 0 w 3777240"/>
              <a:gd name="connsiteY2" fmla="*/ 333155 h 661953"/>
              <a:gd name="connsiteX0" fmla="*/ 2429723 w 3777240"/>
              <a:gd name="connsiteY0" fmla="*/ 0 h 661952"/>
              <a:gd name="connsiteX1" fmla="*/ 3747679 w 3777240"/>
              <a:gd name="connsiteY1" fmla="*/ 229945 h 661952"/>
              <a:gd name="connsiteX2" fmla="*/ 2429723 w 3777240"/>
              <a:gd name="connsiteY2" fmla="*/ 0 h 661952"/>
              <a:gd name="connsiteX0" fmla="*/ 3777240 w 3777240"/>
              <a:gd name="connsiteY0" fmla="*/ 298193 h 661952"/>
              <a:gd name="connsiteX1" fmla="*/ 1781848 w 3777240"/>
              <a:gd name="connsiteY1" fmla="*/ 661950 h 661952"/>
              <a:gd name="connsiteX2" fmla="*/ 0 w 3777240"/>
              <a:gd name="connsiteY2" fmla="*/ 333155 h 661952"/>
              <a:gd name="connsiteX0" fmla="*/ 2429723 w 3777240"/>
              <a:gd name="connsiteY0" fmla="*/ 0 h 668888"/>
              <a:gd name="connsiteX1" fmla="*/ 3747679 w 3777240"/>
              <a:gd name="connsiteY1" fmla="*/ 229945 h 668888"/>
              <a:gd name="connsiteX2" fmla="*/ 2429723 w 3777240"/>
              <a:gd name="connsiteY2" fmla="*/ 0 h 668888"/>
              <a:gd name="connsiteX0" fmla="*/ 3777240 w 3777240"/>
              <a:gd name="connsiteY0" fmla="*/ 298193 h 668888"/>
              <a:gd name="connsiteX1" fmla="*/ 1781848 w 3777240"/>
              <a:gd name="connsiteY1" fmla="*/ 661950 h 668888"/>
              <a:gd name="connsiteX2" fmla="*/ 476221 w 3777240"/>
              <a:gd name="connsiteY2" fmla="*/ 521898 h 668888"/>
              <a:gd name="connsiteX3" fmla="*/ 0 w 3777240"/>
              <a:gd name="connsiteY3" fmla="*/ 333155 h 668888"/>
              <a:gd name="connsiteX0" fmla="*/ 2429723 w 3777240"/>
              <a:gd name="connsiteY0" fmla="*/ 0 h 667840"/>
              <a:gd name="connsiteX1" fmla="*/ 3747679 w 3777240"/>
              <a:gd name="connsiteY1" fmla="*/ 229945 h 667840"/>
              <a:gd name="connsiteX2" fmla="*/ 2429723 w 3777240"/>
              <a:gd name="connsiteY2" fmla="*/ 0 h 667840"/>
              <a:gd name="connsiteX0" fmla="*/ 3777240 w 3777240"/>
              <a:gd name="connsiteY0" fmla="*/ 298193 h 667840"/>
              <a:gd name="connsiteX1" fmla="*/ 1781848 w 3777240"/>
              <a:gd name="connsiteY1" fmla="*/ 661950 h 667840"/>
              <a:gd name="connsiteX2" fmla="*/ 498050 w 3777240"/>
              <a:gd name="connsiteY2" fmla="*/ 494699 h 667840"/>
              <a:gd name="connsiteX3" fmla="*/ 0 w 3777240"/>
              <a:gd name="connsiteY3" fmla="*/ 333155 h 667840"/>
              <a:gd name="connsiteX0" fmla="*/ 2429723 w 3777240"/>
              <a:gd name="connsiteY0" fmla="*/ 0 h 668221"/>
              <a:gd name="connsiteX1" fmla="*/ 3747679 w 3777240"/>
              <a:gd name="connsiteY1" fmla="*/ 229945 h 668221"/>
              <a:gd name="connsiteX2" fmla="*/ 2429723 w 3777240"/>
              <a:gd name="connsiteY2" fmla="*/ 0 h 668221"/>
              <a:gd name="connsiteX0" fmla="*/ 3777240 w 3777240"/>
              <a:gd name="connsiteY0" fmla="*/ 298193 h 668221"/>
              <a:gd name="connsiteX1" fmla="*/ 1781848 w 3777240"/>
              <a:gd name="connsiteY1" fmla="*/ 661950 h 668221"/>
              <a:gd name="connsiteX2" fmla="*/ 486576 w 3777240"/>
              <a:gd name="connsiteY2" fmla="*/ 505614 h 668221"/>
              <a:gd name="connsiteX3" fmla="*/ 0 w 3777240"/>
              <a:gd name="connsiteY3" fmla="*/ 333155 h 668221"/>
              <a:gd name="connsiteX0" fmla="*/ 2429723 w 3777240"/>
              <a:gd name="connsiteY0" fmla="*/ 0 h 668221"/>
              <a:gd name="connsiteX1" fmla="*/ 3747679 w 3777240"/>
              <a:gd name="connsiteY1" fmla="*/ 229945 h 668221"/>
              <a:gd name="connsiteX2" fmla="*/ 2429723 w 3777240"/>
              <a:gd name="connsiteY2" fmla="*/ 0 h 668221"/>
              <a:gd name="connsiteX0" fmla="*/ 3777240 w 3777240"/>
              <a:gd name="connsiteY0" fmla="*/ 298193 h 668221"/>
              <a:gd name="connsiteX1" fmla="*/ 1781848 w 3777240"/>
              <a:gd name="connsiteY1" fmla="*/ 661950 h 668221"/>
              <a:gd name="connsiteX2" fmla="*/ 486576 w 3777240"/>
              <a:gd name="connsiteY2" fmla="*/ 505614 h 668221"/>
              <a:gd name="connsiteX3" fmla="*/ 0 w 3777240"/>
              <a:gd name="connsiteY3" fmla="*/ 333155 h 668221"/>
              <a:gd name="connsiteX0" fmla="*/ 2429723 w 3777240"/>
              <a:gd name="connsiteY0" fmla="*/ 0 h 668865"/>
              <a:gd name="connsiteX1" fmla="*/ 3747679 w 3777240"/>
              <a:gd name="connsiteY1" fmla="*/ 229945 h 668865"/>
              <a:gd name="connsiteX2" fmla="*/ 2429723 w 3777240"/>
              <a:gd name="connsiteY2" fmla="*/ 0 h 668865"/>
              <a:gd name="connsiteX0" fmla="*/ 3777240 w 3777240"/>
              <a:gd name="connsiteY0" fmla="*/ 298193 h 668865"/>
              <a:gd name="connsiteX1" fmla="*/ 1781848 w 3777240"/>
              <a:gd name="connsiteY1" fmla="*/ 661950 h 668865"/>
              <a:gd name="connsiteX2" fmla="*/ 486576 w 3777240"/>
              <a:gd name="connsiteY2" fmla="*/ 505614 h 668865"/>
              <a:gd name="connsiteX3" fmla="*/ 0 w 3777240"/>
              <a:gd name="connsiteY3" fmla="*/ 333155 h 668865"/>
              <a:gd name="connsiteX0" fmla="*/ 2429723 w 3777240"/>
              <a:gd name="connsiteY0" fmla="*/ 0 h 690083"/>
              <a:gd name="connsiteX1" fmla="*/ 3747679 w 3777240"/>
              <a:gd name="connsiteY1" fmla="*/ 229945 h 690083"/>
              <a:gd name="connsiteX2" fmla="*/ 2429723 w 3777240"/>
              <a:gd name="connsiteY2" fmla="*/ 0 h 690083"/>
              <a:gd name="connsiteX0" fmla="*/ 3777240 w 3777240"/>
              <a:gd name="connsiteY0" fmla="*/ 298193 h 690083"/>
              <a:gd name="connsiteX1" fmla="*/ 1781848 w 3777240"/>
              <a:gd name="connsiteY1" fmla="*/ 661950 h 690083"/>
              <a:gd name="connsiteX2" fmla="*/ 1185117 w 3777240"/>
              <a:gd name="connsiteY2" fmla="*/ 647927 h 690083"/>
              <a:gd name="connsiteX3" fmla="*/ 486576 w 3777240"/>
              <a:gd name="connsiteY3" fmla="*/ 505614 h 690083"/>
              <a:gd name="connsiteX4" fmla="*/ 0 w 3777240"/>
              <a:gd name="connsiteY4" fmla="*/ 333155 h 690083"/>
              <a:gd name="connsiteX0" fmla="*/ 2429723 w 3777240"/>
              <a:gd name="connsiteY0" fmla="*/ 0 h 687622"/>
              <a:gd name="connsiteX1" fmla="*/ 3747679 w 3777240"/>
              <a:gd name="connsiteY1" fmla="*/ 229945 h 687622"/>
              <a:gd name="connsiteX2" fmla="*/ 2429723 w 3777240"/>
              <a:gd name="connsiteY2" fmla="*/ 0 h 687622"/>
              <a:gd name="connsiteX0" fmla="*/ 3777240 w 3777240"/>
              <a:gd name="connsiteY0" fmla="*/ 298193 h 687622"/>
              <a:gd name="connsiteX1" fmla="*/ 1781848 w 3777240"/>
              <a:gd name="connsiteY1" fmla="*/ 661950 h 687622"/>
              <a:gd name="connsiteX2" fmla="*/ 1189357 w 3777240"/>
              <a:gd name="connsiteY2" fmla="*/ 638585 h 687622"/>
              <a:gd name="connsiteX3" fmla="*/ 486576 w 3777240"/>
              <a:gd name="connsiteY3" fmla="*/ 505614 h 687622"/>
              <a:gd name="connsiteX4" fmla="*/ 0 w 3777240"/>
              <a:gd name="connsiteY4" fmla="*/ 333155 h 687622"/>
              <a:gd name="connsiteX0" fmla="*/ 2429723 w 3777240"/>
              <a:gd name="connsiteY0" fmla="*/ 0 h 687621"/>
              <a:gd name="connsiteX1" fmla="*/ 3747679 w 3777240"/>
              <a:gd name="connsiteY1" fmla="*/ 229945 h 687621"/>
              <a:gd name="connsiteX2" fmla="*/ 2429723 w 3777240"/>
              <a:gd name="connsiteY2" fmla="*/ 0 h 687621"/>
              <a:gd name="connsiteX0" fmla="*/ 3777240 w 3777240"/>
              <a:gd name="connsiteY0" fmla="*/ 298193 h 687621"/>
              <a:gd name="connsiteX1" fmla="*/ 1781848 w 3777240"/>
              <a:gd name="connsiteY1" fmla="*/ 661950 h 687621"/>
              <a:gd name="connsiteX2" fmla="*/ 1189357 w 3777240"/>
              <a:gd name="connsiteY2" fmla="*/ 638585 h 687621"/>
              <a:gd name="connsiteX3" fmla="*/ 486576 w 3777240"/>
              <a:gd name="connsiteY3" fmla="*/ 505614 h 687621"/>
              <a:gd name="connsiteX4" fmla="*/ 0 w 3777240"/>
              <a:gd name="connsiteY4" fmla="*/ 333155 h 687621"/>
              <a:gd name="connsiteX0" fmla="*/ 2429723 w 3777240"/>
              <a:gd name="connsiteY0" fmla="*/ 0 h 685084"/>
              <a:gd name="connsiteX1" fmla="*/ 3747679 w 3777240"/>
              <a:gd name="connsiteY1" fmla="*/ 229945 h 685084"/>
              <a:gd name="connsiteX2" fmla="*/ 2429723 w 3777240"/>
              <a:gd name="connsiteY2" fmla="*/ 0 h 685084"/>
              <a:gd name="connsiteX0" fmla="*/ 3777240 w 3777240"/>
              <a:gd name="connsiteY0" fmla="*/ 298193 h 685084"/>
              <a:gd name="connsiteX1" fmla="*/ 1781848 w 3777240"/>
              <a:gd name="connsiteY1" fmla="*/ 661950 h 685084"/>
              <a:gd name="connsiteX2" fmla="*/ 1189357 w 3777240"/>
              <a:gd name="connsiteY2" fmla="*/ 638585 h 685084"/>
              <a:gd name="connsiteX3" fmla="*/ 486576 w 3777240"/>
              <a:gd name="connsiteY3" fmla="*/ 505614 h 685084"/>
              <a:gd name="connsiteX4" fmla="*/ 0 w 3777240"/>
              <a:gd name="connsiteY4" fmla="*/ 333155 h 685084"/>
              <a:gd name="connsiteX0" fmla="*/ 2429723 w 3777240"/>
              <a:gd name="connsiteY0" fmla="*/ 0 h 664193"/>
              <a:gd name="connsiteX1" fmla="*/ 3747679 w 3777240"/>
              <a:gd name="connsiteY1" fmla="*/ 229945 h 664193"/>
              <a:gd name="connsiteX2" fmla="*/ 2429723 w 3777240"/>
              <a:gd name="connsiteY2" fmla="*/ 0 h 664193"/>
              <a:gd name="connsiteX0" fmla="*/ 3777240 w 3777240"/>
              <a:gd name="connsiteY0" fmla="*/ 298193 h 664193"/>
              <a:gd name="connsiteX1" fmla="*/ 1781848 w 3777240"/>
              <a:gd name="connsiteY1" fmla="*/ 661950 h 664193"/>
              <a:gd name="connsiteX2" fmla="*/ 1189357 w 3777240"/>
              <a:gd name="connsiteY2" fmla="*/ 638585 h 664193"/>
              <a:gd name="connsiteX3" fmla="*/ 486576 w 3777240"/>
              <a:gd name="connsiteY3" fmla="*/ 505614 h 664193"/>
              <a:gd name="connsiteX4" fmla="*/ 0 w 3777240"/>
              <a:gd name="connsiteY4" fmla="*/ 333155 h 664193"/>
              <a:gd name="connsiteX0" fmla="*/ 2429723 w 3775981"/>
              <a:gd name="connsiteY0" fmla="*/ 0 h 664193"/>
              <a:gd name="connsiteX1" fmla="*/ 3747679 w 3775981"/>
              <a:gd name="connsiteY1" fmla="*/ 229945 h 664193"/>
              <a:gd name="connsiteX2" fmla="*/ 2429723 w 3775981"/>
              <a:gd name="connsiteY2" fmla="*/ 0 h 664193"/>
              <a:gd name="connsiteX0" fmla="*/ 3775981 w 3775981"/>
              <a:gd name="connsiteY0" fmla="*/ 292151 h 664193"/>
              <a:gd name="connsiteX1" fmla="*/ 1781848 w 3775981"/>
              <a:gd name="connsiteY1" fmla="*/ 661950 h 664193"/>
              <a:gd name="connsiteX2" fmla="*/ 1189357 w 3775981"/>
              <a:gd name="connsiteY2" fmla="*/ 638585 h 664193"/>
              <a:gd name="connsiteX3" fmla="*/ 486576 w 3775981"/>
              <a:gd name="connsiteY3" fmla="*/ 505614 h 664193"/>
              <a:gd name="connsiteX4" fmla="*/ 0 w 3775981"/>
              <a:gd name="connsiteY4" fmla="*/ 333155 h 664193"/>
              <a:gd name="connsiteX0" fmla="*/ 2429723 w 3775981"/>
              <a:gd name="connsiteY0" fmla="*/ 0 h 664193"/>
              <a:gd name="connsiteX1" fmla="*/ 3747679 w 3775981"/>
              <a:gd name="connsiteY1" fmla="*/ 229945 h 664193"/>
              <a:gd name="connsiteX2" fmla="*/ 2429723 w 3775981"/>
              <a:gd name="connsiteY2" fmla="*/ 0 h 664193"/>
              <a:gd name="connsiteX0" fmla="*/ 3775981 w 3775981"/>
              <a:gd name="connsiteY0" fmla="*/ 292151 h 664193"/>
              <a:gd name="connsiteX1" fmla="*/ 1781848 w 3775981"/>
              <a:gd name="connsiteY1" fmla="*/ 661950 h 664193"/>
              <a:gd name="connsiteX2" fmla="*/ 1189357 w 3775981"/>
              <a:gd name="connsiteY2" fmla="*/ 638585 h 664193"/>
              <a:gd name="connsiteX3" fmla="*/ 486576 w 3775981"/>
              <a:gd name="connsiteY3" fmla="*/ 505614 h 664193"/>
              <a:gd name="connsiteX4" fmla="*/ 0 w 3775981"/>
              <a:gd name="connsiteY4" fmla="*/ 333155 h 664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5981" h="664193" stroke="0" extrusionOk="0">
                <a:moveTo>
                  <a:pt x="2429723" y="0"/>
                </a:moveTo>
                <a:lnTo>
                  <a:pt x="3747679" y="229945"/>
                </a:lnTo>
                <a:lnTo>
                  <a:pt x="2429723" y="0"/>
                </a:lnTo>
                <a:close/>
              </a:path>
              <a:path w="3775981" h="664193" fill="none">
                <a:moveTo>
                  <a:pt x="3775981" y="292151"/>
                </a:moveTo>
                <a:cubicBezTo>
                  <a:pt x="3396557" y="439611"/>
                  <a:pt x="2512825" y="662833"/>
                  <a:pt x="1781848" y="661950"/>
                </a:cubicBezTo>
                <a:cubicBezTo>
                  <a:pt x="1364268" y="670782"/>
                  <a:pt x="1416949" y="651568"/>
                  <a:pt x="1189357" y="638585"/>
                </a:cubicBezTo>
                <a:cubicBezTo>
                  <a:pt x="973900" y="614544"/>
                  <a:pt x="684096" y="558076"/>
                  <a:pt x="486576" y="505614"/>
                </a:cubicBezTo>
                <a:cubicBezTo>
                  <a:pt x="197326" y="435102"/>
                  <a:pt x="79370" y="364612"/>
                  <a:pt x="0" y="333155"/>
                </a:cubicBezTo>
              </a:path>
            </a:pathLst>
          </a:custGeom>
          <a:noFill/>
          <a:ln>
            <a:solidFill>
              <a:srgbClr val="A4C8E1"/>
            </a:solidFill>
          </a:ln>
        </p:spPr>
        <p:txBody>
          <a:bodyPr/>
          <a:lstStyle>
            <a:lvl1pPr>
              <a:defRPr sz="133" b="0"/>
            </a:lvl1pPr>
          </a:lstStyle>
          <a:p>
            <a:pPr lvl="0"/>
            <a:r>
              <a:rPr lang="en-US"/>
              <a:t> </a:t>
            </a:r>
          </a:p>
        </p:txBody>
      </p:sp>
    </p:spTree>
    <p:extLst>
      <p:ext uri="{BB962C8B-B14F-4D97-AF65-F5344CB8AC3E}">
        <p14:creationId xmlns:p14="http://schemas.microsoft.com/office/powerpoint/2010/main" val="1685540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3EB468F-C718-63D0-E035-2EF0EF2A76CC}"/>
              </a:ext>
            </a:extLst>
          </p:cNvPr>
          <p:cNvSpPr>
            <a:spLocks noGrp="1"/>
          </p:cNvSpPr>
          <p:nvPr>
            <p:ph type="title" hasCustomPrompt="1"/>
          </p:nvPr>
        </p:nvSpPr>
        <p:spPr>
          <a:xfrm>
            <a:off x="611191" y="623487"/>
            <a:ext cx="9340887" cy="481900"/>
          </a:xfrm>
        </p:spPr>
        <p:txBody>
          <a:bodyPr/>
          <a:lstStyle>
            <a:lvl1pPr>
              <a:defRPr/>
            </a:lvl1pPr>
          </a:lstStyle>
          <a:p>
            <a:r>
              <a:rPr lang="en-US"/>
              <a:t>Click to add title</a:t>
            </a:r>
            <a:endParaRPr lang="en-GB"/>
          </a:p>
        </p:txBody>
      </p:sp>
      <p:sp>
        <p:nvSpPr>
          <p:cNvPr id="8"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9"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Tree>
    <p:extLst>
      <p:ext uri="{BB962C8B-B14F-4D97-AF65-F5344CB8AC3E}">
        <p14:creationId xmlns:p14="http://schemas.microsoft.com/office/powerpoint/2010/main" val="394765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Blank no logo">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4"/>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6"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
        <p:nvSpPr>
          <p:cNvPr id="4" name="Title 1">
            <a:extLst>
              <a:ext uri="{FF2B5EF4-FFF2-40B4-BE49-F238E27FC236}">
                <a16:creationId xmlns:a16="http://schemas.microsoft.com/office/drawing/2014/main" id="{13EB468F-C718-63D0-E035-2EF0EF2A76CC}"/>
              </a:ext>
            </a:extLst>
          </p:cNvPr>
          <p:cNvSpPr>
            <a:spLocks noGrp="1"/>
          </p:cNvSpPr>
          <p:nvPr>
            <p:ph type="title" hasCustomPrompt="1"/>
          </p:nvPr>
        </p:nvSpPr>
        <p:spPr>
          <a:xfrm>
            <a:off x="611191" y="623487"/>
            <a:ext cx="9340887" cy="4819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3328912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1_Disclaim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DAB8DBB3-0FE6-50A3-3D15-581F11BB2494}"/>
              </a:ext>
            </a:extLst>
          </p:cNvPr>
          <p:cNvSpPr>
            <a:spLocks noGrp="1"/>
          </p:cNvSpPr>
          <p:nvPr>
            <p:ph type="subTitle" idx="1"/>
          </p:nvPr>
        </p:nvSpPr>
        <p:spPr>
          <a:xfrm>
            <a:off x="611191" y="905522"/>
            <a:ext cx="10971209" cy="4305670"/>
          </a:xfrm>
        </p:spPr>
        <p:txBody>
          <a:bodyPr>
            <a:normAutofit/>
          </a:bodyPr>
          <a:lstStyle>
            <a:lvl1pPr marL="0" indent="0" algn="l">
              <a:buNone/>
              <a:defRPr sz="1100">
                <a:solidFill>
                  <a:schemeClr val="tx1"/>
                </a:solidFill>
              </a:defRPr>
            </a:lvl1pPr>
            <a:lvl2pPr marL="0" indent="0" algn="l">
              <a:buFont typeface="Arial" panose="020B0604020202020204" pitchFamily="34" charset="0"/>
              <a:buNone/>
              <a:defRPr sz="1100">
                <a:solidFill>
                  <a:schemeClr val="tx1"/>
                </a:solidFill>
              </a:defRPr>
            </a:lvl2pPr>
            <a:lvl3pPr marL="179996" indent="-179996" algn="l">
              <a:buFont typeface="Arial" panose="020B0604020202020204" pitchFamily="34" charset="0"/>
              <a:buChar char="•"/>
              <a:defRPr sz="1100">
                <a:solidFill>
                  <a:schemeClr val="tx1"/>
                </a:solidFill>
              </a:defRPr>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pic>
        <p:nvPicPr>
          <p:cNvPr id="60" name="Picture 59"/>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35813" y="4962115"/>
            <a:ext cx="3207100" cy="1529864"/>
          </a:xfrm>
          <a:prstGeom prst="rect">
            <a:avLst/>
          </a:prstGeom>
        </p:spPr>
      </p:pic>
      <p:sp>
        <p:nvSpPr>
          <p:cNvPr id="4" name="Title 1">
            <a:extLst>
              <a:ext uri="{FF2B5EF4-FFF2-40B4-BE49-F238E27FC236}">
                <a16:creationId xmlns:a16="http://schemas.microsoft.com/office/drawing/2014/main" id="{13EB468F-C718-63D0-E035-2EF0EF2A76CC}"/>
              </a:ext>
            </a:extLst>
          </p:cNvPr>
          <p:cNvSpPr>
            <a:spLocks noGrp="1"/>
          </p:cNvSpPr>
          <p:nvPr>
            <p:ph type="title"/>
          </p:nvPr>
        </p:nvSpPr>
        <p:spPr>
          <a:xfrm>
            <a:off x="611191" y="623487"/>
            <a:ext cx="9340887" cy="282035"/>
          </a:xfrm>
        </p:spPr>
        <p:txBody>
          <a:bodyPr/>
          <a:lstStyle>
            <a:lvl1pPr>
              <a:defRPr sz="1400" b="0"/>
            </a:lvl1pPr>
          </a:lstStyle>
          <a:p>
            <a:r>
              <a:rPr lang="en-US"/>
              <a:t>Click to edit Master title style</a:t>
            </a:r>
            <a:endParaRPr lang="en-GB"/>
          </a:p>
        </p:txBody>
      </p:sp>
    </p:spTree>
    <p:extLst>
      <p:ext uri="{BB962C8B-B14F-4D97-AF65-F5344CB8AC3E}">
        <p14:creationId xmlns:p14="http://schemas.microsoft.com/office/powerpoint/2010/main" val="3612142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0763798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GBS Glob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0" name="Picture 5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35813" y="4962115"/>
            <a:ext cx="3207100" cy="1529864"/>
          </a:xfrm>
          <a:prstGeom prst="rect">
            <a:avLst/>
          </a:prstGeom>
        </p:spPr>
      </p:pic>
      <p:sp>
        <p:nvSpPr>
          <p:cNvPr id="2" name="TextBox 1">
            <a:extLst>
              <a:ext uri="{FF2B5EF4-FFF2-40B4-BE49-F238E27FC236}">
                <a16:creationId xmlns:a16="http://schemas.microsoft.com/office/drawing/2014/main" id="{960CE6E4-9475-EE08-8D59-8F5DFD9032ED}"/>
              </a:ext>
            </a:extLst>
          </p:cNvPr>
          <p:cNvSpPr txBox="1"/>
          <p:nvPr userDrawn="1"/>
        </p:nvSpPr>
        <p:spPr>
          <a:xfrm>
            <a:off x="528063" y="475705"/>
            <a:ext cx="1353256" cy="307777"/>
          </a:xfrm>
          <a:prstGeom prst="rect">
            <a:avLst/>
          </a:prstGeom>
          <a:noFill/>
        </p:spPr>
        <p:txBody>
          <a:bodyPr wrap="none" rtlCol="0">
            <a:spAutoFit/>
          </a:bodyPr>
          <a:lstStyle/>
          <a:p>
            <a:r>
              <a:rPr lang="en-US" sz="1400" dirty="0">
                <a:latin typeface="+mj-lt"/>
              </a:rPr>
              <a:t>DISCLOSURE</a:t>
            </a:r>
          </a:p>
        </p:txBody>
      </p:sp>
      <p:sp>
        <p:nvSpPr>
          <p:cNvPr id="3" name="TextBox 2">
            <a:extLst>
              <a:ext uri="{FF2B5EF4-FFF2-40B4-BE49-F238E27FC236}">
                <a16:creationId xmlns:a16="http://schemas.microsoft.com/office/drawing/2014/main" id="{58F995DA-2620-5612-786E-D7EECA487E1B}"/>
              </a:ext>
            </a:extLst>
          </p:cNvPr>
          <p:cNvSpPr txBox="1"/>
          <p:nvPr userDrawn="1"/>
        </p:nvSpPr>
        <p:spPr>
          <a:xfrm>
            <a:off x="611191" y="783482"/>
            <a:ext cx="10969617" cy="3314754"/>
          </a:xfrm>
          <a:prstGeom prst="rect">
            <a:avLst/>
          </a:prstGeom>
          <a:noFill/>
        </p:spPr>
        <p:txBody>
          <a:bodyPr wrap="square" lIns="0" rIns="0" rtlCol="0">
            <a:spAutoFit/>
          </a:bodyPr>
          <a:lstStyle/>
          <a:p>
            <a:pPr>
              <a:lnSpc>
                <a:spcPct val="90000"/>
              </a:lnSpc>
              <a:spcAft>
                <a:spcPts val="600"/>
              </a:spcAft>
            </a:pPr>
            <a:r>
              <a:rPr lang="en-US" sz="1100" dirty="0">
                <a:latin typeface="+mn-lt"/>
              </a:rPr>
              <a:t>© Copyright 2024 Arthur J. Gallagher &amp; Co. and subsidiaries. All rights reserved: No part of this document may be reproduced, stored in a retrieval system, or transmitted in any form or by any means, whether electronic, mechanical, photocopying, recording, or otherwise, without the prior written permission of Arthur J. Gallagher &amp; Co. </a:t>
            </a:r>
          </a:p>
          <a:p>
            <a:pPr>
              <a:lnSpc>
                <a:spcPct val="90000"/>
              </a:lnSpc>
              <a:spcAft>
                <a:spcPts val="600"/>
              </a:spcAft>
            </a:pPr>
            <a:r>
              <a:rPr lang="en-US" sz="1100" b="1" dirty="0">
                <a:latin typeface="+mn-lt"/>
              </a:rPr>
              <a:t>GBS GLOBAL</a:t>
            </a:r>
          </a:p>
          <a:p>
            <a:pPr>
              <a:lnSpc>
                <a:spcPct val="90000"/>
              </a:lnSpc>
              <a:spcAft>
                <a:spcPts val="600"/>
              </a:spcAft>
            </a:pPr>
            <a:r>
              <a:rPr lang="en-US" sz="1100" dirty="0">
                <a:latin typeface="+mn-lt"/>
              </a:rPr>
              <a:t>Consulting and insurance brokerage services to be provided by Gallagher Benefit Services, Inc. and/or its affiliate Gallagher Benefit Services (Canada) Group Inc. Gallagher Benefit Services, Inc. is a licensed insurance agency that does business in California as “Gallagher Benefit Services of California Insurance Services” and in Massachusetts as “Gallagher Benefit Insurance Services.” </a:t>
            </a:r>
          </a:p>
          <a:p>
            <a:pPr>
              <a:lnSpc>
                <a:spcPct val="90000"/>
              </a:lnSpc>
              <a:spcAft>
                <a:spcPts val="600"/>
              </a:spcAft>
            </a:pPr>
            <a:r>
              <a:rPr lang="en-US" sz="1100" dirty="0">
                <a:latin typeface="+mn-lt"/>
              </a:rPr>
              <a:t>Neither Arthur J. Gallagher &amp; Co., nor its affiliates provide accounting, legal or tax advice.</a:t>
            </a:r>
          </a:p>
          <a:p>
            <a:pPr>
              <a:lnSpc>
                <a:spcPct val="90000"/>
              </a:lnSpc>
              <a:spcAft>
                <a:spcPts val="600"/>
              </a:spcAft>
            </a:pPr>
            <a:r>
              <a:rPr lang="en-US" sz="1100" b="1" dirty="0">
                <a:latin typeface="+mn-lt"/>
              </a:rPr>
              <a:t>GBS UNITED KINGDOM</a:t>
            </a:r>
          </a:p>
          <a:p>
            <a:pPr>
              <a:lnSpc>
                <a:spcPct val="90000"/>
              </a:lnSpc>
              <a:spcAft>
                <a:spcPts val="600"/>
              </a:spcAft>
            </a:pPr>
            <a:r>
              <a:rPr lang="en-US" sz="1100" dirty="0">
                <a:latin typeface="+mn-lt"/>
              </a:rPr>
              <a:t>Gallagher Benefit Services is a trading name in the UK for Gallagher Risk &amp; Reward Limited (Company Number: 3265272), Gallagher Communication Ltd (Company </a:t>
            </a:r>
            <a:br>
              <a:rPr lang="en-US" sz="1100" dirty="0">
                <a:latin typeface="+mn-lt"/>
              </a:rPr>
            </a:br>
            <a:r>
              <a:rPr lang="en-US" sz="1100" dirty="0">
                <a:latin typeface="+mn-lt"/>
              </a:rPr>
              <a:t>Number: 3688114), Gallagher Actuarial Consultants Limited (Company Number: 1615055), Gallagher (Administration &amp; Investment) Limited (Company Number: </a:t>
            </a:r>
            <a:br>
              <a:rPr lang="en-US" sz="1100" dirty="0">
                <a:latin typeface="+mn-lt"/>
              </a:rPr>
            </a:br>
            <a:r>
              <a:rPr lang="en-US" sz="1100" dirty="0">
                <a:latin typeface="+mn-lt"/>
              </a:rPr>
              <a:t>1034719), and Gallagher Consultants (Healthcare) Limited (Company Number: 172919), which all have their registered offices at The Walbrook Building, </a:t>
            </a:r>
            <a:br>
              <a:rPr lang="en-US" sz="1100" dirty="0">
                <a:latin typeface="+mn-lt"/>
              </a:rPr>
            </a:br>
            <a:r>
              <a:rPr lang="en-US" sz="1100" dirty="0">
                <a:latin typeface="+mn-lt"/>
              </a:rPr>
              <a:t>25 Walbrook, London EC4N 8AW. All the companies listed are private limited liability companies registered in England  and Wales. Gallagher Risk &amp; </a:t>
            </a:r>
            <a:br>
              <a:rPr lang="en-US" sz="1100" dirty="0">
                <a:latin typeface="+mn-lt"/>
              </a:rPr>
            </a:br>
            <a:r>
              <a:rPr lang="en-US" sz="1100" dirty="0">
                <a:latin typeface="+mn-lt"/>
              </a:rPr>
              <a:t>Reward Limited, Gallagher (Administration &amp; Investment) Limited and Gallagher Consultants (Healthcare) Limited are authorised and regulated </a:t>
            </a:r>
            <a:br>
              <a:rPr lang="en-US" sz="1100" dirty="0">
                <a:latin typeface="+mn-lt"/>
              </a:rPr>
            </a:br>
            <a:r>
              <a:rPr lang="en-US" sz="1100" dirty="0">
                <a:latin typeface="+mn-lt"/>
              </a:rPr>
              <a:t>by the Financial Conduct Authority.</a:t>
            </a:r>
          </a:p>
          <a:p>
            <a:pPr>
              <a:lnSpc>
                <a:spcPct val="90000"/>
              </a:lnSpc>
              <a:spcAft>
                <a:spcPts val="600"/>
              </a:spcAft>
            </a:pPr>
            <a:r>
              <a:rPr lang="en-US" sz="1100" b="1" dirty="0">
                <a:latin typeface="+mn-lt"/>
              </a:rPr>
              <a:t>GBS AUSTRALIA</a:t>
            </a:r>
          </a:p>
          <a:p>
            <a:pPr>
              <a:lnSpc>
                <a:spcPct val="90000"/>
              </a:lnSpc>
              <a:spcAft>
                <a:spcPts val="600"/>
              </a:spcAft>
            </a:pPr>
            <a:r>
              <a:rPr lang="en-US" sz="1100" dirty="0">
                <a:latin typeface="+mn-lt"/>
              </a:rPr>
              <a:t>Gallagher Benefit Services Pty Ltd ABN 49 611 343 803. Australian Financial Services Licensee (488001)</a:t>
            </a:r>
          </a:p>
          <a:p>
            <a:endParaRPr lang="en-US" sz="1100" dirty="0">
              <a:latin typeface="+mn-lt"/>
            </a:endParaRPr>
          </a:p>
        </p:txBody>
      </p:sp>
    </p:spTree>
    <p:extLst>
      <p:ext uri="{BB962C8B-B14F-4D97-AF65-F5344CB8AC3E}">
        <p14:creationId xmlns:p14="http://schemas.microsoft.com/office/powerpoint/2010/main" val="3138411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GGB Americ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0" name="Picture 5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35813" y="4962115"/>
            <a:ext cx="3207100" cy="1529864"/>
          </a:xfrm>
          <a:prstGeom prst="rect">
            <a:avLst/>
          </a:prstGeom>
        </p:spPr>
      </p:pic>
      <p:sp>
        <p:nvSpPr>
          <p:cNvPr id="2" name="TextBox 1">
            <a:extLst>
              <a:ext uri="{FF2B5EF4-FFF2-40B4-BE49-F238E27FC236}">
                <a16:creationId xmlns:a16="http://schemas.microsoft.com/office/drawing/2014/main" id="{960CE6E4-9475-EE08-8D59-8F5DFD9032ED}"/>
              </a:ext>
            </a:extLst>
          </p:cNvPr>
          <p:cNvSpPr txBox="1"/>
          <p:nvPr userDrawn="1"/>
        </p:nvSpPr>
        <p:spPr>
          <a:xfrm>
            <a:off x="528063" y="475705"/>
            <a:ext cx="1353256" cy="307777"/>
          </a:xfrm>
          <a:prstGeom prst="rect">
            <a:avLst/>
          </a:prstGeom>
          <a:noFill/>
        </p:spPr>
        <p:txBody>
          <a:bodyPr wrap="none" rtlCol="0">
            <a:spAutoFit/>
          </a:bodyPr>
          <a:lstStyle/>
          <a:p>
            <a:r>
              <a:rPr lang="en-US" sz="1400" dirty="0">
                <a:latin typeface="+mj-lt"/>
              </a:rPr>
              <a:t>DISCLOSURE</a:t>
            </a:r>
          </a:p>
        </p:txBody>
      </p:sp>
      <p:sp>
        <p:nvSpPr>
          <p:cNvPr id="3" name="TextBox 2">
            <a:extLst>
              <a:ext uri="{FF2B5EF4-FFF2-40B4-BE49-F238E27FC236}">
                <a16:creationId xmlns:a16="http://schemas.microsoft.com/office/drawing/2014/main" id="{58F995DA-2620-5612-786E-D7EECA487E1B}"/>
              </a:ext>
            </a:extLst>
          </p:cNvPr>
          <p:cNvSpPr txBox="1"/>
          <p:nvPr userDrawn="1"/>
        </p:nvSpPr>
        <p:spPr>
          <a:xfrm>
            <a:off x="611191" y="783482"/>
            <a:ext cx="10969617" cy="1846659"/>
          </a:xfrm>
          <a:prstGeom prst="rect">
            <a:avLst/>
          </a:prstGeom>
          <a:noFill/>
        </p:spPr>
        <p:txBody>
          <a:bodyPr wrap="square" lIns="0" rIns="0" rtlCol="0">
            <a:spAutoFit/>
          </a:bodyPr>
          <a:lstStyle/>
          <a:p>
            <a:pPr>
              <a:lnSpc>
                <a:spcPct val="90000"/>
              </a:lnSpc>
              <a:spcAft>
                <a:spcPts val="600"/>
              </a:spcAft>
            </a:pPr>
            <a:r>
              <a:rPr lang="en-US" sz="1100" dirty="0">
                <a:latin typeface="+mn-lt"/>
              </a:rPr>
              <a:t>© Copyright 2024 Arthur J. Gallagher &amp; Co. and subsidiaries. All rights reserved: No part of this document may be reproduced, stored in a retrieval system, or transmitted in any form or by any means, whether electronic, mechanical, photocopying, recording, or otherwise, without the prior written permission of Arthur J. Gallagher &amp; Co. </a:t>
            </a:r>
          </a:p>
          <a:p>
            <a:pPr>
              <a:lnSpc>
                <a:spcPct val="90000"/>
              </a:lnSpc>
              <a:spcAft>
                <a:spcPts val="600"/>
              </a:spcAft>
            </a:pPr>
            <a:r>
              <a:rPr lang="en-US" sz="1100" b="1" dirty="0">
                <a:latin typeface="+mn-lt"/>
              </a:rPr>
              <a:t>GGB-US RETAIL AND AMERICAS SPECIALTY (EXCLUDING RPS, RPA, AND ARTEX)</a:t>
            </a:r>
          </a:p>
          <a:p>
            <a:pPr>
              <a:lnSpc>
                <a:spcPct val="90000"/>
              </a:lnSpc>
              <a:spcAft>
                <a:spcPts val="600"/>
              </a:spcAft>
            </a:pPr>
            <a:r>
              <a:rPr lang="en-US" sz="1100" dirty="0">
                <a:latin typeface="+mn-lt"/>
              </a:rPr>
              <a:t>The information contained herein is offered as insurance Industry guidance and provided as an overview of current market risks and available coverages and is intended for discussion purposes only. This publication is not intended to offer accounting, legal, or tax advice, or client-specific risk management advice. Any description of insurance coverages is not meant to interpret specific coverages that your company may already have in place or that may be generally available. General insurance descriptions</a:t>
            </a:r>
            <a:br>
              <a:rPr lang="en-US" sz="1100" dirty="0">
                <a:latin typeface="+mn-lt"/>
              </a:rPr>
            </a:br>
            <a:r>
              <a:rPr lang="en-US" sz="1100" dirty="0">
                <a:latin typeface="+mn-lt"/>
              </a:rPr>
              <a:t>contained herein do not include complete Insurance policy definitions, terms, and/or conditions, and should not be relied on for coverage interpretation. Actual </a:t>
            </a:r>
            <a:br>
              <a:rPr lang="en-US" sz="1100" dirty="0">
                <a:latin typeface="+mn-lt"/>
              </a:rPr>
            </a:br>
            <a:r>
              <a:rPr lang="en-US" sz="1100" dirty="0">
                <a:latin typeface="+mn-lt"/>
              </a:rPr>
              <a:t>insurance policies must always be consulted for full coverage details and analysis.</a:t>
            </a:r>
          </a:p>
          <a:p>
            <a:pPr>
              <a:lnSpc>
                <a:spcPct val="90000"/>
              </a:lnSpc>
              <a:spcAft>
                <a:spcPts val="600"/>
              </a:spcAft>
            </a:pPr>
            <a:r>
              <a:rPr lang="en-US" sz="1100" dirty="0">
                <a:latin typeface="+mn-lt"/>
              </a:rPr>
              <a:t>Insurance brokerage and related services provided by Arthur J. Gallagher Risk Management Services, LLC. (License Nos. 100292093 and/or 0D69293) </a:t>
            </a:r>
            <a:br>
              <a:rPr lang="en-US" sz="1100" dirty="0">
                <a:latin typeface="+mn-lt"/>
              </a:rPr>
            </a:br>
            <a:r>
              <a:rPr lang="en-US" sz="1100" dirty="0">
                <a:latin typeface="+mn-lt"/>
              </a:rPr>
              <a:t>and / or its affiliate Gallagher Affinity Insurance Services, Inc. (License Nos. 1499729 and/or 0783129). </a:t>
            </a:r>
          </a:p>
        </p:txBody>
      </p:sp>
    </p:spTree>
    <p:extLst>
      <p:ext uri="{BB962C8B-B14F-4D97-AF65-F5344CB8AC3E}">
        <p14:creationId xmlns:p14="http://schemas.microsoft.com/office/powerpoint/2010/main" val="185310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GGB Can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0" name="Picture 5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35813" y="4962115"/>
            <a:ext cx="3207100" cy="1529864"/>
          </a:xfrm>
          <a:prstGeom prst="rect">
            <a:avLst/>
          </a:prstGeom>
        </p:spPr>
      </p:pic>
      <p:sp>
        <p:nvSpPr>
          <p:cNvPr id="2" name="TextBox 1">
            <a:extLst>
              <a:ext uri="{FF2B5EF4-FFF2-40B4-BE49-F238E27FC236}">
                <a16:creationId xmlns:a16="http://schemas.microsoft.com/office/drawing/2014/main" id="{960CE6E4-9475-EE08-8D59-8F5DFD9032ED}"/>
              </a:ext>
            </a:extLst>
          </p:cNvPr>
          <p:cNvSpPr txBox="1"/>
          <p:nvPr userDrawn="1"/>
        </p:nvSpPr>
        <p:spPr>
          <a:xfrm>
            <a:off x="528063" y="475705"/>
            <a:ext cx="1353256" cy="307777"/>
          </a:xfrm>
          <a:prstGeom prst="rect">
            <a:avLst/>
          </a:prstGeom>
          <a:noFill/>
        </p:spPr>
        <p:txBody>
          <a:bodyPr wrap="none" rtlCol="0">
            <a:spAutoFit/>
          </a:bodyPr>
          <a:lstStyle/>
          <a:p>
            <a:r>
              <a:rPr lang="en-US" sz="1400" dirty="0">
                <a:latin typeface="+mj-lt"/>
              </a:rPr>
              <a:t>DISCLOSURE</a:t>
            </a:r>
          </a:p>
        </p:txBody>
      </p:sp>
      <p:sp>
        <p:nvSpPr>
          <p:cNvPr id="3" name="TextBox 2">
            <a:extLst>
              <a:ext uri="{FF2B5EF4-FFF2-40B4-BE49-F238E27FC236}">
                <a16:creationId xmlns:a16="http://schemas.microsoft.com/office/drawing/2014/main" id="{58F995DA-2620-5612-786E-D7EECA487E1B}"/>
              </a:ext>
            </a:extLst>
          </p:cNvPr>
          <p:cNvSpPr txBox="1"/>
          <p:nvPr userDrawn="1"/>
        </p:nvSpPr>
        <p:spPr>
          <a:xfrm>
            <a:off x="611191" y="783482"/>
            <a:ext cx="10969617" cy="2303708"/>
          </a:xfrm>
          <a:prstGeom prst="rect">
            <a:avLst/>
          </a:prstGeom>
          <a:noFill/>
        </p:spPr>
        <p:txBody>
          <a:bodyPr wrap="square" lIns="0" rIns="0" rtlCol="0">
            <a:spAutoFit/>
          </a:bodyPr>
          <a:lstStyle/>
          <a:p>
            <a:pPr>
              <a:lnSpc>
                <a:spcPct val="90000"/>
              </a:lnSpc>
              <a:spcAft>
                <a:spcPts val="600"/>
              </a:spcAft>
            </a:pPr>
            <a:r>
              <a:rPr lang="en-US" sz="1100" dirty="0">
                <a:latin typeface="+mn-lt"/>
              </a:rPr>
              <a:t>© Copyright 2024 Arthur J. Gallagher &amp; Co. and subsidiaries. All rights reserved: No part of this document may be reproduced, stored in a retrieval system, or transmitted in any form or by any means, whether electronic, mechanical, photocopying, recording, or otherwise, without the prior written permission of Arthur J. Gallagher &amp; Co. </a:t>
            </a:r>
          </a:p>
          <a:p>
            <a:pPr>
              <a:lnSpc>
                <a:spcPct val="90000"/>
              </a:lnSpc>
              <a:spcAft>
                <a:spcPts val="600"/>
              </a:spcAft>
            </a:pPr>
            <a:r>
              <a:rPr lang="en-US" sz="1100" b="1" dirty="0">
                <a:latin typeface="+mn-lt"/>
              </a:rPr>
              <a:t>CANADA</a:t>
            </a:r>
          </a:p>
          <a:p>
            <a:pPr>
              <a:lnSpc>
                <a:spcPct val="90000"/>
              </a:lnSpc>
              <a:spcAft>
                <a:spcPts val="600"/>
              </a:spcAft>
            </a:pPr>
            <a:r>
              <a:rPr lang="en-US" sz="1100" dirty="0">
                <a:latin typeface="+mn-lt"/>
              </a:rPr>
              <a:t>Arthur J. Gallagher Canada Limited (“Gallagher”) provides insurance, risk management and consultation services for our clients in response to both known and </a:t>
            </a:r>
            <a:br>
              <a:rPr lang="en-US" sz="1100" dirty="0">
                <a:latin typeface="+mn-lt"/>
              </a:rPr>
            </a:br>
            <a:r>
              <a:rPr lang="en-US" sz="1100" dirty="0">
                <a:latin typeface="+mn-lt"/>
              </a:rPr>
              <a:t>unknown risk exposures. When providing analysis and recommendations regarding potential insurance coverage, potential claims and/or operational strategy </a:t>
            </a:r>
            <a:br>
              <a:rPr lang="en-US" sz="1100" dirty="0">
                <a:latin typeface="+mn-lt"/>
              </a:rPr>
            </a:br>
            <a:r>
              <a:rPr lang="en-US" sz="1100" dirty="0">
                <a:latin typeface="+mn-lt"/>
              </a:rPr>
              <a:t>in response to national emergencies (including health crises), we do so from an insurance/risk management perspective, and offer broad information about </a:t>
            </a:r>
            <a:br>
              <a:rPr lang="en-US" sz="1100" dirty="0">
                <a:latin typeface="+mn-lt"/>
              </a:rPr>
            </a:br>
            <a:r>
              <a:rPr lang="en-US" sz="1100" dirty="0">
                <a:latin typeface="+mn-lt"/>
              </a:rPr>
              <a:t>risk mitigation, loss control strategy and potential claim exposures. We have prepared this commentary and other news alerts for general informational </a:t>
            </a:r>
            <a:br>
              <a:rPr lang="en-US" sz="1100" dirty="0">
                <a:latin typeface="+mn-lt"/>
              </a:rPr>
            </a:br>
            <a:r>
              <a:rPr lang="en-US" sz="1100" dirty="0">
                <a:latin typeface="+mn-lt"/>
              </a:rPr>
              <a:t>purposes only and the material is not intended to be, nor should it be interpreted as, legal or client-specific risk management advice. General insurance </a:t>
            </a:r>
            <a:br>
              <a:rPr lang="en-US" sz="1100" dirty="0">
                <a:latin typeface="+mn-lt"/>
              </a:rPr>
            </a:br>
            <a:r>
              <a:rPr lang="en-US" sz="1100" dirty="0">
                <a:latin typeface="+mn-lt"/>
              </a:rPr>
              <a:t>descriptions contained herein do not include complete insurance policy definitions, terms and/or conditions, and should not be relied on for coverage </a:t>
            </a:r>
            <a:br>
              <a:rPr lang="en-US" sz="1100" dirty="0">
                <a:latin typeface="+mn-lt"/>
              </a:rPr>
            </a:br>
            <a:r>
              <a:rPr lang="en-US" sz="1100" dirty="0">
                <a:latin typeface="+mn-lt"/>
              </a:rPr>
              <a:t>interpretation. The information may not include current governmental or insurance developments, is provided without knowledge of the individual </a:t>
            </a:r>
            <a:br>
              <a:rPr lang="en-US" sz="1100" dirty="0">
                <a:latin typeface="+mn-lt"/>
              </a:rPr>
            </a:br>
            <a:r>
              <a:rPr lang="en-US" sz="1100" dirty="0">
                <a:latin typeface="+mn-lt"/>
              </a:rPr>
              <a:t>recipient’s industry or specific business or coverage circumstances, and in no way reflects or promises to provide insurance coverage outcomes </a:t>
            </a:r>
            <a:br>
              <a:rPr lang="en-US" sz="1100" dirty="0">
                <a:latin typeface="+mn-lt"/>
              </a:rPr>
            </a:br>
            <a:r>
              <a:rPr lang="en-US" sz="1100" dirty="0">
                <a:latin typeface="+mn-lt"/>
              </a:rPr>
              <a:t>that only insurance carriers control.</a:t>
            </a:r>
          </a:p>
          <a:p>
            <a:pPr>
              <a:lnSpc>
                <a:spcPct val="90000"/>
              </a:lnSpc>
              <a:spcAft>
                <a:spcPts val="600"/>
              </a:spcAft>
            </a:pPr>
            <a:r>
              <a:rPr lang="en-US" sz="1100" dirty="0">
                <a:latin typeface="+mn-lt"/>
              </a:rPr>
              <a:t>Insurance brokerage and related services to be provided by Arthur J. Gallagher Canada Limited and its affiliates and/or subsidiaries.</a:t>
            </a:r>
          </a:p>
        </p:txBody>
      </p:sp>
    </p:spTree>
    <p:extLst>
      <p:ext uri="{BB962C8B-B14F-4D97-AF65-F5344CB8AC3E}">
        <p14:creationId xmlns:p14="http://schemas.microsoft.com/office/powerpoint/2010/main" val="368684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5" name="Subtitle 2">
            <a:extLst>
              <a:ext uri="{FF2B5EF4-FFF2-40B4-BE49-F238E27FC236}">
                <a16:creationId xmlns:a16="http://schemas.microsoft.com/office/drawing/2014/main" id="{06EBAC1C-D4D6-EA30-36A4-8752EDD2E640}"/>
              </a:ext>
            </a:extLst>
          </p:cNvPr>
          <p:cNvSpPr>
            <a:spLocks noGrp="1"/>
          </p:cNvSpPr>
          <p:nvPr>
            <p:ph type="subTitle" idx="1" hasCustomPrompt="1"/>
          </p:nvPr>
        </p:nvSpPr>
        <p:spPr>
          <a:xfrm>
            <a:off x="611189" y="3792013"/>
            <a:ext cx="6335712" cy="561114"/>
          </a:xfrm>
        </p:spPr>
        <p:txBody>
          <a:bodyPr>
            <a:noAutofit/>
          </a:bodyPr>
          <a:lstStyle>
            <a:lvl1pPr marL="0" indent="0" algn="l">
              <a:buNone/>
              <a:defRPr sz="1600" b="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add subtitle</a:t>
            </a:r>
            <a:endParaRPr lang="en-GB"/>
          </a:p>
        </p:txBody>
      </p:sp>
      <p:sp>
        <p:nvSpPr>
          <p:cNvPr id="26" name="Text Placeholder 25">
            <a:extLst>
              <a:ext uri="{FF2B5EF4-FFF2-40B4-BE49-F238E27FC236}">
                <a16:creationId xmlns:a16="http://schemas.microsoft.com/office/drawing/2014/main" id="{1E860CBB-7A89-7A33-DD65-5DA9EAAD3CDE}"/>
              </a:ext>
            </a:extLst>
          </p:cNvPr>
          <p:cNvSpPr>
            <a:spLocks noGrp="1"/>
          </p:cNvSpPr>
          <p:nvPr>
            <p:ph type="body" sz="quarter" idx="19" hasCustomPrompt="1"/>
          </p:nvPr>
        </p:nvSpPr>
        <p:spPr>
          <a:xfrm>
            <a:off x="611189" y="638819"/>
            <a:ext cx="3475980" cy="734011"/>
          </a:xfrm>
          <a:solidFill>
            <a:schemeClr val="bg1"/>
          </a:solidFill>
        </p:spPr>
        <p:txBody>
          <a:bodyPr wrap="none" lIns="144000" tIns="144000" rIns="144000" bIns="144000">
            <a:spAutoFit/>
          </a:bodyPr>
          <a:lstStyle>
            <a:lvl1pPr>
              <a:defRPr sz="3200">
                <a:solidFill>
                  <a:schemeClr val="accent1"/>
                </a:solidFill>
              </a:defRPr>
            </a:lvl1pPr>
            <a:lvl2pPr>
              <a:defRPr/>
            </a:lvl2pPr>
          </a:lstStyle>
          <a:p>
            <a:pPr lvl="0"/>
            <a:r>
              <a:rPr lang="en-US"/>
              <a:t>Third line of title</a:t>
            </a:r>
            <a:endParaRPr lang="en-GB"/>
          </a:p>
        </p:txBody>
      </p:sp>
      <p:sp>
        <p:nvSpPr>
          <p:cNvPr id="27" name="Text Placeholder 25">
            <a:extLst>
              <a:ext uri="{FF2B5EF4-FFF2-40B4-BE49-F238E27FC236}">
                <a16:creationId xmlns:a16="http://schemas.microsoft.com/office/drawing/2014/main" id="{78D556A4-8D7B-362B-245D-BDA3E0B69440}"/>
              </a:ext>
            </a:extLst>
          </p:cNvPr>
          <p:cNvSpPr>
            <a:spLocks noGrp="1"/>
          </p:cNvSpPr>
          <p:nvPr>
            <p:ph type="body" sz="quarter" idx="20" hasCustomPrompt="1"/>
          </p:nvPr>
        </p:nvSpPr>
        <p:spPr>
          <a:xfrm>
            <a:off x="611190" y="1473368"/>
            <a:ext cx="3931233" cy="734011"/>
          </a:xfrm>
          <a:solidFill>
            <a:schemeClr val="bg1"/>
          </a:solidFill>
        </p:spPr>
        <p:txBody>
          <a:bodyPr wrap="none" lIns="144000" tIns="144000" rIns="144000" bIns="144000">
            <a:spAutoFit/>
          </a:bodyPr>
          <a:lstStyle>
            <a:lvl1pPr>
              <a:defRPr sz="3200">
                <a:solidFill>
                  <a:schemeClr val="accent1"/>
                </a:solidFill>
              </a:defRPr>
            </a:lvl1pPr>
            <a:lvl2pPr>
              <a:defRPr/>
            </a:lvl2pPr>
          </a:lstStyle>
          <a:p>
            <a:pPr lvl="0"/>
            <a:r>
              <a:rPr lang="en-US"/>
              <a:t>Second line of title</a:t>
            </a:r>
            <a:endParaRPr lang="en-GB"/>
          </a:p>
        </p:txBody>
      </p:sp>
      <p:sp>
        <p:nvSpPr>
          <p:cNvPr id="28" name="Text Placeholder 25">
            <a:extLst>
              <a:ext uri="{FF2B5EF4-FFF2-40B4-BE49-F238E27FC236}">
                <a16:creationId xmlns:a16="http://schemas.microsoft.com/office/drawing/2014/main" id="{7DE41499-C41D-1965-FE12-4C59C4F53401}"/>
              </a:ext>
            </a:extLst>
          </p:cNvPr>
          <p:cNvSpPr>
            <a:spLocks noGrp="1"/>
          </p:cNvSpPr>
          <p:nvPr>
            <p:ph type="body" sz="quarter" idx="21" hasCustomPrompt="1"/>
          </p:nvPr>
        </p:nvSpPr>
        <p:spPr>
          <a:xfrm>
            <a:off x="611188" y="2314736"/>
            <a:ext cx="3339724" cy="734011"/>
          </a:xfrm>
          <a:solidFill>
            <a:schemeClr val="bg1"/>
          </a:solidFill>
        </p:spPr>
        <p:txBody>
          <a:bodyPr wrap="none" lIns="144000" tIns="144000" rIns="144000" bIns="144000">
            <a:spAutoFit/>
          </a:bodyPr>
          <a:lstStyle>
            <a:lvl1pPr>
              <a:defRPr sz="3200">
                <a:solidFill>
                  <a:schemeClr val="accent1"/>
                </a:solidFill>
              </a:defRPr>
            </a:lvl1pPr>
            <a:lvl2pPr>
              <a:defRPr/>
            </a:lvl2pPr>
          </a:lstStyle>
          <a:p>
            <a:pPr lvl="0"/>
            <a:r>
              <a:rPr lang="en-US"/>
              <a:t>First line of title</a:t>
            </a:r>
            <a:endParaRPr lang="en-GB"/>
          </a:p>
        </p:txBody>
      </p:sp>
      <p:pic>
        <p:nvPicPr>
          <p:cNvPr id="24" name="Picture 2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56728" y="5827090"/>
            <a:ext cx="1862960" cy="573886"/>
          </a:xfrm>
          <a:prstGeom prst="rect">
            <a:avLst/>
          </a:prstGeom>
        </p:spPr>
      </p:pic>
      <p:cxnSp>
        <p:nvCxnSpPr>
          <p:cNvPr id="8" name="Straight Connector 7">
            <a:extLst>
              <a:ext uri="{FF2B5EF4-FFF2-40B4-BE49-F238E27FC236}">
                <a16:creationId xmlns:a16="http://schemas.microsoft.com/office/drawing/2014/main" id="{B225B88B-2432-254D-C38F-BC572F14FA08}"/>
              </a:ext>
            </a:extLst>
          </p:cNvPr>
          <p:cNvCxnSpPr>
            <a:cxnSpLocks/>
          </p:cNvCxnSpPr>
          <p:nvPr userDrawn="1"/>
        </p:nvCxnSpPr>
        <p:spPr>
          <a:xfrm>
            <a:off x="11267021" y="6379179"/>
            <a:ext cx="0" cy="182562"/>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sp>
        <p:nvSpPr>
          <p:cNvPr id="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9284702" y="6408905"/>
            <a:ext cx="1838645" cy="123111"/>
          </a:xfrm>
          <a:prstGeom prst="rect">
            <a:avLst/>
          </a:prstGeom>
        </p:spPr>
        <p:txBody>
          <a:bodyPr vert="horz" wrap="none" lIns="0" tIns="0" rIns="0" bIns="0" rtlCol="0" anchor="ctr">
            <a:spAutoFit/>
          </a:bodyPr>
          <a:lstStyle>
            <a:lvl1pPr algn="r">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0"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85822"/>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
        <p:nvSpPr>
          <p:cNvPr id="4" name="Text Placeholder 8">
            <a:extLst>
              <a:ext uri="{FF2B5EF4-FFF2-40B4-BE49-F238E27FC236}">
                <a16:creationId xmlns:a16="http://schemas.microsoft.com/office/drawing/2014/main" id="{07F3A42D-81B8-14C8-FF0F-E68FF0187EA0}"/>
              </a:ext>
            </a:extLst>
          </p:cNvPr>
          <p:cNvSpPr>
            <a:spLocks noGrp="1"/>
          </p:cNvSpPr>
          <p:nvPr>
            <p:ph type="body" sz="quarter" idx="15" hasCustomPrompt="1"/>
          </p:nvPr>
        </p:nvSpPr>
        <p:spPr>
          <a:xfrm>
            <a:off x="8617048" y="4182466"/>
            <a:ext cx="2971483" cy="2554545"/>
          </a:xfrm>
          <a:solidFill>
            <a:schemeClr val="bg1"/>
          </a:solidFill>
        </p:spPr>
        <p:txBody>
          <a:bodyPr>
            <a:spAutoFit/>
          </a:bodyPr>
          <a:lstStyle>
            <a:lvl1pPr marL="0" indent="0" algn="r">
              <a:lnSpc>
                <a:spcPct val="100000"/>
              </a:lnSpc>
              <a:spcAft>
                <a:spcPts val="0"/>
              </a:spcAft>
              <a:buFont typeface="Arial" panose="020B0604020202020204" pitchFamily="34" charset="0"/>
              <a:buNone/>
              <a:defRPr sz="16600" b="1">
                <a:solidFill>
                  <a:schemeClr val="accent1">
                    <a:alpha val="25000"/>
                  </a:schemeClr>
                </a:solidFill>
              </a:defRPr>
            </a:lvl1pPr>
            <a:lvl2pPr marL="0" indent="0">
              <a:lnSpc>
                <a:spcPct val="100000"/>
              </a:lnSpc>
              <a:spcAft>
                <a:spcPts val="0"/>
              </a:spcAft>
              <a:buNone/>
              <a:defRPr sz="19900" b="1">
                <a:solidFill>
                  <a:schemeClr val="accent1"/>
                </a:solidFill>
              </a:defRPr>
            </a:lvl2pPr>
            <a:lvl3pPr marL="0" indent="0">
              <a:lnSpc>
                <a:spcPct val="100000"/>
              </a:lnSpc>
              <a:spcAft>
                <a:spcPts val="0"/>
              </a:spcAft>
              <a:buNone/>
              <a:defRPr sz="19900" b="1">
                <a:solidFill>
                  <a:schemeClr val="accent1"/>
                </a:solidFill>
              </a:defRPr>
            </a:lvl3pPr>
            <a:lvl4pPr marL="0" indent="0">
              <a:lnSpc>
                <a:spcPct val="100000"/>
              </a:lnSpc>
              <a:spcAft>
                <a:spcPts val="0"/>
              </a:spcAft>
              <a:buNone/>
              <a:defRPr sz="19900" b="1">
                <a:solidFill>
                  <a:schemeClr val="accent1"/>
                </a:solidFill>
              </a:defRPr>
            </a:lvl4pPr>
            <a:lvl5pPr marL="0" indent="0">
              <a:lnSpc>
                <a:spcPct val="100000"/>
              </a:lnSpc>
              <a:spcAft>
                <a:spcPts val="0"/>
              </a:spcAft>
              <a:buNone/>
              <a:defRPr sz="19900" b="1">
                <a:solidFill>
                  <a:schemeClr val="accent1"/>
                </a:solidFill>
              </a:defRPr>
            </a:lvl5pPr>
          </a:lstStyle>
          <a:p>
            <a:pPr lvl="0"/>
            <a:r>
              <a:rPr lang="en-US"/>
              <a:t>#</a:t>
            </a:r>
            <a:endParaRPr lang="en-GB"/>
          </a:p>
        </p:txBody>
      </p:sp>
    </p:spTree>
    <p:extLst>
      <p:ext uri="{BB962C8B-B14F-4D97-AF65-F5344CB8AC3E}">
        <p14:creationId xmlns:p14="http://schemas.microsoft.com/office/powerpoint/2010/main" val="4222563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GGB U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0" name="Picture 5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35813" y="4962115"/>
            <a:ext cx="3207100" cy="1529864"/>
          </a:xfrm>
          <a:prstGeom prst="rect">
            <a:avLst/>
          </a:prstGeom>
        </p:spPr>
      </p:pic>
      <p:sp>
        <p:nvSpPr>
          <p:cNvPr id="2" name="TextBox 1">
            <a:extLst>
              <a:ext uri="{FF2B5EF4-FFF2-40B4-BE49-F238E27FC236}">
                <a16:creationId xmlns:a16="http://schemas.microsoft.com/office/drawing/2014/main" id="{960CE6E4-9475-EE08-8D59-8F5DFD9032ED}"/>
              </a:ext>
            </a:extLst>
          </p:cNvPr>
          <p:cNvSpPr txBox="1"/>
          <p:nvPr userDrawn="1"/>
        </p:nvSpPr>
        <p:spPr>
          <a:xfrm>
            <a:off x="528063" y="475705"/>
            <a:ext cx="1353256" cy="307777"/>
          </a:xfrm>
          <a:prstGeom prst="rect">
            <a:avLst/>
          </a:prstGeom>
          <a:noFill/>
        </p:spPr>
        <p:txBody>
          <a:bodyPr wrap="none" rtlCol="0">
            <a:spAutoFit/>
          </a:bodyPr>
          <a:lstStyle/>
          <a:p>
            <a:r>
              <a:rPr lang="en-US" sz="1400" dirty="0">
                <a:latin typeface="+mj-lt"/>
              </a:rPr>
              <a:t>DISCLOSURE</a:t>
            </a:r>
          </a:p>
        </p:txBody>
      </p:sp>
      <p:sp>
        <p:nvSpPr>
          <p:cNvPr id="3" name="TextBox 2">
            <a:extLst>
              <a:ext uri="{FF2B5EF4-FFF2-40B4-BE49-F238E27FC236}">
                <a16:creationId xmlns:a16="http://schemas.microsoft.com/office/drawing/2014/main" id="{58F995DA-2620-5612-786E-D7EECA487E1B}"/>
              </a:ext>
            </a:extLst>
          </p:cNvPr>
          <p:cNvSpPr txBox="1"/>
          <p:nvPr userDrawn="1"/>
        </p:nvSpPr>
        <p:spPr>
          <a:xfrm>
            <a:off x="611191" y="783482"/>
            <a:ext cx="10969617" cy="1846659"/>
          </a:xfrm>
          <a:prstGeom prst="rect">
            <a:avLst/>
          </a:prstGeom>
          <a:noFill/>
        </p:spPr>
        <p:txBody>
          <a:bodyPr wrap="square" lIns="0" rIns="0" rtlCol="0">
            <a:spAutoFit/>
          </a:bodyPr>
          <a:lstStyle/>
          <a:p>
            <a:pPr>
              <a:lnSpc>
                <a:spcPct val="90000"/>
              </a:lnSpc>
              <a:spcAft>
                <a:spcPts val="600"/>
              </a:spcAft>
            </a:pPr>
            <a:r>
              <a:rPr lang="en-US" sz="1100" dirty="0">
                <a:latin typeface="+mn-lt"/>
              </a:rPr>
              <a:t>© Copyright 2024 Arthur J. Gallagher &amp; Co. and subsidiaries. All rights reserved: No part of this document may be reproduced, stored in a retrieval system, or transmitted in any form or by any means, whether electronic, mechanical, photocopying, recording, or otherwise, without the prior written permission of Arthur J. Gallagher &amp; Co. </a:t>
            </a:r>
          </a:p>
          <a:p>
            <a:pPr>
              <a:lnSpc>
                <a:spcPct val="90000"/>
              </a:lnSpc>
              <a:spcAft>
                <a:spcPts val="600"/>
              </a:spcAft>
            </a:pPr>
            <a:r>
              <a:rPr lang="en-US" sz="1100" b="1" dirty="0">
                <a:latin typeface="+mn-lt"/>
              </a:rPr>
              <a:t>UNITED KINGDOM</a:t>
            </a:r>
          </a:p>
          <a:p>
            <a:pPr>
              <a:lnSpc>
                <a:spcPct val="90000"/>
              </a:lnSpc>
              <a:spcAft>
                <a:spcPts val="600"/>
              </a:spcAft>
            </a:pPr>
            <a:r>
              <a:rPr lang="en-US" sz="1100" dirty="0">
                <a:latin typeface="+mn-lt"/>
              </a:rPr>
              <a:t>The information contained herein is offered as insurance industry guidance and provided as an overview of current market risks and available coverages and is intended for discussion purposes only. This publication is not intended to offer legal advice or client-specific risk management advice. Any description of insurance coverages is not </a:t>
            </a:r>
            <a:br>
              <a:rPr lang="en-US" sz="1100" dirty="0">
                <a:latin typeface="+mn-lt"/>
              </a:rPr>
            </a:br>
            <a:r>
              <a:rPr lang="en-US" sz="1100" dirty="0">
                <a:latin typeface="+mn-lt"/>
              </a:rPr>
              <a:t>meant to interpret specific coverages that your company may already have in place or that may be generally available. General insurance descriptions contained </a:t>
            </a:r>
            <a:br>
              <a:rPr lang="en-US" sz="1100" dirty="0">
                <a:latin typeface="+mn-lt"/>
              </a:rPr>
            </a:br>
            <a:r>
              <a:rPr lang="en-US" sz="1100" dirty="0">
                <a:latin typeface="+mn-lt"/>
              </a:rPr>
              <a:t>herein do not include complete insurance policy definitions, terms, and/or conditions, and should not be relied on for coverage interpretation. Actual insurance </a:t>
            </a:r>
            <a:br>
              <a:rPr lang="en-US" sz="1100" dirty="0">
                <a:latin typeface="+mn-lt"/>
              </a:rPr>
            </a:br>
            <a:r>
              <a:rPr lang="en-US" sz="1100" dirty="0">
                <a:latin typeface="+mn-lt"/>
              </a:rPr>
              <a:t>policies must always be consulted for full coverage details and analysis.</a:t>
            </a:r>
          </a:p>
          <a:p>
            <a:pPr>
              <a:lnSpc>
                <a:spcPct val="90000"/>
              </a:lnSpc>
              <a:spcAft>
                <a:spcPts val="600"/>
              </a:spcAft>
            </a:pPr>
            <a:r>
              <a:rPr lang="en-US" sz="1100" dirty="0">
                <a:latin typeface="+mn-lt"/>
              </a:rPr>
              <a:t>Arthur J. Gallagher Insurance Brokers Limited is authorised and regulated by the Financial Conduct Authority. Registered Office: Spectrum Building, </a:t>
            </a:r>
            <a:br>
              <a:rPr lang="en-US" sz="1100" dirty="0">
                <a:latin typeface="+mn-lt"/>
              </a:rPr>
            </a:br>
            <a:r>
              <a:rPr lang="en-US" sz="1100" dirty="0">
                <a:latin typeface="+mn-lt"/>
              </a:rPr>
              <a:t>55 Blythswood Street, Glasgow, G2 7AT. Registered in Scotland. Company Number: SC108909. </a:t>
            </a:r>
            <a:r>
              <a:rPr lang="en-US" sz="1100" dirty="0">
                <a:latin typeface="+mn-lt"/>
                <a:hlinkClick r:id="rId4"/>
              </a:rPr>
              <a:t>www.ajg.com/uk</a:t>
            </a:r>
            <a:endParaRPr lang="en-US" sz="1100" dirty="0">
              <a:latin typeface="+mn-lt"/>
            </a:endParaRPr>
          </a:p>
        </p:txBody>
      </p:sp>
    </p:spTree>
    <p:extLst>
      <p:ext uri="{BB962C8B-B14F-4D97-AF65-F5344CB8AC3E}">
        <p14:creationId xmlns:p14="http://schemas.microsoft.com/office/powerpoint/2010/main" val="62445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GGB Irela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0" name="Picture 5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35813" y="4962115"/>
            <a:ext cx="3207100" cy="1529864"/>
          </a:xfrm>
          <a:prstGeom prst="rect">
            <a:avLst/>
          </a:prstGeom>
        </p:spPr>
      </p:pic>
      <p:sp>
        <p:nvSpPr>
          <p:cNvPr id="2" name="TextBox 1">
            <a:extLst>
              <a:ext uri="{FF2B5EF4-FFF2-40B4-BE49-F238E27FC236}">
                <a16:creationId xmlns:a16="http://schemas.microsoft.com/office/drawing/2014/main" id="{960CE6E4-9475-EE08-8D59-8F5DFD9032ED}"/>
              </a:ext>
            </a:extLst>
          </p:cNvPr>
          <p:cNvSpPr txBox="1"/>
          <p:nvPr userDrawn="1"/>
        </p:nvSpPr>
        <p:spPr>
          <a:xfrm>
            <a:off x="528063" y="475705"/>
            <a:ext cx="1353256" cy="307777"/>
          </a:xfrm>
          <a:prstGeom prst="rect">
            <a:avLst/>
          </a:prstGeom>
          <a:noFill/>
        </p:spPr>
        <p:txBody>
          <a:bodyPr wrap="none" rtlCol="0">
            <a:spAutoFit/>
          </a:bodyPr>
          <a:lstStyle/>
          <a:p>
            <a:r>
              <a:rPr lang="en-US" sz="1400" dirty="0">
                <a:latin typeface="+mj-lt"/>
              </a:rPr>
              <a:t>DISCLOSURE</a:t>
            </a:r>
          </a:p>
        </p:txBody>
      </p:sp>
      <p:sp>
        <p:nvSpPr>
          <p:cNvPr id="3" name="TextBox 2">
            <a:extLst>
              <a:ext uri="{FF2B5EF4-FFF2-40B4-BE49-F238E27FC236}">
                <a16:creationId xmlns:a16="http://schemas.microsoft.com/office/drawing/2014/main" id="{58F995DA-2620-5612-786E-D7EECA487E1B}"/>
              </a:ext>
            </a:extLst>
          </p:cNvPr>
          <p:cNvSpPr txBox="1"/>
          <p:nvPr userDrawn="1"/>
        </p:nvSpPr>
        <p:spPr>
          <a:xfrm>
            <a:off x="611191" y="783482"/>
            <a:ext cx="10969617" cy="1007968"/>
          </a:xfrm>
          <a:prstGeom prst="rect">
            <a:avLst/>
          </a:prstGeom>
          <a:noFill/>
        </p:spPr>
        <p:txBody>
          <a:bodyPr wrap="square" lIns="0" rIns="0" rtlCol="0">
            <a:spAutoFit/>
          </a:bodyPr>
          <a:lstStyle/>
          <a:p>
            <a:pPr>
              <a:lnSpc>
                <a:spcPct val="90000"/>
              </a:lnSpc>
              <a:spcAft>
                <a:spcPts val="600"/>
              </a:spcAft>
            </a:pPr>
            <a:r>
              <a:rPr lang="en-US" sz="1100" dirty="0">
                <a:latin typeface="+mn-lt"/>
              </a:rPr>
              <a:t>© Copyright 2024 Arthur J. Gallagher &amp; Co. and subsidiaries. All rights reserved: No part of this document may be reproduced, stored in a retrieval system, or transmitted in any form or by any means, whether electronic, mechanical, photocopying, recording, or otherwise, without the prior written permission of Arthur J. Gallagher &amp; Co. </a:t>
            </a:r>
          </a:p>
          <a:p>
            <a:pPr>
              <a:lnSpc>
                <a:spcPct val="90000"/>
              </a:lnSpc>
              <a:spcAft>
                <a:spcPts val="600"/>
              </a:spcAft>
            </a:pPr>
            <a:r>
              <a:rPr lang="en-US" sz="1100" b="1" dirty="0">
                <a:latin typeface="+mn-lt"/>
              </a:rPr>
              <a:t>IRELAND</a:t>
            </a:r>
          </a:p>
          <a:p>
            <a:pPr>
              <a:lnSpc>
                <a:spcPct val="90000"/>
              </a:lnSpc>
              <a:spcAft>
                <a:spcPts val="600"/>
              </a:spcAft>
            </a:pPr>
            <a:r>
              <a:rPr lang="en-US" sz="1100" dirty="0">
                <a:latin typeface="+mn-lt"/>
              </a:rPr>
              <a:t>Directors: Ronan Foley, Paul Walsh, David Cousins (UK). Registered Address: The Arc, Drinagh, Wexford, Ireland, Y35 RR92. Company Registration Number: 22380. </a:t>
            </a:r>
            <a:br>
              <a:rPr lang="en-US" sz="1100" dirty="0">
                <a:latin typeface="+mn-lt"/>
              </a:rPr>
            </a:br>
            <a:r>
              <a:rPr lang="en-US" sz="1100" dirty="0">
                <a:latin typeface="+mn-lt"/>
              </a:rPr>
              <a:t>Arthur J. Gallagher Insurance Brokers (Ireland) Limited T/A Gallagher and PolskiQuote is regulated by the Central Bank of Ireland.</a:t>
            </a:r>
          </a:p>
        </p:txBody>
      </p:sp>
    </p:spTree>
    <p:extLst>
      <p:ext uri="{BB962C8B-B14F-4D97-AF65-F5344CB8AC3E}">
        <p14:creationId xmlns:p14="http://schemas.microsoft.com/office/powerpoint/2010/main" val="337159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GGB Rossborough_Jerse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0" name="Picture 5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35813" y="4962115"/>
            <a:ext cx="3207100" cy="1529864"/>
          </a:xfrm>
          <a:prstGeom prst="rect">
            <a:avLst/>
          </a:prstGeom>
        </p:spPr>
      </p:pic>
      <p:sp>
        <p:nvSpPr>
          <p:cNvPr id="2" name="TextBox 1">
            <a:extLst>
              <a:ext uri="{FF2B5EF4-FFF2-40B4-BE49-F238E27FC236}">
                <a16:creationId xmlns:a16="http://schemas.microsoft.com/office/drawing/2014/main" id="{960CE6E4-9475-EE08-8D59-8F5DFD9032ED}"/>
              </a:ext>
            </a:extLst>
          </p:cNvPr>
          <p:cNvSpPr txBox="1"/>
          <p:nvPr userDrawn="1"/>
        </p:nvSpPr>
        <p:spPr>
          <a:xfrm>
            <a:off x="528063" y="475705"/>
            <a:ext cx="1353256" cy="307777"/>
          </a:xfrm>
          <a:prstGeom prst="rect">
            <a:avLst/>
          </a:prstGeom>
          <a:noFill/>
        </p:spPr>
        <p:txBody>
          <a:bodyPr wrap="none" rtlCol="0">
            <a:spAutoFit/>
          </a:bodyPr>
          <a:lstStyle/>
          <a:p>
            <a:r>
              <a:rPr lang="en-US" sz="1400" dirty="0">
                <a:latin typeface="+mj-lt"/>
              </a:rPr>
              <a:t>DISCLOSURE</a:t>
            </a:r>
          </a:p>
        </p:txBody>
      </p:sp>
      <p:sp>
        <p:nvSpPr>
          <p:cNvPr id="3" name="TextBox 2">
            <a:extLst>
              <a:ext uri="{FF2B5EF4-FFF2-40B4-BE49-F238E27FC236}">
                <a16:creationId xmlns:a16="http://schemas.microsoft.com/office/drawing/2014/main" id="{58F995DA-2620-5612-786E-D7EECA487E1B}"/>
              </a:ext>
            </a:extLst>
          </p:cNvPr>
          <p:cNvSpPr txBox="1"/>
          <p:nvPr userDrawn="1"/>
        </p:nvSpPr>
        <p:spPr>
          <a:xfrm>
            <a:off x="611191" y="783482"/>
            <a:ext cx="10969617" cy="1007968"/>
          </a:xfrm>
          <a:prstGeom prst="rect">
            <a:avLst/>
          </a:prstGeom>
          <a:noFill/>
        </p:spPr>
        <p:txBody>
          <a:bodyPr wrap="square" lIns="0" rIns="0" rtlCol="0">
            <a:spAutoFit/>
          </a:bodyPr>
          <a:lstStyle/>
          <a:p>
            <a:pPr>
              <a:lnSpc>
                <a:spcPct val="90000"/>
              </a:lnSpc>
              <a:spcAft>
                <a:spcPts val="600"/>
              </a:spcAft>
            </a:pPr>
            <a:r>
              <a:rPr lang="en-US" sz="1100" dirty="0">
                <a:latin typeface="+mn-lt"/>
              </a:rPr>
              <a:t>© Copyright 2024 Arthur J. Gallagher &amp; Co. and subsidiaries. All rights reserved: No part of this document may be reproduced, stored in a retrieval system, or transmitted in any form or by any means, whether electronic, mechanical, photocopying, recording, or otherwise, without the prior written permission of Arthur J. Gallagher &amp; Co. </a:t>
            </a:r>
          </a:p>
          <a:p>
            <a:pPr>
              <a:lnSpc>
                <a:spcPct val="90000"/>
              </a:lnSpc>
              <a:spcAft>
                <a:spcPts val="600"/>
              </a:spcAft>
            </a:pPr>
            <a:r>
              <a:rPr lang="en-US" sz="1100" b="1" dirty="0">
                <a:latin typeface="+mn-lt"/>
              </a:rPr>
              <a:t>JERSEY</a:t>
            </a:r>
          </a:p>
          <a:p>
            <a:pPr>
              <a:lnSpc>
                <a:spcPct val="90000"/>
              </a:lnSpc>
              <a:spcAft>
                <a:spcPts val="600"/>
              </a:spcAft>
            </a:pPr>
            <a:r>
              <a:rPr lang="en-US" sz="1100" dirty="0">
                <a:latin typeface="+mn-lt"/>
              </a:rPr>
              <a:t>Gallagher is a trading name of R A Rossborough (Insurance Brokers) Limited which is registered in Jersey No. 1944 at Liberation House, St Helier </a:t>
            </a:r>
            <a:br>
              <a:rPr lang="en-US" sz="1100" dirty="0">
                <a:latin typeface="+mn-lt"/>
              </a:rPr>
            </a:br>
            <a:r>
              <a:rPr lang="en-US" sz="1100" dirty="0">
                <a:latin typeface="+mn-lt"/>
              </a:rPr>
              <a:t>and regulated by the Jersey Financial Services Commission No. GIMB0042.</a:t>
            </a:r>
          </a:p>
        </p:txBody>
      </p:sp>
    </p:spTree>
    <p:extLst>
      <p:ext uri="{BB962C8B-B14F-4D97-AF65-F5344CB8AC3E}">
        <p14:creationId xmlns:p14="http://schemas.microsoft.com/office/powerpoint/2010/main" val="3564995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GGB Rossborough_I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0" name="Picture 5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35813" y="4962115"/>
            <a:ext cx="3207100" cy="1529864"/>
          </a:xfrm>
          <a:prstGeom prst="rect">
            <a:avLst/>
          </a:prstGeom>
        </p:spPr>
      </p:pic>
      <p:sp>
        <p:nvSpPr>
          <p:cNvPr id="2" name="TextBox 1">
            <a:extLst>
              <a:ext uri="{FF2B5EF4-FFF2-40B4-BE49-F238E27FC236}">
                <a16:creationId xmlns:a16="http://schemas.microsoft.com/office/drawing/2014/main" id="{960CE6E4-9475-EE08-8D59-8F5DFD9032ED}"/>
              </a:ext>
            </a:extLst>
          </p:cNvPr>
          <p:cNvSpPr txBox="1"/>
          <p:nvPr userDrawn="1"/>
        </p:nvSpPr>
        <p:spPr>
          <a:xfrm>
            <a:off x="528063" y="475705"/>
            <a:ext cx="1353256" cy="307777"/>
          </a:xfrm>
          <a:prstGeom prst="rect">
            <a:avLst/>
          </a:prstGeom>
          <a:noFill/>
        </p:spPr>
        <p:txBody>
          <a:bodyPr wrap="none" rtlCol="0">
            <a:spAutoFit/>
          </a:bodyPr>
          <a:lstStyle/>
          <a:p>
            <a:r>
              <a:rPr lang="en-US" sz="1400" dirty="0">
                <a:latin typeface="+mj-lt"/>
              </a:rPr>
              <a:t>DISCLOSURE</a:t>
            </a:r>
          </a:p>
        </p:txBody>
      </p:sp>
      <p:sp>
        <p:nvSpPr>
          <p:cNvPr id="3" name="TextBox 2">
            <a:extLst>
              <a:ext uri="{FF2B5EF4-FFF2-40B4-BE49-F238E27FC236}">
                <a16:creationId xmlns:a16="http://schemas.microsoft.com/office/drawing/2014/main" id="{58F995DA-2620-5612-786E-D7EECA487E1B}"/>
              </a:ext>
            </a:extLst>
          </p:cNvPr>
          <p:cNvSpPr txBox="1"/>
          <p:nvPr userDrawn="1"/>
        </p:nvSpPr>
        <p:spPr>
          <a:xfrm>
            <a:off x="611191" y="783482"/>
            <a:ext cx="10969617" cy="1007968"/>
          </a:xfrm>
          <a:prstGeom prst="rect">
            <a:avLst/>
          </a:prstGeom>
          <a:noFill/>
        </p:spPr>
        <p:txBody>
          <a:bodyPr wrap="square" lIns="0" rIns="0" rtlCol="0">
            <a:spAutoFit/>
          </a:bodyPr>
          <a:lstStyle/>
          <a:p>
            <a:pPr>
              <a:lnSpc>
                <a:spcPct val="90000"/>
              </a:lnSpc>
              <a:spcAft>
                <a:spcPts val="600"/>
              </a:spcAft>
            </a:pPr>
            <a:r>
              <a:rPr lang="en-US" sz="1100" dirty="0">
                <a:latin typeface="+mn-lt"/>
              </a:rPr>
              <a:t>© Copyright 2024 Arthur J. Gallagher &amp; Co. and subsidiaries. All rights reserved: No part of this document may be reproduced, stored in a retrieval system, or transmitted in any form or by any means, whether electronic, mechanical, photocopying, recording, or otherwise, without the prior written permission of Arthur J. Gallagher &amp; Co. </a:t>
            </a:r>
          </a:p>
          <a:p>
            <a:pPr>
              <a:lnSpc>
                <a:spcPct val="90000"/>
              </a:lnSpc>
              <a:spcAft>
                <a:spcPts val="600"/>
              </a:spcAft>
            </a:pPr>
            <a:r>
              <a:rPr lang="en-US" sz="1100" b="1" dirty="0">
                <a:latin typeface="+mn-lt"/>
              </a:rPr>
              <a:t>ISLE OF MAN</a:t>
            </a:r>
          </a:p>
          <a:p>
            <a:pPr>
              <a:lnSpc>
                <a:spcPct val="90000"/>
              </a:lnSpc>
              <a:spcAft>
                <a:spcPts val="600"/>
              </a:spcAft>
            </a:pPr>
            <a:r>
              <a:rPr lang="en-US" sz="1100" dirty="0">
                <a:latin typeface="+mn-lt"/>
              </a:rPr>
              <a:t>Gallagher is a trading name of Rossborough Insurance (IOM) Limited which is registered with the Isle of Man Financial Services Authority </a:t>
            </a:r>
            <a:br>
              <a:rPr lang="en-US" sz="1100" dirty="0">
                <a:latin typeface="+mn-lt"/>
              </a:rPr>
            </a:br>
            <a:r>
              <a:rPr lang="en-US" sz="1100" dirty="0">
                <a:latin typeface="+mn-lt"/>
              </a:rPr>
              <a:t>as an Insurance Intermediary in respect of General Business. Registered in Isle of Man No. 110231C.</a:t>
            </a:r>
          </a:p>
        </p:txBody>
      </p:sp>
    </p:spTree>
    <p:extLst>
      <p:ext uri="{BB962C8B-B14F-4D97-AF65-F5344CB8AC3E}">
        <p14:creationId xmlns:p14="http://schemas.microsoft.com/office/powerpoint/2010/main" val="882898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GGB Rossborough_Guernse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0" name="Picture 5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35813" y="4962115"/>
            <a:ext cx="3207100" cy="1529864"/>
          </a:xfrm>
          <a:prstGeom prst="rect">
            <a:avLst/>
          </a:prstGeom>
        </p:spPr>
      </p:pic>
      <p:sp>
        <p:nvSpPr>
          <p:cNvPr id="2" name="TextBox 1">
            <a:extLst>
              <a:ext uri="{FF2B5EF4-FFF2-40B4-BE49-F238E27FC236}">
                <a16:creationId xmlns:a16="http://schemas.microsoft.com/office/drawing/2014/main" id="{960CE6E4-9475-EE08-8D59-8F5DFD9032ED}"/>
              </a:ext>
            </a:extLst>
          </p:cNvPr>
          <p:cNvSpPr txBox="1"/>
          <p:nvPr userDrawn="1"/>
        </p:nvSpPr>
        <p:spPr>
          <a:xfrm>
            <a:off x="528063" y="475705"/>
            <a:ext cx="1353256" cy="307777"/>
          </a:xfrm>
          <a:prstGeom prst="rect">
            <a:avLst/>
          </a:prstGeom>
          <a:noFill/>
        </p:spPr>
        <p:txBody>
          <a:bodyPr wrap="none" rtlCol="0">
            <a:spAutoFit/>
          </a:bodyPr>
          <a:lstStyle/>
          <a:p>
            <a:r>
              <a:rPr lang="en-US" sz="1400" dirty="0">
                <a:latin typeface="+mj-lt"/>
              </a:rPr>
              <a:t>DISCLOSURE</a:t>
            </a:r>
          </a:p>
        </p:txBody>
      </p:sp>
      <p:sp>
        <p:nvSpPr>
          <p:cNvPr id="3" name="TextBox 2">
            <a:extLst>
              <a:ext uri="{FF2B5EF4-FFF2-40B4-BE49-F238E27FC236}">
                <a16:creationId xmlns:a16="http://schemas.microsoft.com/office/drawing/2014/main" id="{58F995DA-2620-5612-786E-D7EECA487E1B}"/>
              </a:ext>
            </a:extLst>
          </p:cNvPr>
          <p:cNvSpPr txBox="1"/>
          <p:nvPr userDrawn="1"/>
        </p:nvSpPr>
        <p:spPr>
          <a:xfrm>
            <a:off x="611191" y="783482"/>
            <a:ext cx="10969617" cy="1007968"/>
          </a:xfrm>
          <a:prstGeom prst="rect">
            <a:avLst/>
          </a:prstGeom>
          <a:noFill/>
        </p:spPr>
        <p:txBody>
          <a:bodyPr wrap="square" lIns="0" rIns="0" rtlCol="0">
            <a:spAutoFit/>
          </a:bodyPr>
          <a:lstStyle/>
          <a:p>
            <a:pPr>
              <a:lnSpc>
                <a:spcPct val="90000"/>
              </a:lnSpc>
              <a:spcAft>
                <a:spcPts val="600"/>
              </a:spcAft>
            </a:pPr>
            <a:r>
              <a:rPr lang="en-US" sz="1100" dirty="0">
                <a:latin typeface="+mn-lt"/>
              </a:rPr>
              <a:t>© Copyright 2024 Arthur J. Gallagher &amp; Co. and subsidiaries. All rights reserved: No part of this document may be reproduced, stored in a retrieval system, or transmitted in any form or by any means, whether electronic, mechanical, photocopying, recording, or otherwise, without the prior written permission of Arthur J. Gallagher &amp; Co. </a:t>
            </a:r>
          </a:p>
          <a:p>
            <a:pPr>
              <a:lnSpc>
                <a:spcPct val="90000"/>
              </a:lnSpc>
              <a:spcAft>
                <a:spcPts val="600"/>
              </a:spcAft>
            </a:pPr>
            <a:r>
              <a:rPr lang="en-US" sz="1100" b="1" dirty="0">
                <a:latin typeface="+mn-lt"/>
              </a:rPr>
              <a:t>GUERNSEY</a:t>
            </a:r>
          </a:p>
          <a:p>
            <a:pPr>
              <a:lnSpc>
                <a:spcPct val="90000"/>
              </a:lnSpc>
              <a:spcAft>
                <a:spcPts val="600"/>
              </a:spcAft>
            </a:pPr>
            <a:r>
              <a:rPr lang="en-US" sz="1100" dirty="0">
                <a:latin typeface="+mn-lt"/>
              </a:rPr>
              <a:t>Gallagher is a trading name of R A Rossborough (Guernsey) Limited which is licensed by the Guernsey Financial Services </a:t>
            </a:r>
            <a:br>
              <a:rPr lang="en-US" sz="1100" dirty="0">
                <a:latin typeface="+mn-lt"/>
              </a:rPr>
            </a:br>
            <a:r>
              <a:rPr lang="en-US" sz="1100" dirty="0">
                <a:latin typeface="+mn-lt"/>
              </a:rPr>
              <a:t>Commission. Registered in Guernsey No. 2873.</a:t>
            </a:r>
          </a:p>
        </p:txBody>
      </p:sp>
    </p:spTree>
    <p:extLst>
      <p:ext uri="{BB962C8B-B14F-4D97-AF65-F5344CB8AC3E}">
        <p14:creationId xmlns:p14="http://schemas.microsoft.com/office/powerpoint/2010/main" val="4056625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GGB Swed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0" name="Picture 5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35813" y="4962115"/>
            <a:ext cx="3207100" cy="1529864"/>
          </a:xfrm>
          <a:prstGeom prst="rect">
            <a:avLst/>
          </a:prstGeom>
        </p:spPr>
      </p:pic>
      <p:sp>
        <p:nvSpPr>
          <p:cNvPr id="2" name="TextBox 1">
            <a:extLst>
              <a:ext uri="{FF2B5EF4-FFF2-40B4-BE49-F238E27FC236}">
                <a16:creationId xmlns:a16="http://schemas.microsoft.com/office/drawing/2014/main" id="{960CE6E4-9475-EE08-8D59-8F5DFD9032ED}"/>
              </a:ext>
            </a:extLst>
          </p:cNvPr>
          <p:cNvSpPr txBox="1"/>
          <p:nvPr userDrawn="1"/>
        </p:nvSpPr>
        <p:spPr>
          <a:xfrm>
            <a:off x="528063" y="475705"/>
            <a:ext cx="1353256" cy="307777"/>
          </a:xfrm>
          <a:prstGeom prst="rect">
            <a:avLst/>
          </a:prstGeom>
          <a:noFill/>
        </p:spPr>
        <p:txBody>
          <a:bodyPr wrap="none" rtlCol="0">
            <a:spAutoFit/>
          </a:bodyPr>
          <a:lstStyle/>
          <a:p>
            <a:r>
              <a:rPr lang="en-US" sz="1400" dirty="0">
                <a:latin typeface="+mj-lt"/>
              </a:rPr>
              <a:t>DISCLOSURE</a:t>
            </a:r>
          </a:p>
        </p:txBody>
      </p:sp>
      <p:sp>
        <p:nvSpPr>
          <p:cNvPr id="3" name="TextBox 2">
            <a:extLst>
              <a:ext uri="{FF2B5EF4-FFF2-40B4-BE49-F238E27FC236}">
                <a16:creationId xmlns:a16="http://schemas.microsoft.com/office/drawing/2014/main" id="{58F995DA-2620-5612-786E-D7EECA487E1B}"/>
              </a:ext>
            </a:extLst>
          </p:cNvPr>
          <p:cNvSpPr txBox="1"/>
          <p:nvPr userDrawn="1"/>
        </p:nvSpPr>
        <p:spPr>
          <a:xfrm>
            <a:off x="611191" y="783482"/>
            <a:ext cx="10969617" cy="4613571"/>
          </a:xfrm>
          <a:prstGeom prst="rect">
            <a:avLst/>
          </a:prstGeom>
          <a:noFill/>
        </p:spPr>
        <p:txBody>
          <a:bodyPr wrap="square" lIns="0" rIns="0" rtlCol="0">
            <a:spAutoFit/>
          </a:bodyPr>
          <a:lstStyle/>
          <a:p>
            <a:pPr>
              <a:lnSpc>
                <a:spcPct val="90000"/>
              </a:lnSpc>
              <a:spcAft>
                <a:spcPts val="600"/>
              </a:spcAft>
            </a:pPr>
            <a:r>
              <a:rPr lang="en-US" sz="1100" dirty="0">
                <a:latin typeface="+mn-lt"/>
              </a:rPr>
              <a:t>© Copyright 2024 Arthur J. Gallagher &amp; Co. and subsidiaries. All rights reserved: No part of this document may be reproduced, stored in a retrieval system, or transmitted in any form or by any means, whether electronic, mechanical, photocopying, recording, or otherwise, without the prior written permission of Arthur J. Gallagher &amp; Co. </a:t>
            </a:r>
          </a:p>
          <a:p>
            <a:pPr>
              <a:lnSpc>
                <a:spcPct val="90000"/>
              </a:lnSpc>
              <a:spcAft>
                <a:spcPts val="600"/>
              </a:spcAft>
            </a:pPr>
            <a:r>
              <a:rPr lang="en-US" sz="1100" b="1" dirty="0">
                <a:latin typeface="+mn-lt"/>
              </a:rPr>
              <a:t>SWEDEN</a:t>
            </a:r>
          </a:p>
          <a:p>
            <a:pPr lvl="0">
              <a:lnSpc>
                <a:spcPct val="90000"/>
              </a:lnSpc>
              <a:spcAft>
                <a:spcPts val="600"/>
              </a:spcAft>
            </a:pPr>
            <a:r>
              <a:rPr lang="en-US" sz="1100" b="0" dirty="0">
                <a:latin typeface="+mn-lt"/>
              </a:rPr>
              <a:t>Arthur J Gallagher Brim AB är auktoriserat och reglerat av Finansinspektionen (FSA). Registrerad företagsadress: Box 19572, 104 32 Stockholm, Sverige. Organisationsnummer 556391-5049.</a:t>
            </a:r>
          </a:p>
          <a:p>
            <a:pPr lvl="0">
              <a:lnSpc>
                <a:spcPct val="90000"/>
              </a:lnSpc>
              <a:spcAft>
                <a:spcPts val="600"/>
              </a:spcAft>
            </a:pPr>
            <a:r>
              <a:rPr lang="en-US" sz="1100" b="0" dirty="0">
                <a:latin typeface="+mn-lt"/>
              </a:rPr>
              <a:t>Arthur J Gallagher Brim AB is authorized and regulated by the Swedish Financial Supervisory Authority (FSA). Registered company address: Box 19572, 104 32 Stockholm, Sweden. Organization number 556391-5049.</a:t>
            </a:r>
          </a:p>
          <a:p>
            <a:pPr lvl="0">
              <a:lnSpc>
                <a:spcPct val="90000"/>
              </a:lnSpc>
              <a:spcAft>
                <a:spcPts val="600"/>
              </a:spcAft>
            </a:pPr>
            <a:r>
              <a:rPr lang="en-US" sz="1100" b="0" dirty="0">
                <a:latin typeface="+mn-lt"/>
              </a:rPr>
              <a:t>Arthur J Gallagher Nordic AB är auktoriserat och </a:t>
            </a:r>
            <a:r>
              <a:rPr lang="en-US" sz="1100" b="0" dirty="0" err="1">
                <a:latin typeface="+mn-lt"/>
              </a:rPr>
              <a:t>reglerat</a:t>
            </a:r>
            <a:r>
              <a:rPr lang="en-US" sz="1100" b="0" dirty="0">
                <a:latin typeface="+mn-lt"/>
              </a:rPr>
              <a:t> av </a:t>
            </a:r>
            <a:r>
              <a:rPr lang="en-US" sz="1100" b="0" dirty="0" err="1">
                <a:latin typeface="+mn-lt"/>
              </a:rPr>
              <a:t>Finansinspektionen</a:t>
            </a:r>
            <a:r>
              <a:rPr lang="en-US" sz="1100" b="0" dirty="0">
                <a:latin typeface="+mn-lt"/>
              </a:rPr>
              <a:t> (FSA).</a:t>
            </a:r>
            <a:r>
              <a:rPr lang="en-US" sz="1100" b="0" dirty="0" err="1">
                <a:latin typeface="+mn-lt"/>
              </a:rPr>
              <a:t>Registrerad</a:t>
            </a:r>
            <a:r>
              <a:rPr lang="en-US" sz="1100" b="0" dirty="0">
                <a:latin typeface="+mn-lt"/>
              </a:rPr>
              <a:t> </a:t>
            </a:r>
            <a:r>
              <a:rPr lang="en-US" sz="1100" b="0" dirty="0" err="1">
                <a:latin typeface="+mn-lt"/>
              </a:rPr>
              <a:t>företagsadress</a:t>
            </a:r>
            <a:r>
              <a:rPr lang="en-US" sz="1100" b="0" dirty="0">
                <a:latin typeface="+mn-lt"/>
              </a:rPr>
              <a:t>: </a:t>
            </a:r>
            <a:r>
              <a:rPr lang="en-US" sz="1100" b="0" dirty="0" err="1">
                <a:latin typeface="+mn-lt"/>
              </a:rPr>
              <a:t>Mölndalsvägen</a:t>
            </a:r>
            <a:r>
              <a:rPr lang="en-US" sz="1100" b="0" dirty="0">
                <a:latin typeface="+mn-lt"/>
              </a:rPr>
              <a:t> 22, 412 63 </a:t>
            </a:r>
            <a:r>
              <a:rPr lang="en-US" sz="1100" b="0" dirty="0" err="1">
                <a:latin typeface="+mn-lt"/>
              </a:rPr>
              <a:t>Göteborg</a:t>
            </a:r>
            <a:r>
              <a:rPr lang="en-US" sz="1100" b="0" dirty="0">
                <a:latin typeface="+mn-lt"/>
              </a:rPr>
              <a:t>, Sverige. </a:t>
            </a:r>
            <a:r>
              <a:rPr lang="en-US" sz="1100" b="0" dirty="0" err="1">
                <a:latin typeface="+mn-lt"/>
              </a:rPr>
              <a:t>Organisationsnummer</a:t>
            </a:r>
            <a:r>
              <a:rPr lang="en-US" sz="1100" b="0" dirty="0">
                <a:latin typeface="+mn-lt"/>
              </a:rPr>
              <a:t> 556418-5014. </a:t>
            </a:r>
          </a:p>
          <a:p>
            <a:pPr lvl="0">
              <a:lnSpc>
                <a:spcPct val="90000"/>
              </a:lnSpc>
              <a:spcAft>
                <a:spcPts val="600"/>
              </a:spcAft>
            </a:pPr>
            <a:r>
              <a:rPr lang="en-US" sz="1100" b="0" dirty="0">
                <a:latin typeface="+mn-lt"/>
              </a:rPr>
              <a:t>Arthur J Gallagher Nordic AB is authorized and regulated by the Swedish Financial Supervisory Authority (FSA). Registered company address: </a:t>
            </a:r>
            <a:r>
              <a:rPr lang="en-US" sz="1100" b="0" dirty="0" err="1">
                <a:latin typeface="+mn-lt"/>
              </a:rPr>
              <a:t>Mölndalsvägen</a:t>
            </a:r>
            <a:r>
              <a:rPr lang="en-US" sz="1100" b="0" dirty="0">
                <a:latin typeface="+mn-lt"/>
              </a:rPr>
              <a:t> 22, 412 63 Gothenburg, Sweden. Organization number 556418-5014.</a:t>
            </a:r>
          </a:p>
          <a:p>
            <a:pPr lvl="0">
              <a:lnSpc>
                <a:spcPct val="90000"/>
              </a:lnSpc>
              <a:spcAft>
                <a:spcPts val="600"/>
              </a:spcAft>
            </a:pPr>
            <a:r>
              <a:rPr lang="en-US" sz="1100" b="0" dirty="0">
                <a:latin typeface="+mn-lt"/>
              </a:rPr>
              <a:t>Arthur J Gallagher </a:t>
            </a:r>
            <a:r>
              <a:rPr lang="en-US" sz="1100" b="0" dirty="0" err="1">
                <a:latin typeface="+mn-lt"/>
              </a:rPr>
              <a:t>Proinova</a:t>
            </a:r>
            <a:r>
              <a:rPr lang="en-US" sz="1100" b="0" dirty="0">
                <a:latin typeface="+mn-lt"/>
              </a:rPr>
              <a:t> AB </a:t>
            </a:r>
            <a:r>
              <a:rPr lang="en-US" sz="1100" b="0" dirty="0" err="1">
                <a:latin typeface="+mn-lt"/>
              </a:rPr>
              <a:t>är</a:t>
            </a:r>
            <a:r>
              <a:rPr lang="en-US" sz="1100" b="0" dirty="0">
                <a:latin typeface="+mn-lt"/>
              </a:rPr>
              <a:t> </a:t>
            </a:r>
            <a:r>
              <a:rPr lang="en-US" sz="1100" b="0" dirty="0" err="1">
                <a:latin typeface="+mn-lt"/>
              </a:rPr>
              <a:t>auktoriserat</a:t>
            </a:r>
            <a:r>
              <a:rPr lang="en-US" sz="1100" b="0" dirty="0">
                <a:latin typeface="+mn-lt"/>
              </a:rPr>
              <a:t> </a:t>
            </a:r>
            <a:r>
              <a:rPr lang="en-US" sz="1100" b="0" dirty="0" err="1">
                <a:latin typeface="+mn-lt"/>
              </a:rPr>
              <a:t>och</a:t>
            </a:r>
            <a:r>
              <a:rPr lang="en-US" sz="1100" b="0" dirty="0">
                <a:latin typeface="+mn-lt"/>
              </a:rPr>
              <a:t> </a:t>
            </a:r>
            <a:r>
              <a:rPr lang="en-US" sz="1100" b="0" dirty="0" err="1">
                <a:latin typeface="+mn-lt"/>
              </a:rPr>
              <a:t>reglerat</a:t>
            </a:r>
            <a:r>
              <a:rPr lang="en-US" sz="1100" b="0" dirty="0">
                <a:latin typeface="+mn-lt"/>
              </a:rPr>
              <a:t> av </a:t>
            </a:r>
            <a:r>
              <a:rPr lang="en-US" sz="1100" b="0" dirty="0" err="1">
                <a:latin typeface="+mn-lt"/>
              </a:rPr>
              <a:t>Finansinspektionen</a:t>
            </a:r>
            <a:r>
              <a:rPr lang="en-US" sz="1100" b="0" dirty="0">
                <a:latin typeface="+mn-lt"/>
              </a:rPr>
              <a:t> (FSA). </a:t>
            </a:r>
            <a:r>
              <a:rPr lang="en-US" sz="1100" b="0" dirty="0" err="1">
                <a:latin typeface="+mn-lt"/>
              </a:rPr>
              <a:t>Registrerad</a:t>
            </a:r>
            <a:r>
              <a:rPr lang="en-US" sz="1100" b="0" dirty="0">
                <a:latin typeface="+mn-lt"/>
              </a:rPr>
              <a:t> </a:t>
            </a:r>
            <a:r>
              <a:rPr lang="en-US" sz="1100" b="0" dirty="0" err="1">
                <a:latin typeface="+mn-lt"/>
              </a:rPr>
              <a:t>företagsadress</a:t>
            </a:r>
            <a:r>
              <a:rPr lang="en-US" sz="1100" b="0" dirty="0">
                <a:latin typeface="+mn-lt"/>
              </a:rPr>
              <a:t>: </a:t>
            </a:r>
            <a:r>
              <a:rPr lang="en-US" sz="1100" b="0" dirty="0" err="1">
                <a:latin typeface="+mn-lt"/>
              </a:rPr>
              <a:t>Drottninggatan</a:t>
            </a:r>
            <a:r>
              <a:rPr lang="en-US" sz="1100" b="0" dirty="0">
                <a:latin typeface="+mn-lt"/>
              </a:rPr>
              <a:t> 20, 252 21 Helsingborg, </a:t>
            </a:r>
            <a:br>
              <a:rPr lang="en-US" sz="1100" b="0" dirty="0">
                <a:latin typeface="+mn-lt"/>
              </a:rPr>
            </a:br>
            <a:r>
              <a:rPr lang="en-US" sz="1100" b="0" dirty="0">
                <a:latin typeface="+mn-lt"/>
              </a:rPr>
              <a:t>Sverige. </a:t>
            </a:r>
            <a:r>
              <a:rPr lang="en-US" sz="1100" b="0" dirty="0" err="1">
                <a:latin typeface="+mn-lt"/>
              </a:rPr>
              <a:t>Organisationsnummer</a:t>
            </a:r>
            <a:r>
              <a:rPr lang="en-US" sz="1100" b="0" dirty="0">
                <a:latin typeface="+mn-lt"/>
              </a:rPr>
              <a:t> 556609-9569. </a:t>
            </a:r>
          </a:p>
          <a:p>
            <a:pPr lvl="0">
              <a:lnSpc>
                <a:spcPct val="90000"/>
              </a:lnSpc>
              <a:spcAft>
                <a:spcPts val="600"/>
              </a:spcAft>
            </a:pPr>
            <a:r>
              <a:rPr lang="en-US" sz="1100" b="0" dirty="0">
                <a:latin typeface="+mn-lt"/>
              </a:rPr>
              <a:t>Arthur J Gallagher </a:t>
            </a:r>
            <a:r>
              <a:rPr lang="en-US" sz="1100" b="0" dirty="0" err="1">
                <a:latin typeface="+mn-lt"/>
              </a:rPr>
              <a:t>Proinova</a:t>
            </a:r>
            <a:r>
              <a:rPr lang="en-US" sz="1100" b="0" dirty="0">
                <a:latin typeface="+mn-lt"/>
              </a:rPr>
              <a:t> AB is authorized and regulated by the Swedish Financial Supervisory Authority (FSA). Registered company address: </a:t>
            </a:r>
            <a:br>
              <a:rPr lang="en-US" sz="1100" b="0" dirty="0">
                <a:latin typeface="+mn-lt"/>
              </a:rPr>
            </a:br>
            <a:r>
              <a:rPr lang="en-US" sz="1100" b="0" dirty="0" err="1">
                <a:latin typeface="+mn-lt"/>
              </a:rPr>
              <a:t>Drottninggatan</a:t>
            </a:r>
            <a:r>
              <a:rPr lang="en-US" sz="1100" b="0" dirty="0">
                <a:latin typeface="+mn-lt"/>
              </a:rPr>
              <a:t> 20, 252 21 Helsingborg, Sweden. Organization number 556609-9569.</a:t>
            </a:r>
          </a:p>
          <a:p>
            <a:pPr lvl="0">
              <a:lnSpc>
                <a:spcPct val="90000"/>
              </a:lnSpc>
              <a:spcAft>
                <a:spcPts val="600"/>
              </a:spcAft>
            </a:pPr>
            <a:r>
              <a:rPr lang="en-US" sz="1100" b="0" dirty="0">
                <a:latin typeface="+mn-lt"/>
              </a:rPr>
              <a:t>Arthur J Gallagher </a:t>
            </a:r>
            <a:r>
              <a:rPr lang="en-US" sz="1100" b="0" dirty="0" err="1">
                <a:latin typeface="+mn-lt"/>
              </a:rPr>
              <a:t>Proinova</a:t>
            </a:r>
            <a:r>
              <a:rPr lang="en-US" sz="1100" b="0" dirty="0">
                <a:latin typeface="+mn-lt"/>
              </a:rPr>
              <a:t> Agency AB </a:t>
            </a:r>
            <a:r>
              <a:rPr lang="en-US" sz="1100" b="0" dirty="0" err="1">
                <a:latin typeface="+mn-lt"/>
              </a:rPr>
              <a:t>är</a:t>
            </a:r>
            <a:r>
              <a:rPr lang="en-US" sz="1100" b="0" dirty="0">
                <a:latin typeface="+mn-lt"/>
              </a:rPr>
              <a:t> </a:t>
            </a:r>
            <a:r>
              <a:rPr lang="en-US" sz="1100" b="0" dirty="0" err="1">
                <a:latin typeface="+mn-lt"/>
              </a:rPr>
              <a:t>auktoriserat</a:t>
            </a:r>
            <a:r>
              <a:rPr lang="en-US" sz="1100" b="0" dirty="0">
                <a:latin typeface="+mn-lt"/>
              </a:rPr>
              <a:t> </a:t>
            </a:r>
            <a:r>
              <a:rPr lang="en-US" sz="1100" b="0" dirty="0" err="1">
                <a:latin typeface="+mn-lt"/>
              </a:rPr>
              <a:t>och</a:t>
            </a:r>
            <a:r>
              <a:rPr lang="en-US" sz="1100" b="0" dirty="0">
                <a:latin typeface="+mn-lt"/>
              </a:rPr>
              <a:t> </a:t>
            </a:r>
            <a:r>
              <a:rPr lang="en-US" sz="1100" b="0" dirty="0" err="1">
                <a:latin typeface="+mn-lt"/>
              </a:rPr>
              <a:t>reglerat</a:t>
            </a:r>
            <a:r>
              <a:rPr lang="en-US" sz="1100" b="0" dirty="0">
                <a:latin typeface="+mn-lt"/>
              </a:rPr>
              <a:t> av </a:t>
            </a:r>
            <a:r>
              <a:rPr lang="en-US" sz="1100" b="0" dirty="0" err="1">
                <a:latin typeface="+mn-lt"/>
              </a:rPr>
              <a:t>Finansinspektionen</a:t>
            </a:r>
            <a:r>
              <a:rPr lang="en-US" sz="1100" b="0" dirty="0">
                <a:latin typeface="+mn-lt"/>
              </a:rPr>
              <a:t> (FSA). </a:t>
            </a:r>
            <a:r>
              <a:rPr lang="en-US" sz="1100" b="0" dirty="0" err="1">
                <a:latin typeface="+mn-lt"/>
              </a:rPr>
              <a:t>Registrerad</a:t>
            </a:r>
            <a:r>
              <a:rPr lang="en-US" sz="1100" b="0" dirty="0">
                <a:latin typeface="+mn-lt"/>
              </a:rPr>
              <a:t> </a:t>
            </a:r>
            <a:r>
              <a:rPr lang="en-US" sz="1100" b="0" dirty="0" err="1">
                <a:latin typeface="+mn-lt"/>
              </a:rPr>
              <a:t>företagsadress</a:t>
            </a:r>
            <a:r>
              <a:rPr lang="en-US" sz="1100" b="0" dirty="0">
                <a:latin typeface="+mn-lt"/>
              </a:rPr>
              <a:t>: </a:t>
            </a:r>
            <a:r>
              <a:rPr lang="en-US" sz="1100" b="0" dirty="0" err="1">
                <a:latin typeface="+mn-lt"/>
              </a:rPr>
              <a:t>Drottninggatan</a:t>
            </a:r>
            <a:r>
              <a:rPr lang="en-US" sz="1100" b="0" dirty="0">
                <a:latin typeface="+mn-lt"/>
              </a:rPr>
              <a:t> 20, </a:t>
            </a:r>
            <a:br>
              <a:rPr lang="en-US" sz="1100" b="0" dirty="0">
                <a:latin typeface="+mn-lt"/>
              </a:rPr>
            </a:br>
            <a:r>
              <a:rPr lang="en-US" sz="1100" b="0" dirty="0">
                <a:latin typeface="+mn-lt"/>
              </a:rPr>
              <a:t>252 21 Helsingborg, Sverige. </a:t>
            </a:r>
            <a:r>
              <a:rPr lang="en-US" sz="1100" b="0" dirty="0" err="1">
                <a:latin typeface="+mn-lt"/>
              </a:rPr>
              <a:t>Organisationsnummer</a:t>
            </a:r>
            <a:r>
              <a:rPr lang="en-US" sz="1100" b="0" dirty="0">
                <a:latin typeface="+mn-lt"/>
              </a:rPr>
              <a:t> 556730-4109. </a:t>
            </a:r>
          </a:p>
          <a:p>
            <a:pPr lvl="0">
              <a:lnSpc>
                <a:spcPct val="90000"/>
              </a:lnSpc>
              <a:spcAft>
                <a:spcPts val="600"/>
              </a:spcAft>
            </a:pPr>
            <a:r>
              <a:rPr lang="en-US" sz="1100" b="0" dirty="0">
                <a:latin typeface="+mn-lt"/>
              </a:rPr>
              <a:t>Arthur J Gallagher </a:t>
            </a:r>
            <a:r>
              <a:rPr lang="en-US" sz="1100" b="0" dirty="0" err="1">
                <a:latin typeface="+mn-lt"/>
              </a:rPr>
              <a:t>Proinova</a:t>
            </a:r>
            <a:r>
              <a:rPr lang="en-US" sz="1100" b="0" dirty="0">
                <a:latin typeface="+mn-lt"/>
              </a:rPr>
              <a:t> Agency AB is authorized and regulated by the Swedish Financial Supervisory Authority (FSA). Registered </a:t>
            </a:r>
            <a:br>
              <a:rPr lang="en-US" sz="1100" b="0" dirty="0">
                <a:latin typeface="+mn-lt"/>
              </a:rPr>
            </a:br>
            <a:r>
              <a:rPr lang="en-US" sz="1100" b="0" dirty="0">
                <a:latin typeface="+mn-lt"/>
              </a:rPr>
              <a:t>company address: </a:t>
            </a:r>
            <a:r>
              <a:rPr lang="en-US" sz="1100" b="0" dirty="0" err="1">
                <a:latin typeface="+mn-lt"/>
              </a:rPr>
              <a:t>Drottninggatan</a:t>
            </a:r>
            <a:r>
              <a:rPr lang="en-US" sz="1100" b="0" dirty="0">
                <a:latin typeface="+mn-lt"/>
              </a:rPr>
              <a:t> 20, 252 21 Helsingborg, Sweden. Organization number 556730-4109.</a:t>
            </a:r>
          </a:p>
          <a:p>
            <a:pPr lvl="0">
              <a:lnSpc>
                <a:spcPct val="90000"/>
              </a:lnSpc>
              <a:spcAft>
                <a:spcPts val="600"/>
              </a:spcAft>
            </a:pPr>
            <a:endParaRPr lang="en-US" sz="1100" b="0" dirty="0">
              <a:latin typeface="+mn-lt"/>
            </a:endParaRPr>
          </a:p>
          <a:p>
            <a:pPr>
              <a:lnSpc>
                <a:spcPct val="90000"/>
              </a:lnSpc>
              <a:spcAft>
                <a:spcPts val="600"/>
              </a:spcAft>
            </a:pPr>
            <a:endParaRPr lang="en-US" sz="1100" b="1" dirty="0">
              <a:latin typeface="+mn-lt"/>
            </a:endParaRPr>
          </a:p>
          <a:p>
            <a:pPr>
              <a:lnSpc>
                <a:spcPct val="90000"/>
              </a:lnSpc>
              <a:spcAft>
                <a:spcPts val="600"/>
              </a:spcAft>
            </a:pPr>
            <a:endParaRPr lang="en-US" sz="1100" b="1" dirty="0">
              <a:latin typeface="+mn-lt"/>
            </a:endParaRPr>
          </a:p>
          <a:p>
            <a:endParaRPr lang="en-US" sz="1100" dirty="0">
              <a:latin typeface="+mn-lt"/>
            </a:endParaRPr>
          </a:p>
        </p:txBody>
      </p:sp>
    </p:spTree>
    <p:extLst>
      <p:ext uri="{BB962C8B-B14F-4D97-AF65-F5344CB8AC3E}">
        <p14:creationId xmlns:p14="http://schemas.microsoft.com/office/powerpoint/2010/main" val="1249930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GGB Switzerland Lichenstei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0" name="Picture 5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35813" y="4962115"/>
            <a:ext cx="3207100" cy="1529864"/>
          </a:xfrm>
          <a:prstGeom prst="rect">
            <a:avLst/>
          </a:prstGeom>
        </p:spPr>
      </p:pic>
      <p:sp>
        <p:nvSpPr>
          <p:cNvPr id="2" name="TextBox 1">
            <a:extLst>
              <a:ext uri="{FF2B5EF4-FFF2-40B4-BE49-F238E27FC236}">
                <a16:creationId xmlns:a16="http://schemas.microsoft.com/office/drawing/2014/main" id="{960CE6E4-9475-EE08-8D59-8F5DFD9032ED}"/>
              </a:ext>
            </a:extLst>
          </p:cNvPr>
          <p:cNvSpPr txBox="1"/>
          <p:nvPr userDrawn="1"/>
        </p:nvSpPr>
        <p:spPr>
          <a:xfrm>
            <a:off x="528063" y="475705"/>
            <a:ext cx="1353256" cy="307777"/>
          </a:xfrm>
          <a:prstGeom prst="rect">
            <a:avLst/>
          </a:prstGeom>
          <a:noFill/>
        </p:spPr>
        <p:txBody>
          <a:bodyPr wrap="none" rtlCol="0">
            <a:spAutoFit/>
          </a:bodyPr>
          <a:lstStyle/>
          <a:p>
            <a:r>
              <a:rPr lang="en-US" sz="1400">
                <a:latin typeface="+mj-lt"/>
              </a:rPr>
              <a:t>DISCLOSURE</a:t>
            </a:r>
          </a:p>
        </p:txBody>
      </p:sp>
      <p:sp>
        <p:nvSpPr>
          <p:cNvPr id="3" name="TextBox 2">
            <a:extLst>
              <a:ext uri="{FF2B5EF4-FFF2-40B4-BE49-F238E27FC236}">
                <a16:creationId xmlns:a16="http://schemas.microsoft.com/office/drawing/2014/main" id="{58F995DA-2620-5612-786E-D7EECA487E1B}"/>
              </a:ext>
            </a:extLst>
          </p:cNvPr>
          <p:cNvSpPr txBox="1"/>
          <p:nvPr userDrawn="1"/>
        </p:nvSpPr>
        <p:spPr>
          <a:xfrm>
            <a:off x="611191" y="783482"/>
            <a:ext cx="10969617" cy="4842864"/>
          </a:xfrm>
          <a:prstGeom prst="rect">
            <a:avLst/>
          </a:prstGeom>
          <a:noFill/>
        </p:spPr>
        <p:txBody>
          <a:bodyPr wrap="square" lIns="0" rIns="0" rtlCol="0">
            <a:spAutoFit/>
          </a:bodyPr>
          <a:lstStyle/>
          <a:p>
            <a:pPr>
              <a:lnSpc>
                <a:spcPct val="90000"/>
              </a:lnSpc>
              <a:spcAft>
                <a:spcPts val="600"/>
              </a:spcAft>
            </a:pPr>
            <a:r>
              <a:rPr lang="en-US" sz="1100">
                <a:latin typeface="+mn-lt"/>
              </a:rPr>
              <a:t>© Copyright 2024 Arthur J. Gallagher &amp; Co. and subsidiaries. All rights reserved: No part of this document may be reproduced, stored in a retrieval system, or transmitted in any form or by any means, whether electronic, mechanical, photocopying, recording, or otherwise, without the prior written permission of Arthur J. Gallagher &amp; Co. </a:t>
            </a:r>
          </a:p>
          <a:p>
            <a:pPr>
              <a:lnSpc>
                <a:spcPct val="90000"/>
              </a:lnSpc>
              <a:spcAft>
                <a:spcPts val="600"/>
              </a:spcAft>
            </a:pPr>
            <a:r>
              <a:rPr lang="en-US" sz="1100" b="1">
                <a:latin typeface="+mn-lt"/>
              </a:rPr>
              <a:t>SWITZERLAND</a:t>
            </a:r>
          </a:p>
          <a:p>
            <a:pPr>
              <a:lnSpc>
                <a:spcPct val="90000"/>
              </a:lnSpc>
              <a:spcAft>
                <a:spcPts val="600"/>
              </a:spcAft>
            </a:pPr>
            <a:r>
              <a:rPr lang="en-US" sz="1100" b="0">
                <a:latin typeface="+mn-lt"/>
              </a:rPr>
              <a:t>Arthur J. Gallagher (Schweiz) AG </a:t>
            </a:r>
            <a:r>
              <a:rPr lang="en-US" sz="1100" b="0" err="1">
                <a:latin typeface="+mn-lt"/>
              </a:rPr>
              <a:t>ist</a:t>
            </a:r>
            <a:r>
              <a:rPr lang="en-US" sz="1100" b="0">
                <a:latin typeface="+mn-lt"/>
              </a:rPr>
              <a:t> von der </a:t>
            </a:r>
            <a:r>
              <a:rPr lang="en-US" sz="1100" b="0" err="1">
                <a:latin typeface="+mn-lt"/>
              </a:rPr>
              <a:t>Eidgenössischen</a:t>
            </a:r>
            <a:r>
              <a:rPr lang="en-US" sz="1100" b="0">
                <a:latin typeface="+mn-lt"/>
              </a:rPr>
              <a:t> </a:t>
            </a:r>
            <a:r>
              <a:rPr lang="en-US" sz="1100" b="0" err="1">
                <a:latin typeface="+mn-lt"/>
              </a:rPr>
              <a:t>Finanzmarktaufsicht</a:t>
            </a:r>
            <a:r>
              <a:rPr lang="en-US" sz="1100" b="0">
                <a:latin typeface="+mn-lt"/>
              </a:rPr>
              <a:t> (FINMA) </a:t>
            </a:r>
            <a:r>
              <a:rPr lang="en-US" sz="1100" b="0" err="1">
                <a:latin typeface="+mn-lt"/>
              </a:rPr>
              <a:t>autorisiert</a:t>
            </a:r>
            <a:r>
              <a:rPr lang="en-US" sz="1100" b="0">
                <a:latin typeface="+mn-lt"/>
              </a:rPr>
              <a:t> und </a:t>
            </a:r>
            <a:r>
              <a:rPr lang="en-US" sz="1100" b="0" err="1">
                <a:latin typeface="+mn-lt"/>
              </a:rPr>
              <a:t>reguliert</a:t>
            </a:r>
            <a:r>
              <a:rPr lang="en-US" sz="1100" b="0">
                <a:latin typeface="+mn-lt"/>
              </a:rPr>
              <a:t>. </a:t>
            </a:r>
            <a:r>
              <a:rPr lang="en-US" sz="1100" b="0" err="1">
                <a:latin typeface="+mn-lt"/>
              </a:rPr>
              <a:t>Geschäftsadresse</a:t>
            </a:r>
            <a:r>
              <a:rPr lang="en-US" sz="1100" b="0">
                <a:latin typeface="+mn-lt"/>
              </a:rPr>
              <a:t>: Arthur J. Gallagher (Schweiz) AG, </a:t>
            </a:r>
            <a:r>
              <a:rPr lang="en-US" sz="1100" b="0" err="1">
                <a:latin typeface="+mn-lt"/>
              </a:rPr>
              <a:t>Rieterstrasse</a:t>
            </a:r>
            <a:r>
              <a:rPr lang="en-US" sz="1100" b="0">
                <a:latin typeface="+mn-lt"/>
              </a:rPr>
              <a:t> 6 CH-8002 Zürich, Schweiz. </a:t>
            </a:r>
            <a:r>
              <a:rPr lang="en-US" sz="1100" b="0" err="1">
                <a:latin typeface="+mn-lt"/>
              </a:rPr>
              <a:t>Registriert</a:t>
            </a:r>
            <a:r>
              <a:rPr lang="en-US" sz="1100" b="0">
                <a:latin typeface="+mn-lt"/>
              </a:rPr>
              <a:t> in der Schweiz. FINMA-</a:t>
            </a:r>
            <a:r>
              <a:rPr lang="en-US" sz="1100" b="0" err="1">
                <a:latin typeface="+mn-lt"/>
              </a:rPr>
              <a:t>Registrierungsnummer</a:t>
            </a:r>
            <a:r>
              <a:rPr lang="en-US" sz="1100" b="0">
                <a:latin typeface="+mn-lt"/>
              </a:rPr>
              <a:t>: F01043709. UID-Nummer: CHE-108.666.574.</a:t>
            </a:r>
          </a:p>
          <a:p>
            <a:pPr>
              <a:lnSpc>
                <a:spcPct val="90000"/>
              </a:lnSpc>
              <a:spcAft>
                <a:spcPts val="600"/>
              </a:spcAft>
            </a:pPr>
            <a:r>
              <a:rPr lang="en-US" sz="1100" b="0">
                <a:latin typeface="+mn-lt"/>
              </a:rPr>
              <a:t>Arthur J. Gallagher (Schweiz) AG is </a:t>
            </a:r>
            <a:r>
              <a:rPr lang="en-US" sz="1100" b="0" err="1">
                <a:latin typeface="+mn-lt"/>
              </a:rPr>
              <a:t>authorised</a:t>
            </a:r>
            <a:r>
              <a:rPr lang="en-US" sz="1100" b="0">
                <a:latin typeface="+mn-lt"/>
              </a:rPr>
              <a:t> and regulated by the Swiss Financial Market Supervisory Authority (FINMA). Registered Business Address: Arthur J. Gallagher (Schweiz) AG, </a:t>
            </a:r>
            <a:r>
              <a:rPr lang="en-US" sz="1100" b="0" err="1">
                <a:latin typeface="+mn-lt"/>
              </a:rPr>
              <a:t>Rieterstrasse</a:t>
            </a:r>
            <a:r>
              <a:rPr lang="en-US" sz="1100" b="0">
                <a:latin typeface="+mn-lt"/>
              </a:rPr>
              <a:t> 6, 8002 Zurich, Switzerland. Registered in Switzerland. FINMA Registration Number: F01043709. UID Number: CHE-108.666.574. </a:t>
            </a:r>
          </a:p>
          <a:p>
            <a:pPr>
              <a:lnSpc>
                <a:spcPct val="90000"/>
              </a:lnSpc>
              <a:spcAft>
                <a:spcPts val="600"/>
              </a:spcAft>
            </a:pPr>
            <a:r>
              <a:rPr lang="en-US" sz="1100" b="0">
                <a:latin typeface="+mn-lt"/>
              </a:rPr>
              <a:t>Arthur J. Gallagher (Schweiz) AG è </a:t>
            </a:r>
            <a:r>
              <a:rPr lang="en-US" sz="1100" b="0" err="1">
                <a:latin typeface="+mn-lt"/>
              </a:rPr>
              <a:t>autorizzata</a:t>
            </a:r>
            <a:r>
              <a:rPr lang="en-US" sz="1100" b="0">
                <a:latin typeface="+mn-lt"/>
              </a:rPr>
              <a:t> e </a:t>
            </a:r>
            <a:r>
              <a:rPr lang="en-US" sz="1100" b="0" err="1">
                <a:latin typeface="+mn-lt"/>
              </a:rPr>
              <a:t>regolamentata</a:t>
            </a:r>
            <a:r>
              <a:rPr lang="en-US" sz="1100" b="0">
                <a:latin typeface="+mn-lt"/>
              </a:rPr>
              <a:t> </a:t>
            </a:r>
            <a:r>
              <a:rPr lang="en-US" sz="1100" b="0" err="1">
                <a:latin typeface="+mn-lt"/>
              </a:rPr>
              <a:t>dall'Autorità</a:t>
            </a:r>
            <a:r>
              <a:rPr lang="en-US" sz="1100" b="0">
                <a:latin typeface="+mn-lt"/>
              </a:rPr>
              <a:t> di </a:t>
            </a:r>
            <a:r>
              <a:rPr lang="en-US" sz="1100" b="0" err="1">
                <a:latin typeface="+mn-lt"/>
              </a:rPr>
              <a:t>vigilanza</a:t>
            </a:r>
            <a:r>
              <a:rPr lang="en-US" sz="1100" b="0">
                <a:latin typeface="+mn-lt"/>
              </a:rPr>
              <a:t> </a:t>
            </a:r>
            <a:r>
              <a:rPr lang="en-US" sz="1100" b="0" err="1">
                <a:latin typeface="+mn-lt"/>
              </a:rPr>
              <a:t>suimercati</a:t>
            </a:r>
            <a:r>
              <a:rPr lang="en-US" sz="1100" b="0">
                <a:latin typeface="+mn-lt"/>
              </a:rPr>
              <a:t> </a:t>
            </a:r>
            <a:r>
              <a:rPr lang="en-US" sz="1100" b="0" err="1">
                <a:latin typeface="+mn-lt"/>
              </a:rPr>
              <a:t>finanziari</a:t>
            </a:r>
            <a:r>
              <a:rPr lang="en-US" sz="1100" b="0">
                <a:latin typeface="+mn-lt"/>
              </a:rPr>
              <a:t> </a:t>
            </a:r>
            <a:r>
              <a:rPr lang="en-US" sz="1100" b="0" err="1">
                <a:latin typeface="+mn-lt"/>
              </a:rPr>
              <a:t>svizzeri</a:t>
            </a:r>
            <a:r>
              <a:rPr lang="en-US" sz="1100" b="0">
                <a:latin typeface="+mn-lt"/>
              </a:rPr>
              <a:t> (FINMA). </a:t>
            </a:r>
            <a:r>
              <a:rPr lang="en-US" sz="1100" b="0" err="1">
                <a:latin typeface="+mn-lt"/>
              </a:rPr>
              <a:t>Indirizzo</a:t>
            </a:r>
            <a:r>
              <a:rPr lang="en-US" sz="1100" b="0">
                <a:latin typeface="+mn-lt"/>
              </a:rPr>
              <a:t> </a:t>
            </a:r>
            <a:r>
              <a:rPr lang="en-US" sz="1100" b="0" err="1">
                <a:latin typeface="+mn-lt"/>
              </a:rPr>
              <a:t>commerciale</a:t>
            </a:r>
            <a:r>
              <a:rPr lang="en-US" sz="1100" b="0">
                <a:latin typeface="+mn-lt"/>
              </a:rPr>
              <a:t> </a:t>
            </a:r>
            <a:r>
              <a:rPr lang="en-US" sz="1100" b="0" err="1">
                <a:latin typeface="+mn-lt"/>
              </a:rPr>
              <a:t>registrato</a:t>
            </a:r>
            <a:r>
              <a:rPr lang="en-US" sz="1100" b="0">
                <a:latin typeface="+mn-lt"/>
              </a:rPr>
              <a:t>: </a:t>
            </a:r>
            <a:br>
              <a:rPr lang="en-US" sz="1100" b="0">
                <a:latin typeface="+mn-lt"/>
              </a:rPr>
            </a:br>
            <a:r>
              <a:rPr lang="en-US" sz="1100" b="0">
                <a:latin typeface="+mn-lt"/>
              </a:rPr>
              <a:t>Arthur J. Gallagher (Schweiz) AG, </a:t>
            </a:r>
            <a:r>
              <a:rPr lang="en-US" sz="1100" b="0" err="1">
                <a:latin typeface="+mn-lt"/>
              </a:rPr>
              <a:t>Rieterstrasse</a:t>
            </a:r>
            <a:r>
              <a:rPr lang="en-US" sz="1100" b="0">
                <a:latin typeface="+mn-lt"/>
              </a:rPr>
              <a:t> 6 CH-8002 </a:t>
            </a:r>
            <a:r>
              <a:rPr lang="en-US" sz="1100" b="0" err="1">
                <a:latin typeface="+mn-lt"/>
              </a:rPr>
              <a:t>Zurigo</a:t>
            </a:r>
            <a:r>
              <a:rPr lang="en-US" sz="1100" b="0">
                <a:latin typeface="+mn-lt"/>
              </a:rPr>
              <a:t>, </a:t>
            </a:r>
            <a:r>
              <a:rPr lang="en-US" sz="1100" b="0" err="1">
                <a:latin typeface="+mn-lt"/>
              </a:rPr>
              <a:t>Svizzera</a:t>
            </a:r>
            <a:r>
              <a:rPr lang="en-US" sz="1100" b="0">
                <a:latin typeface="+mn-lt"/>
              </a:rPr>
              <a:t>. </a:t>
            </a:r>
            <a:r>
              <a:rPr lang="en-US" sz="1100" b="0" err="1">
                <a:latin typeface="+mn-lt"/>
              </a:rPr>
              <a:t>Registrata</a:t>
            </a:r>
            <a:r>
              <a:rPr lang="en-US" sz="1100" b="0">
                <a:latin typeface="+mn-lt"/>
              </a:rPr>
              <a:t> in </a:t>
            </a:r>
            <a:r>
              <a:rPr lang="en-US" sz="1100" b="0" err="1">
                <a:latin typeface="+mn-lt"/>
              </a:rPr>
              <a:t>Svizzera</a:t>
            </a:r>
            <a:r>
              <a:rPr lang="en-US" sz="1100" b="0">
                <a:latin typeface="+mn-lt"/>
              </a:rPr>
              <a:t>. </a:t>
            </a:r>
            <a:r>
              <a:rPr lang="en-US" sz="1100" b="0" err="1">
                <a:latin typeface="+mn-lt"/>
              </a:rPr>
              <a:t>Numero</a:t>
            </a:r>
            <a:r>
              <a:rPr lang="en-US" sz="1100" b="0">
                <a:latin typeface="+mn-lt"/>
              </a:rPr>
              <a:t> di </a:t>
            </a:r>
            <a:r>
              <a:rPr lang="en-US" sz="1100" b="0" err="1">
                <a:latin typeface="+mn-lt"/>
              </a:rPr>
              <a:t>registrazioneFINMA</a:t>
            </a:r>
            <a:r>
              <a:rPr lang="en-US" sz="1100" b="0">
                <a:latin typeface="+mn-lt"/>
              </a:rPr>
              <a:t>: F01043709. </a:t>
            </a:r>
            <a:r>
              <a:rPr lang="en-US" sz="1100" b="0" err="1">
                <a:latin typeface="+mn-lt"/>
              </a:rPr>
              <a:t>Numero</a:t>
            </a:r>
            <a:r>
              <a:rPr lang="en-US" sz="1100" b="0">
                <a:latin typeface="+mn-lt"/>
              </a:rPr>
              <a:t> UID: CHE-108.666.574.</a:t>
            </a:r>
          </a:p>
          <a:p>
            <a:pPr>
              <a:lnSpc>
                <a:spcPct val="90000"/>
              </a:lnSpc>
              <a:spcAft>
                <a:spcPts val="600"/>
              </a:spcAft>
            </a:pPr>
            <a:r>
              <a:rPr lang="en-US" sz="1100" b="0">
                <a:latin typeface="+mn-lt"/>
              </a:rPr>
              <a:t>Arthur J. Gallagher (Schweiz) AG </a:t>
            </a:r>
            <a:r>
              <a:rPr lang="en-US" sz="1100" b="0" err="1">
                <a:latin typeface="+mn-lt"/>
              </a:rPr>
              <a:t>est</a:t>
            </a:r>
            <a:r>
              <a:rPr lang="en-US" sz="1100" b="0">
                <a:latin typeface="+mn-lt"/>
              </a:rPr>
              <a:t> </a:t>
            </a:r>
            <a:r>
              <a:rPr lang="en-US" sz="1100" b="0" err="1">
                <a:latin typeface="+mn-lt"/>
              </a:rPr>
              <a:t>autorisé</a:t>
            </a:r>
            <a:r>
              <a:rPr lang="en-US" sz="1100" b="0">
                <a:latin typeface="+mn-lt"/>
              </a:rPr>
              <a:t> et </a:t>
            </a:r>
            <a:r>
              <a:rPr lang="en-US" sz="1100" b="0" err="1">
                <a:latin typeface="+mn-lt"/>
              </a:rPr>
              <a:t>réglementé</a:t>
            </a:r>
            <a:r>
              <a:rPr lang="en-US" sz="1100" b="0">
                <a:latin typeface="+mn-lt"/>
              </a:rPr>
              <a:t> par </a:t>
            </a:r>
            <a:r>
              <a:rPr lang="en-US" sz="1100" b="0" err="1">
                <a:latin typeface="+mn-lt"/>
              </a:rPr>
              <a:t>l'Autorité</a:t>
            </a:r>
            <a:r>
              <a:rPr lang="en-US" sz="1100" b="0">
                <a:latin typeface="+mn-lt"/>
              </a:rPr>
              <a:t> </a:t>
            </a:r>
            <a:r>
              <a:rPr lang="en-US" sz="1100" b="0" err="1">
                <a:latin typeface="+mn-lt"/>
              </a:rPr>
              <a:t>suisse</a:t>
            </a:r>
            <a:r>
              <a:rPr lang="en-US" sz="1100" b="0">
                <a:latin typeface="+mn-lt"/>
              </a:rPr>
              <a:t> de surveillance </a:t>
            </a:r>
            <a:r>
              <a:rPr lang="en-US" sz="1100" b="0" err="1">
                <a:latin typeface="+mn-lt"/>
              </a:rPr>
              <a:t>desmarchés</a:t>
            </a:r>
            <a:r>
              <a:rPr lang="en-US" sz="1100" b="0">
                <a:latin typeface="+mn-lt"/>
              </a:rPr>
              <a:t> financiers (FINMA). </a:t>
            </a:r>
            <a:r>
              <a:rPr lang="en-US" sz="1100" b="0" err="1">
                <a:latin typeface="+mn-lt"/>
              </a:rPr>
              <a:t>Adresse</a:t>
            </a:r>
            <a:r>
              <a:rPr lang="en-US" sz="1100" b="0">
                <a:latin typeface="+mn-lt"/>
              </a:rPr>
              <a:t> </a:t>
            </a:r>
            <a:r>
              <a:rPr lang="en-US" sz="1100" b="0" err="1">
                <a:latin typeface="+mn-lt"/>
              </a:rPr>
              <a:t>commerciale</a:t>
            </a:r>
            <a:r>
              <a:rPr lang="en-US" sz="1100" b="0">
                <a:latin typeface="+mn-lt"/>
              </a:rPr>
              <a:t> </a:t>
            </a:r>
            <a:br>
              <a:rPr lang="en-US" sz="1100" b="0">
                <a:latin typeface="+mn-lt"/>
              </a:rPr>
            </a:br>
            <a:r>
              <a:rPr lang="en-US" sz="1100" b="0" err="1">
                <a:latin typeface="+mn-lt"/>
              </a:rPr>
              <a:t>enregistrée</a:t>
            </a:r>
            <a:r>
              <a:rPr lang="en-US" sz="1100" b="0">
                <a:latin typeface="+mn-lt"/>
              </a:rPr>
              <a:t> :Arthur J. Gallagher (Schweiz) AG, </a:t>
            </a:r>
            <a:r>
              <a:rPr lang="en-US" sz="1100" b="0" err="1">
                <a:latin typeface="+mn-lt"/>
              </a:rPr>
              <a:t>Rieterstrasse</a:t>
            </a:r>
            <a:r>
              <a:rPr lang="en-US" sz="1100" b="0">
                <a:latin typeface="+mn-lt"/>
              </a:rPr>
              <a:t> 6 CH-8002 Zurich, Suisse. </a:t>
            </a:r>
            <a:r>
              <a:rPr lang="en-US" sz="1100" b="0" err="1">
                <a:latin typeface="+mn-lt"/>
              </a:rPr>
              <a:t>Enregistré</a:t>
            </a:r>
            <a:r>
              <a:rPr lang="en-US" sz="1100" b="0">
                <a:latin typeface="+mn-lt"/>
              </a:rPr>
              <a:t> </a:t>
            </a:r>
            <a:r>
              <a:rPr lang="en-US" sz="1100" b="0" err="1">
                <a:latin typeface="+mn-lt"/>
              </a:rPr>
              <a:t>en</a:t>
            </a:r>
            <a:r>
              <a:rPr lang="en-US" sz="1100" b="0">
                <a:latin typeface="+mn-lt"/>
              </a:rPr>
              <a:t> Suisse. </a:t>
            </a:r>
            <a:r>
              <a:rPr lang="en-US" sz="1100" b="0" err="1">
                <a:latin typeface="+mn-lt"/>
              </a:rPr>
              <a:t>Numéro</a:t>
            </a:r>
            <a:r>
              <a:rPr lang="en-US" sz="1100" b="0">
                <a:latin typeface="+mn-lt"/>
              </a:rPr>
              <a:t> </a:t>
            </a:r>
            <a:r>
              <a:rPr lang="en-US" sz="1100" b="0" err="1">
                <a:latin typeface="+mn-lt"/>
              </a:rPr>
              <a:t>d'enregistrement</a:t>
            </a:r>
            <a:r>
              <a:rPr lang="en-US" sz="1100" b="0">
                <a:latin typeface="+mn-lt"/>
              </a:rPr>
              <a:t> </a:t>
            </a:r>
            <a:br>
              <a:rPr lang="en-US" sz="1100" b="0">
                <a:latin typeface="+mn-lt"/>
              </a:rPr>
            </a:br>
            <a:r>
              <a:rPr lang="en-US" sz="1100" b="0">
                <a:latin typeface="+mn-lt"/>
              </a:rPr>
              <a:t>FINMA :F01043709. </a:t>
            </a:r>
            <a:r>
              <a:rPr lang="en-US" sz="1100" b="0" err="1">
                <a:latin typeface="+mn-lt"/>
              </a:rPr>
              <a:t>Numéro</a:t>
            </a:r>
            <a:r>
              <a:rPr lang="en-US" sz="1100" b="0">
                <a:latin typeface="+mn-lt"/>
              </a:rPr>
              <a:t> UID : CHE-108.666.574.</a:t>
            </a:r>
          </a:p>
          <a:p>
            <a:pPr>
              <a:lnSpc>
                <a:spcPct val="90000"/>
              </a:lnSpc>
              <a:spcAft>
                <a:spcPts val="600"/>
              </a:spcAft>
            </a:pPr>
            <a:r>
              <a:rPr lang="en-US" sz="1100" b="1">
                <a:latin typeface="+mn-lt"/>
              </a:rPr>
              <a:t>LICHENSTEIN</a:t>
            </a:r>
          </a:p>
          <a:p>
            <a:pPr>
              <a:lnSpc>
                <a:spcPct val="90000"/>
              </a:lnSpc>
              <a:spcAft>
                <a:spcPts val="600"/>
              </a:spcAft>
            </a:pPr>
            <a:r>
              <a:rPr lang="en-US" sz="1100" b="0" err="1">
                <a:latin typeface="+mn-lt"/>
              </a:rPr>
              <a:t>accurArt</a:t>
            </a:r>
            <a:r>
              <a:rPr lang="en-US" sz="1100" b="0">
                <a:latin typeface="+mn-lt"/>
              </a:rPr>
              <a:t> Europe, Arthur J. Gallagher (Liechtenstein) AG is </a:t>
            </a:r>
            <a:r>
              <a:rPr lang="en-US" sz="1100" b="0" err="1">
                <a:latin typeface="+mn-lt"/>
              </a:rPr>
              <a:t>authorised</a:t>
            </a:r>
            <a:r>
              <a:rPr lang="en-US" sz="1100" b="0">
                <a:latin typeface="+mn-lt"/>
              </a:rPr>
              <a:t> and regulated by the Financial Market Authority (FMA). Registered Business </a:t>
            </a:r>
            <a:br>
              <a:rPr lang="en-US" sz="1100" b="0">
                <a:latin typeface="+mn-lt"/>
              </a:rPr>
            </a:br>
            <a:r>
              <a:rPr lang="en-US" sz="1100" b="0">
                <a:latin typeface="+mn-lt"/>
              </a:rPr>
              <a:t>Address: </a:t>
            </a:r>
            <a:r>
              <a:rPr lang="en-US" sz="1100" b="0" err="1">
                <a:latin typeface="+mn-lt"/>
              </a:rPr>
              <a:t>Gewerbeg</a:t>
            </a:r>
            <a:r>
              <a:rPr lang="en-US" sz="1100" b="0">
                <a:latin typeface="+mn-lt"/>
              </a:rPr>
              <a:t> 15, </a:t>
            </a:r>
            <a:r>
              <a:rPr lang="en-US" sz="1100" b="0" err="1">
                <a:latin typeface="+mn-lt"/>
              </a:rPr>
              <a:t>Postfach</a:t>
            </a:r>
            <a:r>
              <a:rPr lang="en-US" sz="1100" b="0">
                <a:latin typeface="+mn-lt"/>
              </a:rPr>
              <a:t> 241, LI-9490 Vaduz. FMA Registration Number: 147604. Commercial Register Number: FL-0002.460.395-2. </a:t>
            </a:r>
          </a:p>
          <a:p>
            <a:pPr>
              <a:lnSpc>
                <a:spcPct val="90000"/>
              </a:lnSpc>
              <a:spcAft>
                <a:spcPts val="600"/>
              </a:spcAft>
            </a:pPr>
            <a:r>
              <a:rPr lang="en-US" sz="1100" b="0" err="1">
                <a:latin typeface="+mn-lt"/>
              </a:rPr>
              <a:t>accurArt</a:t>
            </a:r>
            <a:r>
              <a:rPr lang="en-US" sz="1100" b="0">
                <a:latin typeface="+mn-lt"/>
              </a:rPr>
              <a:t> Europe, Arthur J. Gallagher (Liechtenstein) AG </a:t>
            </a:r>
            <a:r>
              <a:rPr lang="en-US" sz="1100" b="0" err="1">
                <a:latin typeface="+mn-lt"/>
              </a:rPr>
              <a:t>ist</a:t>
            </a:r>
            <a:r>
              <a:rPr lang="en-US" sz="1100" b="0">
                <a:latin typeface="+mn-lt"/>
              </a:rPr>
              <a:t> von der </a:t>
            </a:r>
            <a:r>
              <a:rPr lang="en-US" sz="1100" b="0" err="1">
                <a:latin typeface="+mn-lt"/>
              </a:rPr>
              <a:t>Finanzmarktaufsicht</a:t>
            </a:r>
            <a:r>
              <a:rPr lang="en-US" sz="1100" b="0">
                <a:latin typeface="+mn-lt"/>
              </a:rPr>
              <a:t> (FMA) </a:t>
            </a:r>
            <a:r>
              <a:rPr lang="en-US" sz="1100" b="0" err="1">
                <a:latin typeface="+mn-lt"/>
              </a:rPr>
              <a:t>zugelassen</a:t>
            </a:r>
            <a:r>
              <a:rPr lang="en-US" sz="1100" b="0">
                <a:latin typeface="+mn-lt"/>
              </a:rPr>
              <a:t> und </a:t>
            </a:r>
            <a:r>
              <a:rPr lang="en-US" sz="1100" b="0" err="1">
                <a:latin typeface="+mn-lt"/>
              </a:rPr>
              <a:t>beaufsichtigt</a:t>
            </a:r>
            <a:r>
              <a:rPr lang="en-US" sz="1100" b="0">
                <a:latin typeface="+mn-lt"/>
              </a:rPr>
              <a:t>. </a:t>
            </a:r>
            <a:r>
              <a:rPr lang="en-US" sz="1100" b="0" err="1">
                <a:latin typeface="+mn-lt"/>
              </a:rPr>
              <a:t>Geschäftsadresse</a:t>
            </a:r>
            <a:r>
              <a:rPr lang="en-US" sz="1100" b="0">
                <a:latin typeface="+mn-lt"/>
              </a:rPr>
              <a:t>: </a:t>
            </a:r>
            <a:br>
              <a:rPr lang="en-US" sz="1100" b="0">
                <a:latin typeface="+mn-lt"/>
              </a:rPr>
            </a:br>
            <a:r>
              <a:rPr lang="en-US" sz="1100" b="0" err="1">
                <a:latin typeface="+mn-lt"/>
              </a:rPr>
              <a:t>Gewerbeg</a:t>
            </a:r>
            <a:r>
              <a:rPr lang="en-US" sz="1100" b="0">
                <a:latin typeface="+mn-lt"/>
              </a:rPr>
              <a:t> 15, </a:t>
            </a:r>
            <a:r>
              <a:rPr lang="en-US" sz="1100" b="0" err="1">
                <a:latin typeface="+mn-lt"/>
              </a:rPr>
              <a:t>Postfach</a:t>
            </a:r>
            <a:r>
              <a:rPr lang="en-US" sz="1100" b="0">
                <a:latin typeface="+mn-lt"/>
              </a:rPr>
              <a:t> 241, LI-9490 Vaduz. FMA-</a:t>
            </a:r>
            <a:r>
              <a:rPr lang="en-US" sz="1100" b="0" err="1">
                <a:latin typeface="+mn-lt"/>
              </a:rPr>
              <a:t>Registrierungsnummer</a:t>
            </a:r>
            <a:r>
              <a:rPr lang="en-US" sz="1100" b="0">
                <a:latin typeface="+mn-lt"/>
              </a:rPr>
              <a:t>: 147604. </a:t>
            </a:r>
            <a:r>
              <a:rPr lang="en-US" sz="1100" b="0" err="1">
                <a:latin typeface="+mn-lt"/>
              </a:rPr>
              <a:t>Handelsregisternummer</a:t>
            </a:r>
            <a:r>
              <a:rPr lang="en-US" sz="1100" b="0">
                <a:latin typeface="+mn-lt"/>
              </a:rPr>
              <a:t>: FL-0002.460.395-2.</a:t>
            </a:r>
          </a:p>
          <a:p>
            <a:pPr>
              <a:lnSpc>
                <a:spcPct val="90000"/>
              </a:lnSpc>
              <a:spcAft>
                <a:spcPts val="600"/>
              </a:spcAft>
            </a:pPr>
            <a:endParaRPr lang="en-US" sz="1100" b="0">
              <a:latin typeface="+mn-lt"/>
            </a:endParaRPr>
          </a:p>
          <a:p>
            <a:pPr>
              <a:lnSpc>
                <a:spcPct val="90000"/>
              </a:lnSpc>
              <a:spcAft>
                <a:spcPts val="600"/>
              </a:spcAft>
            </a:pPr>
            <a:endParaRPr lang="en-US" sz="1100" b="1">
              <a:latin typeface="+mn-lt"/>
            </a:endParaRPr>
          </a:p>
          <a:p>
            <a:pPr lvl="0">
              <a:lnSpc>
                <a:spcPct val="90000"/>
              </a:lnSpc>
              <a:spcAft>
                <a:spcPts val="600"/>
              </a:spcAft>
            </a:pPr>
            <a:endParaRPr lang="en-US" sz="1100" b="0">
              <a:latin typeface="+mn-lt"/>
            </a:endParaRPr>
          </a:p>
          <a:p>
            <a:pPr>
              <a:lnSpc>
                <a:spcPct val="90000"/>
              </a:lnSpc>
              <a:spcAft>
                <a:spcPts val="600"/>
              </a:spcAft>
            </a:pPr>
            <a:endParaRPr lang="en-US" sz="1100" b="1">
              <a:latin typeface="+mn-lt"/>
            </a:endParaRPr>
          </a:p>
          <a:p>
            <a:pPr>
              <a:lnSpc>
                <a:spcPct val="90000"/>
              </a:lnSpc>
              <a:spcAft>
                <a:spcPts val="600"/>
              </a:spcAft>
            </a:pPr>
            <a:endParaRPr lang="en-US" sz="1100" b="1">
              <a:latin typeface="+mn-lt"/>
            </a:endParaRPr>
          </a:p>
          <a:p>
            <a:endParaRPr lang="en-US" sz="1100">
              <a:latin typeface="+mn-lt"/>
            </a:endParaRPr>
          </a:p>
        </p:txBody>
      </p:sp>
    </p:spTree>
    <p:extLst>
      <p:ext uri="{BB962C8B-B14F-4D97-AF65-F5344CB8AC3E}">
        <p14:creationId xmlns:p14="http://schemas.microsoft.com/office/powerpoint/2010/main" val="3396460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GGB Norw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0" name="Picture 5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35813" y="4962115"/>
            <a:ext cx="3207100" cy="1529864"/>
          </a:xfrm>
          <a:prstGeom prst="rect">
            <a:avLst/>
          </a:prstGeom>
        </p:spPr>
      </p:pic>
      <p:sp>
        <p:nvSpPr>
          <p:cNvPr id="2" name="TextBox 1">
            <a:extLst>
              <a:ext uri="{FF2B5EF4-FFF2-40B4-BE49-F238E27FC236}">
                <a16:creationId xmlns:a16="http://schemas.microsoft.com/office/drawing/2014/main" id="{960CE6E4-9475-EE08-8D59-8F5DFD9032ED}"/>
              </a:ext>
            </a:extLst>
          </p:cNvPr>
          <p:cNvSpPr txBox="1"/>
          <p:nvPr userDrawn="1"/>
        </p:nvSpPr>
        <p:spPr>
          <a:xfrm>
            <a:off x="528063" y="475705"/>
            <a:ext cx="1353256" cy="307777"/>
          </a:xfrm>
          <a:prstGeom prst="rect">
            <a:avLst/>
          </a:prstGeom>
          <a:noFill/>
        </p:spPr>
        <p:txBody>
          <a:bodyPr wrap="none" rtlCol="0">
            <a:spAutoFit/>
          </a:bodyPr>
          <a:lstStyle/>
          <a:p>
            <a:r>
              <a:rPr lang="en-US" sz="1400">
                <a:latin typeface="+mj-lt"/>
              </a:rPr>
              <a:t>DISCLOSURE</a:t>
            </a:r>
          </a:p>
        </p:txBody>
      </p:sp>
      <p:sp>
        <p:nvSpPr>
          <p:cNvPr id="3" name="TextBox 2">
            <a:extLst>
              <a:ext uri="{FF2B5EF4-FFF2-40B4-BE49-F238E27FC236}">
                <a16:creationId xmlns:a16="http://schemas.microsoft.com/office/drawing/2014/main" id="{58F995DA-2620-5612-786E-D7EECA487E1B}"/>
              </a:ext>
            </a:extLst>
          </p:cNvPr>
          <p:cNvSpPr txBox="1"/>
          <p:nvPr userDrawn="1"/>
        </p:nvSpPr>
        <p:spPr>
          <a:xfrm>
            <a:off x="611191" y="783482"/>
            <a:ext cx="10969617" cy="2553007"/>
          </a:xfrm>
          <a:prstGeom prst="rect">
            <a:avLst/>
          </a:prstGeom>
          <a:noFill/>
        </p:spPr>
        <p:txBody>
          <a:bodyPr wrap="square" lIns="0" rIns="0" rtlCol="0">
            <a:spAutoFit/>
          </a:bodyPr>
          <a:lstStyle/>
          <a:p>
            <a:pPr>
              <a:lnSpc>
                <a:spcPct val="90000"/>
              </a:lnSpc>
              <a:spcAft>
                <a:spcPts val="600"/>
              </a:spcAft>
            </a:pPr>
            <a:r>
              <a:rPr lang="en-US" sz="1100">
                <a:latin typeface="+mn-lt"/>
              </a:rPr>
              <a:t>© Copyright 2024 Arthur J. Gallagher &amp; Co. and subsidiaries. All rights reserved: No part of this document may be reproduced, stored in a retrieval system, or transmitted in any form or by any means, whether electronic, mechanical, photocopying, recording, or otherwise, without the prior written permission of Arthur J. Gallagher &amp; Co. </a:t>
            </a:r>
          </a:p>
          <a:p>
            <a:pPr>
              <a:lnSpc>
                <a:spcPct val="90000"/>
              </a:lnSpc>
              <a:spcAft>
                <a:spcPts val="600"/>
              </a:spcAft>
            </a:pPr>
            <a:r>
              <a:rPr lang="en-US" sz="1100" b="1">
                <a:latin typeface="+mn-lt"/>
              </a:rPr>
              <a:t>NORWAY</a:t>
            </a:r>
          </a:p>
          <a:p>
            <a:pPr>
              <a:lnSpc>
                <a:spcPct val="90000"/>
              </a:lnSpc>
              <a:spcAft>
                <a:spcPts val="600"/>
              </a:spcAft>
            </a:pPr>
            <a:r>
              <a:rPr lang="en-US" sz="1100" b="0">
                <a:latin typeface="+mn-lt"/>
              </a:rPr>
              <a:t>Gallagher Norway AS is </a:t>
            </a:r>
            <a:r>
              <a:rPr lang="en-US" sz="1100" b="0" err="1">
                <a:latin typeface="+mn-lt"/>
              </a:rPr>
              <a:t>authorised</a:t>
            </a:r>
            <a:r>
              <a:rPr lang="en-US" sz="1100" b="0">
                <a:latin typeface="+mn-lt"/>
              </a:rPr>
              <a:t> and regulated by the Financial Supervisory Authority of Norway (FSA). Registered Business Address: Gallagher Norway AS, </a:t>
            </a:r>
            <a:r>
              <a:rPr lang="en-US" sz="1100" b="0" err="1">
                <a:latin typeface="+mn-lt"/>
              </a:rPr>
              <a:t>Bryggegata</a:t>
            </a:r>
            <a:r>
              <a:rPr lang="en-US" sz="1100" b="0">
                <a:latin typeface="+mn-lt"/>
              </a:rPr>
              <a:t> 7, 0250 OSLO, Norway. Registered in Norway. </a:t>
            </a:r>
            <a:r>
              <a:rPr lang="en-US" sz="1100" b="0" err="1">
                <a:latin typeface="+mn-lt"/>
              </a:rPr>
              <a:t>Organisation</a:t>
            </a:r>
            <a:r>
              <a:rPr lang="en-US" sz="1100" b="0">
                <a:latin typeface="+mn-lt"/>
              </a:rPr>
              <a:t> Number: 993 173 924.</a:t>
            </a:r>
          </a:p>
          <a:p>
            <a:pPr>
              <a:lnSpc>
                <a:spcPct val="90000"/>
              </a:lnSpc>
              <a:spcAft>
                <a:spcPts val="600"/>
              </a:spcAft>
            </a:pPr>
            <a:r>
              <a:rPr lang="en-US" sz="1100" b="0">
                <a:latin typeface="+mn-lt"/>
              </a:rPr>
              <a:t>Gallagher Norway AS er </a:t>
            </a:r>
            <a:r>
              <a:rPr lang="en-US" sz="1100" b="0" err="1">
                <a:latin typeface="+mn-lt"/>
              </a:rPr>
              <a:t>autorisert</a:t>
            </a:r>
            <a:r>
              <a:rPr lang="en-US" sz="1100" b="0">
                <a:latin typeface="+mn-lt"/>
              </a:rPr>
              <a:t> </a:t>
            </a:r>
            <a:r>
              <a:rPr lang="en-US" sz="1100" b="0" err="1">
                <a:latin typeface="+mn-lt"/>
              </a:rPr>
              <a:t>og</a:t>
            </a:r>
            <a:r>
              <a:rPr lang="en-US" sz="1100" b="0">
                <a:latin typeface="+mn-lt"/>
              </a:rPr>
              <a:t> </a:t>
            </a:r>
            <a:r>
              <a:rPr lang="en-US" sz="1100" b="0" err="1">
                <a:latin typeface="+mn-lt"/>
              </a:rPr>
              <a:t>regulert</a:t>
            </a:r>
            <a:r>
              <a:rPr lang="en-US" sz="1100" b="0">
                <a:latin typeface="+mn-lt"/>
              </a:rPr>
              <a:t> av </a:t>
            </a:r>
            <a:r>
              <a:rPr lang="en-US" sz="1100" b="0" err="1">
                <a:latin typeface="+mn-lt"/>
              </a:rPr>
              <a:t>Finanstilsynet</a:t>
            </a:r>
            <a:r>
              <a:rPr lang="en-US" sz="1100" b="0">
                <a:latin typeface="+mn-lt"/>
              </a:rPr>
              <a:t>. </a:t>
            </a:r>
            <a:r>
              <a:rPr lang="en-US" sz="1100" b="0" err="1">
                <a:latin typeface="+mn-lt"/>
              </a:rPr>
              <a:t>Registrert</a:t>
            </a:r>
            <a:r>
              <a:rPr lang="en-US" sz="1100" b="0">
                <a:latin typeface="+mn-lt"/>
              </a:rPr>
              <a:t> </a:t>
            </a:r>
            <a:r>
              <a:rPr lang="en-US" sz="1100" b="0" err="1">
                <a:latin typeface="+mn-lt"/>
              </a:rPr>
              <a:t>forretningsadresse</a:t>
            </a:r>
            <a:r>
              <a:rPr lang="en-US" sz="1100" b="0">
                <a:latin typeface="+mn-lt"/>
              </a:rPr>
              <a:t>: Gallagher Norway AS, </a:t>
            </a:r>
            <a:r>
              <a:rPr lang="en-US" sz="1100" b="0" err="1">
                <a:latin typeface="+mn-lt"/>
              </a:rPr>
              <a:t>Bryggegata</a:t>
            </a:r>
            <a:r>
              <a:rPr lang="en-US" sz="1100" b="0">
                <a:latin typeface="+mn-lt"/>
              </a:rPr>
              <a:t> 7, 0250 OSLO, Norge. </a:t>
            </a:r>
            <a:r>
              <a:rPr lang="en-US" sz="1100" b="0" err="1">
                <a:latin typeface="+mn-lt"/>
              </a:rPr>
              <a:t>Registrert</a:t>
            </a:r>
            <a:r>
              <a:rPr lang="en-US" sz="1100" b="0">
                <a:latin typeface="+mn-lt"/>
              </a:rPr>
              <a:t> </a:t>
            </a:r>
            <a:r>
              <a:rPr lang="en-US" sz="1100" b="0" err="1">
                <a:latin typeface="+mn-lt"/>
              </a:rPr>
              <a:t>i</a:t>
            </a:r>
            <a:r>
              <a:rPr lang="en-US" sz="1100" b="0">
                <a:latin typeface="+mn-lt"/>
              </a:rPr>
              <a:t> Norge. </a:t>
            </a:r>
            <a:r>
              <a:rPr lang="en-US" sz="1100" b="0" err="1">
                <a:latin typeface="+mn-lt"/>
              </a:rPr>
              <a:t>Organisasjonsnummer</a:t>
            </a:r>
            <a:r>
              <a:rPr lang="en-US" sz="1100" b="0">
                <a:latin typeface="+mn-lt"/>
              </a:rPr>
              <a:t>: 993 173 924. </a:t>
            </a:r>
          </a:p>
          <a:p>
            <a:pPr>
              <a:lnSpc>
                <a:spcPct val="90000"/>
              </a:lnSpc>
              <a:spcAft>
                <a:spcPts val="600"/>
              </a:spcAft>
            </a:pPr>
            <a:endParaRPr lang="en-US" sz="1100" b="1">
              <a:latin typeface="+mn-lt"/>
            </a:endParaRPr>
          </a:p>
          <a:p>
            <a:pPr lvl="0">
              <a:lnSpc>
                <a:spcPct val="90000"/>
              </a:lnSpc>
              <a:spcAft>
                <a:spcPts val="600"/>
              </a:spcAft>
            </a:pPr>
            <a:endParaRPr lang="en-US" sz="1100" b="0">
              <a:latin typeface="+mn-lt"/>
            </a:endParaRPr>
          </a:p>
          <a:p>
            <a:pPr>
              <a:lnSpc>
                <a:spcPct val="90000"/>
              </a:lnSpc>
              <a:spcAft>
                <a:spcPts val="600"/>
              </a:spcAft>
            </a:pPr>
            <a:endParaRPr lang="en-US" sz="1100" b="1">
              <a:latin typeface="+mn-lt"/>
            </a:endParaRPr>
          </a:p>
          <a:p>
            <a:pPr>
              <a:lnSpc>
                <a:spcPct val="90000"/>
              </a:lnSpc>
              <a:spcAft>
                <a:spcPts val="600"/>
              </a:spcAft>
            </a:pPr>
            <a:endParaRPr lang="en-US" sz="1100" b="1">
              <a:latin typeface="+mn-lt"/>
            </a:endParaRPr>
          </a:p>
          <a:p>
            <a:endParaRPr lang="en-US" sz="1100">
              <a:latin typeface="+mn-lt"/>
            </a:endParaRPr>
          </a:p>
        </p:txBody>
      </p:sp>
    </p:spTree>
    <p:extLst>
      <p:ext uri="{BB962C8B-B14F-4D97-AF65-F5344CB8AC3E}">
        <p14:creationId xmlns:p14="http://schemas.microsoft.com/office/powerpoint/2010/main" val="492851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GGB In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0" name="Picture 5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35813" y="4962115"/>
            <a:ext cx="3207100" cy="1529864"/>
          </a:xfrm>
          <a:prstGeom prst="rect">
            <a:avLst/>
          </a:prstGeom>
        </p:spPr>
      </p:pic>
      <p:sp>
        <p:nvSpPr>
          <p:cNvPr id="2" name="TextBox 1">
            <a:extLst>
              <a:ext uri="{FF2B5EF4-FFF2-40B4-BE49-F238E27FC236}">
                <a16:creationId xmlns:a16="http://schemas.microsoft.com/office/drawing/2014/main" id="{960CE6E4-9475-EE08-8D59-8F5DFD9032ED}"/>
              </a:ext>
            </a:extLst>
          </p:cNvPr>
          <p:cNvSpPr txBox="1"/>
          <p:nvPr userDrawn="1"/>
        </p:nvSpPr>
        <p:spPr>
          <a:xfrm>
            <a:off x="528063" y="475705"/>
            <a:ext cx="1353256" cy="307777"/>
          </a:xfrm>
          <a:prstGeom prst="rect">
            <a:avLst/>
          </a:prstGeom>
          <a:noFill/>
        </p:spPr>
        <p:txBody>
          <a:bodyPr wrap="none" rtlCol="0">
            <a:spAutoFit/>
          </a:bodyPr>
          <a:lstStyle/>
          <a:p>
            <a:r>
              <a:rPr lang="en-US" sz="1400">
                <a:latin typeface="+mj-lt"/>
              </a:rPr>
              <a:t>DISCLOSURE</a:t>
            </a:r>
          </a:p>
        </p:txBody>
      </p:sp>
      <p:sp>
        <p:nvSpPr>
          <p:cNvPr id="3" name="TextBox 2">
            <a:extLst>
              <a:ext uri="{FF2B5EF4-FFF2-40B4-BE49-F238E27FC236}">
                <a16:creationId xmlns:a16="http://schemas.microsoft.com/office/drawing/2014/main" id="{58F995DA-2620-5612-786E-D7EECA487E1B}"/>
              </a:ext>
            </a:extLst>
          </p:cNvPr>
          <p:cNvSpPr txBox="1"/>
          <p:nvPr userDrawn="1"/>
        </p:nvSpPr>
        <p:spPr>
          <a:xfrm>
            <a:off x="611191" y="783482"/>
            <a:ext cx="10969617" cy="2323713"/>
          </a:xfrm>
          <a:prstGeom prst="rect">
            <a:avLst/>
          </a:prstGeom>
          <a:noFill/>
        </p:spPr>
        <p:txBody>
          <a:bodyPr wrap="square" lIns="0" rIns="0" rtlCol="0">
            <a:spAutoFit/>
          </a:bodyPr>
          <a:lstStyle/>
          <a:p>
            <a:pPr>
              <a:lnSpc>
                <a:spcPct val="90000"/>
              </a:lnSpc>
              <a:spcAft>
                <a:spcPts val="600"/>
              </a:spcAft>
            </a:pPr>
            <a:r>
              <a:rPr lang="en-US" sz="1100">
                <a:latin typeface="+mn-lt"/>
              </a:rPr>
              <a:t>© Copyright 2024 Arthur J. Gallagher &amp; Co. and subsidiaries. All rights reserved: No part of this document may be reproduced, stored in a retrieval system, or transmitted in any form or by any means, whether electronic, mechanical, photocopying, recording, or otherwise, without the prior written permission of Arthur J. Gallagher &amp; Co. </a:t>
            </a:r>
          </a:p>
          <a:p>
            <a:pPr>
              <a:lnSpc>
                <a:spcPct val="90000"/>
              </a:lnSpc>
              <a:spcAft>
                <a:spcPts val="600"/>
              </a:spcAft>
            </a:pPr>
            <a:r>
              <a:rPr lang="en-US" sz="1100" b="1">
                <a:latin typeface="+mn-lt"/>
              </a:rPr>
              <a:t>INDIA</a:t>
            </a:r>
          </a:p>
          <a:p>
            <a:pPr>
              <a:lnSpc>
                <a:spcPct val="90000"/>
              </a:lnSpc>
              <a:spcAft>
                <a:spcPts val="600"/>
              </a:spcAft>
            </a:pPr>
            <a:r>
              <a:rPr lang="en-US" sz="1100" b="0">
                <a:latin typeface="+mn-lt"/>
              </a:rPr>
              <a:t>Gallagher Insurance Brokers Private Limited is </a:t>
            </a:r>
            <a:r>
              <a:rPr lang="en-US" sz="1100" b="0" err="1">
                <a:latin typeface="+mn-lt"/>
              </a:rPr>
              <a:t>authorised</a:t>
            </a:r>
            <a:r>
              <a:rPr lang="en-US" sz="1100" b="0">
                <a:latin typeface="+mn-lt"/>
              </a:rPr>
              <a:t> and regulated by the Insurance Regulatory and Development Authority of India (IRDAI). Composite Broker  | IRDAI License No. 295 | IFSCA Reg. No. IFSCA/IIIO/021/2023-24  |  Valid Until: 23/03/2026  |  CIN: U72200MH2000PTC124096. Registered Business Address: Unit No. 34, Tower III, 4th Floor, Wing B, Kohinoor City Mall, Kohinoor City, </a:t>
            </a:r>
            <a:r>
              <a:rPr lang="en-US" sz="1100" b="0" err="1">
                <a:latin typeface="+mn-lt"/>
              </a:rPr>
              <a:t>Kirol</a:t>
            </a:r>
            <a:r>
              <a:rPr lang="en-US" sz="1100" b="0">
                <a:latin typeface="+mn-lt"/>
              </a:rPr>
              <a:t> Road, Kurla West, Mumbai — 400070. </a:t>
            </a:r>
          </a:p>
          <a:p>
            <a:pPr>
              <a:lnSpc>
                <a:spcPct val="90000"/>
              </a:lnSpc>
              <a:spcAft>
                <a:spcPts val="600"/>
              </a:spcAft>
            </a:pPr>
            <a:endParaRPr lang="en-US" sz="1100" b="1">
              <a:latin typeface="+mn-lt"/>
            </a:endParaRPr>
          </a:p>
          <a:p>
            <a:pPr lvl="0">
              <a:lnSpc>
                <a:spcPct val="90000"/>
              </a:lnSpc>
              <a:spcAft>
                <a:spcPts val="600"/>
              </a:spcAft>
            </a:pPr>
            <a:endParaRPr lang="en-US" sz="1100" b="0">
              <a:latin typeface="+mn-lt"/>
            </a:endParaRPr>
          </a:p>
          <a:p>
            <a:pPr>
              <a:lnSpc>
                <a:spcPct val="90000"/>
              </a:lnSpc>
              <a:spcAft>
                <a:spcPts val="600"/>
              </a:spcAft>
            </a:pPr>
            <a:endParaRPr lang="en-US" sz="1100" b="1">
              <a:latin typeface="+mn-lt"/>
            </a:endParaRPr>
          </a:p>
          <a:p>
            <a:pPr>
              <a:lnSpc>
                <a:spcPct val="90000"/>
              </a:lnSpc>
              <a:spcAft>
                <a:spcPts val="600"/>
              </a:spcAft>
            </a:pPr>
            <a:endParaRPr lang="en-US" sz="1100" b="1">
              <a:latin typeface="+mn-lt"/>
            </a:endParaRPr>
          </a:p>
          <a:p>
            <a:endParaRPr lang="en-US" sz="1100">
              <a:latin typeface="+mn-lt"/>
            </a:endParaRPr>
          </a:p>
        </p:txBody>
      </p:sp>
    </p:spTree>
    <p:extLst>
      <p:ext uri="{BB962C8B-B14F-4D97-AF65-F5344CB8AC3E}">
        <p14:creationId xmlns:p14="http://schemas.microsoft.com/office/powerpoint/2010/main" val="4125979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GGB DIFI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0" name="Picture 5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35813" y="4962115"/>
            <a:ext cx="3207100" cy="1529864"/>
          </a:xfrm>
          <a:prstGeom prst="rect">
            <a:avLst/>
          </a:prstGeom>
        </p:spPr>
      </p:pic>
      <p:sp>
        <p:nvSpPr>
          <p:cNvPr id="2" name="TextBox 1">
            <a:extLst>
              <a:ext uri="{FF2B5EF4-FFF2-40B4-BE49-F238E27FC236}">
                <a16:creationId xmlns:a16="http://schemas.microsoft.com/office/drawing/2014/main" id="{960CE6E4-9475-EE08-8D59-8F5DFD9032ED}"/>
              </a:ext>
            </a:extLst>
          </p:cNvPr>
          <p:cNvSpPr txBox="1"/>
          <p:nvPr userDrawn="1"/>
        </p:nvSpPr>
        <p:spPr>
          <a:xfrm>
            <a:off x="528063" y="475705"/>
            <a:ext cx="1353256" cy="307777"/>
          </a:xfrm>
          <a:prstGeom prst="rect">
            <a:avLst/>
          </a:prstGeom>
          <a:noFill/>
        </p:spPr>
        <p:txBody>
          <a:bodyPr wrap="none" rtlCol="0">
            <a:spAutoFit/>
          </a:bodyPr>
          <a:lstStyle/>
          <a:p>
            <a:r>
              <a:rPr lang="en-US" sz="1400">
                <a:latin typeface="+mj-lt"/>
              </a:rPr>
              <a:t>DISCLOSURE</a:t>
            </a:r>
          </a:p>
        </p:txBody>
      </p:sp>
      <p:sp>
        <p:nvSpPr>
          <p:cNvPr id="3" name="TextBox 2">
            <a:extLst>
              <a:ext uri="{FF2B5EF4-FFF2-40B4-BE49-F238E27FC236}">
                <a16:creationId xmlns:a16="http://schemas.microsoft.com/office/drawing/2014/main" id="{58F995DA-2620-5612-786E-D7EECA487E1B}"/>
              </a:ext>
            </a:extLst>
          </p:cNvPr>
          <p:cNvSpPr txBox="1"/>
          <p:nvPr userDrawn="1"/>
        </p:nvSpPr>
        <p:spPr>
          <a:xfrm>
            <a:off x="611191" y="783482"/>
            <a:ext cx="10969617" cy="2171364"/>
          </a:xfrm>
          <a:prstGeom prst="rect">
            <a:avLst/>
          </a:prstGeom>
          <a:noFill/>
        </p:spPr>
        <p:txBody>
          <a:bodyPr wrap="square" lIns="0" rIns="0" rtlCol="0">
            <a:spAutoFit/>
          </a:bodyPr>
          <a:lstStyle/>
          <a:p>
            <a:pPr>
              <a:lnSpc>
                <a:spcPct val="90000"/>
              </a:lnSpc>
              <a:spcAft>
                <a:spcPts val="600"/>
              </a:spcAft>
            </a:pPr>
            <a:r>
              <a:rPr lang="en-US" sz="1100">
                <a:latin typeface="+mn-lt"/>
              </a:rPr>
              <a:t>© Copyright 2024 Arthur J. Gallagher &amp; Co. and subsidiaries. All rights reserved: No part of this document may be reproduced, stored in a retrieval system, or transmitted in any form or by any means, whether electronic, mechanical, photocopying, recording, or otherwise, without the prior written permission of Arthur J. Gallagher &amp; Co. </a:t>
            </a:r>
          </a:p>
          <a:p>
            <a:pPr>
              <a:lnSpc>
                <a:spcPct val="90000"/>
              </a:lnSpc>
              <a:spcAft>
                <a:spcPts val="600"/>
              </a:spcAft>
            </a:pPr>
            <a:r>
              <a:rPr lang="en-US" sz="1100" b="1">
                <a:latin typeface="+mn-lt"/>
              </a:rPr>
              <a:t>DIFIC</a:t>
            </a:r>
          </a:p>
          <a:p>
            <a:pPr>
              <a:lnSpc>
                <a:spcPct val="90000"/>
              </a:lnSpc>
              <a:spcAft>
                <a:spcPts val="600"/>
              </a:spcAft>
            </a:pPr>
            <a:r>
              <a:rPr lang="en-US" sz="1100" b="0">
                <a:latin typeface="+mn-lt"/>
              </a:rPr>
              <a:t>Gallagher Re Ltd is </a:t>
            </a:r>
            <a:r>
              <a:rPr lang="en-US" sz="1100" b="0" err="1">
                <a:latin typeface="+mn-lt"/>
              </a:rPr>
              <a:t>authorised</a:t>
            </a:r>
            <a:r>
              <a:rPr lang="en-US" sz="1100" b="0">
                <a:latin typeface="+mn-lt"/>
              </a:rPr>
              <a:t> and regulated by the Dubai Financial Services Authority (DFSA). Registered Business Address: Office 702. Level 7, Gate Building, West Wing, DIFC, Dubai, UAE, PO Box 507061, Dubai, UAE. Registered in Dubai, UAE. DFSA Reference Number: F005278.</a:t>
            </a:r>
          </a:p>
          <a:p>
            <a:pPr>
              <a:lnSpc>
                <a:spcPct val="90000"/>
              </a:lnSpc>
              <a:spcAft>
                <a:spcPts val="600"/>
              </a:spcAft>
            </a:pPr>
            <a:endParaRPr lang="en-US" sz="1100" b="1">
              <a:latin typeface="+mn-lt"/>
            </a:endParaRPr>
          </a:p>
          <a:p>
            <a:pPr lvl="0">
              <a:lnSpc>
                <a:spcPct val="90000"/>
              </a:lnSpc>
              <a:spcAft>
                <a:spcPts val="600"/>
              </a:spcAft>
            </a:pPr>
            <a:endParaRPr lang="en-US" sz="1100" b="0">
              <a:latin typeface="+mn-lt"/>
            </a:endParaRPr>
          </a:p>
          <a:p>
            <a:pPr>
              <a:lnSpc>
                <a:spcPct val="90000"/>
              </a:lnSpc>
              <a:spcAft>
                <a:spcPts val="600"/>
              </a:spcAft>
            </a:pPr>
            <a:endParaRPr lang="en-US" sz="1100" b="1">
              <a:latin typeface="+mn-lt"/>
            </a:endParaRPr>
          </a:p>
          <a:p>
            <a:pPr>
              <a:lnSpc>
                <a:spcPct val="90000"/>
              </a:lnSpc>
              <a:spcAft>
                <a:spcPts val="600"/>
              </a:spcAft>
            </a:pPr>
            <a:endParaRPr lang="en-US" sz="1100" b="1">
              <a:latin typeface="+mn-lt"/>
            </a:endParaRPr>
          </a:p>
          <a:p>
            <a:endParaRPr lang="en-US" sz="1100">
              <a:latin typeface="+mn-lt"/>
            </a:endParaRPr>
          </a:p>
        </p:txBody>
      </p:sp>
    </p:spTree>
    <p:extLst>
      <p:ext uri="{BB962C8B-B14F-4D97-AF65-F5344CB8AC3E}">
        <p14:creationId xmlns:p14="http://schemas.microsoft.com/office/powerpoint/2010/main" val="152123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5" name="Subtitle 2">
            <a:extLst>
              <a:ext uri="{FF2B5EF4-FFF2-40B4-BE49-F238E27FC236}">
                <a16:creationId xmlns:a16="http://schemas.microsoft.com/office/drawing/2014/main" id="{06EBAC1C-D4D6-EA30-36A4-8752EDD2E640}"/>
              </a:ext>
            </a:extLst>
          </p:cNvPr>
          <p:cNvSpPr>
            <a:spLocks noGrp="1"/>
          </p:cNvSpPr>
          <p:nvPr>
            <p:ph type="subTitle" idx="1" hasCustomPrompt="1"/>
          </p:nvPr>
        </p:nvSpPr>
        <p:spPr>
          <a:xfrm>
            <a:off x="611189" y="3792013"/>
            <a:ext cx="6335712" cy="561114"/>
          </a:xfrm>
        </p:spPr>
        <p:txBody>
          <a:bodyPr>
            <a:noAutofit/>
          </a:bodyPr>
          <a:lstStyle>
            <a:lvl1pPr marL="0" indent="0" algn="l">
              <a:buNone/>
              <a:defRPr sz="1600" b="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add subtitle</a:t>
            </a:r>
            <a:endParaRPr lang="en-GB"/>
          </a:p>
        </p:txBody>
      </p:sp>
      <p:sp>
        <p:nvSpPr>
          <p:cNvPr id="26" name="Text Placeholder 25">
            <a:extLst>
              <a:ext uri="{FF2B5EF4-FFF2-40B4-BE49-F238E27FC236}">
                <a16:creationId xmlns:a16="http://schemas.microsoft.com/office/drawing/2014/main" id="{1E860CBB-7A89-7A33-DD65-5DA9EAAD3CDE}"/>
              </a:ext>
            </a:extLst>
          </p:cNvPr>
          <p:cNvSpPr>
            <a:spLocks noGrp="1"/>
          </p:cNvSpPr>
          <p:nvPr>
            <p:ph type="body" sz="quarter" idx="19" hasCustomPrompt="1"/>
          </p:nvPr>
        </p:nvSpPr>
        <p:spPr>
          <a:xfrm>
            <a:off x="611189" y="638819"/>
            <a:ext cx="3475980" cy="734011"/>
          </a:xfrm>
          <a:solidFill>
            <a:schemeClr val="bg1"/>
          </a:solidFill>
        </p:spPr>
        <p:txBody>
          <a:bodyPr wrap="none" lIns="144000" tIns="144000" rIns="144000" bIns="144000">
            <a:spAutoFit/>
          </a:bodyPr>
          <a:lstStyle>
            <a:lvl1pPr>
              <a:defRPr sz="3200">
                <a:solidFill>
                  <a:schemeClr val="accent1"/>
                </a:solidFill>
              </a:defRPr>
            </a:lvl1pPr>
            <a:lvl2pPr>
              <a:defRPr/>
            </a:lvl2pPr>
          </a:lstStyle>
          <a:p>
            <a:pPr lvl="0"/>
            <a:r>
              <a:rPr lang="en-US"/>
              <a:t>Third line of title</a:t>
            </a:r>
            <a:endParaRPr lang="en-GB"/>
          </a:p>
        </p:txBody>
      </p:sp>
      <p:sp>
        <p:nvSpPr>
          <p:cNvPr id="27" name="Text Placeholder 25">
            <a:extLst>
              <a:ext uri="{FF2B5EF4-FFF2-40B4-BE49-F238E27FC236}">
                <a16:creationId xmlns:a16="http://schemas.microsoft.com/office/drawing/2014/main" id="{78D556A4-8D7B-362B-245D-BDA3E0B69440}"/>
              </a:ext>
            </a:extLst>
          </p:cNvPr>
          <p:cNvSpPr>
            <a:spLocks noGrp="1"/>
          </p:cNvSpPr>
          <p:nvPr>
            <p:ph type="body" sz="quarter" idx="20" hasCustomPrompt="1"/>
          </p:nvPr>
        </p:nvSpPr>
        <p:spPr>
          <a:xfrm>
            <a:off x="611190" y="1473368"/>
            <a:ext cx="3931233" cy="734011"/>
          </a:xfrm>
          <a:solidFill>
            <a:schemeClr val="bg1"/>
          </a:solidFill>
        </p:spPr>
        <p:txBody>
          <a:bodyPr wrap="none" lIns="144000" tIns="144000" rIns="144000" bIns="144000">
            <a:spAutoFit/>
          </a:bodyPr>
          <a:lstStyle>
            <a:lvl1pPr>
              <a:defRPr sz="3200">
                <a:solidFill>
                  <a:schemeClr val="accent1"/>
                </a:solidFill>
              </a:defRPr>
            </a:lvl1pPr>
            <a:lvl2pPr>
              <a:defRPr/>
            </a:lvl2pPr>
          </a:lstStyle>
          <a:p>
            <a:pPr lvl="0"/>
            <a:r>
              <a:rPr lang="en-US"/>
              <a:t>Second line of title</a:t>
            </a:r>
            <a:endParaRPr lang="en-GB"/>
          </a:p>
        </p:txBody>
      </p:sp>
      <p:sp>
        <p:nvSpPr>
          <p:cNvPr id="28" name="Text Placeholder 25">
            <a:extLst>
              <a:ext uri="{FF2B5EF4-FFF2-40B4-BE49-F238E27FC236}">
                <a16:creationId xmlns:a16="http://schemas.microsoft.com/office/drawing/2014/main" id="{7DE41499-C41D-1965-FE12-4C59C4F53401}"/>
              </a:ext>
            </a:extLst>
          </p:cNvPr>
          <p:cNvSpPr>
            <a:spLocks noGrp="1"/>
          </p:cNvSpPr>
          <p:nvPr>
            <p:ph type="body" sz="quarter" idx="21" hasCustomPrompt="1"/>
          </p:nvPr>
        </p:nvSpPr>
        <p:spPr>
          <a:xfrm>
            <a:off x="611188" y="2314736"/>
            <a:ext cx="3339724" cy="734011"/>
          </a:xfrm>
          <a:solidFill>
            <a:schemeClr val="bg1"/>
          </a:solidFill>
        </p:spPr>
        <p:txBody>
          <a:bodyPr wrap="none" lIns="144000" tIns="144000" rIns="144000" bIns="144000">
            <a:spAutoFit/>
          </a:bodyPr>
          <a:lstStyle>
            <a:lvl1pPr>
              <a:defRPr sz="3200">
                <a:solidFill>
                  <a:schemeClr val="accent1"/>
                </a:solidFill>
              </a:defRPr>
            </a:lvl1pPr>
            <a:lvl2pPr>
              <a:defRPr/>
            </a:lvl2pPr>
          </a:lstStyle>
          <a:p>
            <a:pPr lvl="0"/>
            <a:r>
              <a:rPr lang="en-US"/>
              <a:t>First line of title</a:t>
            </a:r>
            <a:endParaRPr lang="en-GB"/>
          </a:p>
        </p:txBody>
      </p:sp>
      <p:pic>
        <p:nvPicPr>
          <p:cNvPr id="24" name="Picture 2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56728" y="5827090"/>
            <a:ext cx="1862960" cy="573886"/>
          </a:xfrm>
          <a:prstGeom prst="rect">
            <a:avLst/>
          </a:prstGeom>
        </p:spPr>
      </p:pic>
      <p:cxnSp>
        <p:nvCxnSpPr>
          <p:cNvPr id="8" name="Straight Connector 7">
            <a:extLst>
              <a:ext uri="{FF2B5EF4-FFF2-40B4-BE49-F238E27FC236}">
                <a16:creationId xmlns:a16="http://schemas.microsoft.com/office/drawing/2014/main" id="{B225B88B-2432-254D-C38F-BC572F14FA08}"/>
              </a:ext>
            </a:extLst>
          </p:cNvPr>
          <p:cNvCxnSpPr>
            <a:cxnSpLocks/>
          </p:cNvCxnSpPr>
          <p:nvPr userDrawn="1"/>
        </p:nvCxnSpPr>
        <p:spPr>
          <a:xfrm>
            <a:off x="11267021" y="6379179"/>
            <a:ext cx="0" cy="182562"/>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sp>
        <p:nvSpPr>
          <p:cNvPr id="9"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9284702" y="6408905"/>
            <a:ext cx="1838645" cy="123111"/>
          </a:xfrm>
          <a:prstGeom prst="rect">
            <a:avLst/>
          </a:prstGeom>
        </p:spPr>
        <p:txBody>
          <a:bodyPr vert="horz" wrap="none" lIns="0" tIns="0" rIns="0" bIns="0" rtlCol="0" anchor="ctr">
            <a:spAutoFit/>
          </a:bodyPr>
          <a:lstStyle>
            <a:lvl1pPr algn="r">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10"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85822"/>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
        <p:nvSpPr>
          <p:cNvPr id="4" name="Text Placeholder 8">
            <a:extLst>
              <a:ext uri="{FF2B5EF4-FFF2-40B4-BE49-F238E27FC236}">
                <a16:creationId xmlns:a16="http://schemas.microsoft.com/office/drawing/2014/main" id="{07F3A42D-81B8-14C8-FF0F-E68FF0187EA0}"/>
              </a:ext>
            </a:extLst>
          </p:cNvPr>
          <p:cNvSpPr>
            <a:spLocks noGrp="1"/>
          </p:cNvSpPr>
          <p:nvPr>
            <p:ph type="body" sz="quarter" idx="15" hasCustomPrompt="1"/>
          </p:nvPr>
        </p:nvSpPr>
        <p:spPr>
          <a:xfrm>
            <a:off x="8617048" y="4182466"/>
            <a:ext cx="2971483" cy="2554545"/>
          </a:xfrm>
          <a:solidFill>
            <a:schemeClr val="bg1"/>
          </a:solidFill>
        </p:spPr>
        <p:txBody>
          <a:bodyPr>
            <a:spAutoFit/>
          </a:bodyPr>
          <a:lstStyle>
            <a:lvl1pPr marL="0" indent="0" algn="r">
              <a:lnSpc>
                <a:spcPct val="100000"/>
              </a:lnSpc>
              <a:spcAft>
                <a:spcPts val="0"/>
              </a:spcAft>
              <a:buFont typeface="Arial" panose="020B0604020202020204" pitchFamily="34" charset="0"/>
              <a:buNone/>
              <a:defRPr sz="16600" b="1">
                <a:solidFill>
                  <a:schemeClr val="accent1">
                    <a:alpha val="25000"/>
                  </a:schemeClr>
                </a:solidFill>
              </a:defRPr>
            </a:lvl1pPr>
            <a:lvl2pPr marL="0" indent="0">
              <a:lnSpc>
                <a:spcPct val="100000"/>
              </a:lnSpc>
              <a:spcAft>
                <a:spcPts val="0"/>
              </a:spcAft>
              <a:buNone/>
              <a:defRPr sz="19900" b="1">
                <a:solidFill>
                  <a:schemeClr val="accent1"/>
                </a:solidFill>
              </a:defRPr>
            </a:lvl2pPr>
            <a:lvl3pPr marL="0" indent="0">
              <a:lnSpc>
                <a:spcPct val="100000"/>
              </a:lnSpc>
              <a:spcAft>
                <a:spcPts val="0"/>
              </a:spcAft>
              <a:buNone/>
              <a:defRPr sz="19900" b="1">
                <a:solidFill>
                  <a:schemeClr val="accent1"/>
                </a:solidFill>
              </a:defRPr>
            </a:lvl3pPr>
            <a:lvl4pPr marL="0" indent="0">
              <a:lnSpc>
                <a:spcPct val="100000"/>
              </a:lnSpc>
              <a:spcAft>
                <a:spcPts val="0"/>
              </a:spcAft>
              <a:buNone/>
              <a:defRPr sz="19900" b="1">
                <a:solidFill>
                  <a:schemeClr val="accent1"/>
                </a:solidFill>
              </a:defRPr>
            </a:lvl4pPr>
            <a:lvl5pPr marL="0" indent="0">
              <a:lnSpc>
                <a:spcPct val="100000"/>
              </a:lnSpc>
              <a:spcAft>
                <a:spcPts val="0"/>
              </a:spcAft>
              <a:buNone/>
              <a:defRPr sz="19900" b="1">
                <a:solidFill>
                  <a:schemeClr val="accent1"/>
                </a:solidFill>
              </a:defRPr>
            </a:lvl5pPr>
          </a:lstStyle>
          <a:p>
            <a:pPr lvl="0"/>
            <a:r>
              <a:rPr lang="en-US"/>
              <a:t>#</a:t>
            </a:r>
            <a:endParaRPr lang="en-GB"/>
          </a:p>
        </p:txBody>
      </p:sp>
    </p:spTree>
    <p:extLst>
      <p:ext uri="{BB962C8B-B14F-4D97-AF65-F5344CB8AC3E}">
        <p14:creationId xmlns:p14="http://schemas.microsoft.com/office/powerpoint/2010/main" val="2053410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GGB AUS N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0" name="Picture 5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35813" y="4962115"/>
            <a:ext cx="3207100" cy="1529864"/>
          </a:xfrm>
          <a:prstGeom prst="rect">
            <a:avLst/>
          </a:prstGeom>
        </p:spPr>
      </p:pic>
      <p:sp>
        <p:nvSpPr>
          <p:cNvPr id="2" name="TextBox 1">
            <a:extLst>
              <a:ext uri="{FF2B5EF4-FFF2-40B4-BE49-F238E27FC236}">
                <a16:creationId xmlns:a16="http://schemas.microsoft.com/office/drawing/2014/main" id="{960CE6E4-9475-EE08-8D59-8F5DFD9032ED}"/>
              </a:ext>
            </a:extLst>
          </p:cNvPr>
          <p:cNvSpPr txBox="1"/>
          <p:nvPr userDrawn="1"/>
        </p:nvSpPr>
        <p:spPr>
          <a:xfrm>
            <a:off x="528063" y="475705"/>
            <a:ext cx="1353256" cy="307777"/>
          </a:xfrm>
          <a:prstGeom prst="rect">
            <a:avLst/>
          </a:prstGeom>
          <a:noFill/>
        </p:spPr>
        <p:txBody>
          <a:bodyPr wrap="none" rtlCol="0">
            <a:spAutoFit/>
          </a:bodyPr>
          <a:lstStyle/>
          <a:p>
            <a:r>
              <a:rPr lang="en-US" sz="1400">
                <a:latin typeface="+mj-lt"/>
              </a:rPr>
              <a:t>DISCLOSURE</a:t>
            </a:r>
          </a:p>
        </p:txBody>
      </p:sp>
      <p:sp>
        <p:nvSpPr>
          <p:cNvPr id="3" name="TextBox 2">
            <a:extLst>
              <a:ext uri="{FF2B5EF4-FFF2-40B4-BE49-F238E27FC236}">
                <a16:creationId xmlns:a16="http://schemas.microsoft.com/office/drawing/2014/main" id="{58F995DA-2620-5612-786E-D7EECA487E1B}"/>
              </a:ext>
            </a:extLst>
          </p:cNvPr>
          <p:cNvSpPr txBox="1"/>
          <p:nvPr userDrawn="1"/>
        </p:nvSpPr>
        <p:spPr>
          <a:xfrm>
            <a:off x="611191" y="783482"/>
            <a:ext cx="10969617" cy="4536627"/>
          </a:xfrm>
          <a:prstGeom prst="rect">
            <a:avLst/>
          </a:prstGeom>
          <a:noFill/>
        </p:spPr>
        <p:txBody>
          <a:bodyPr wrap="square" lIns="0" rIns="0" rtlCol="0">
            <a:spAutoFit/>
          </a:bodyPr>
          <a:lstStyle/>
          <a:p>
            <a:pPr>
              <a:lnSpc>
                <a:spcPct val="90000"/>
              </a:lnSpc>
              <a:spcAft>
                <a:spcPts val="600"/>
              </a:spcAft>
            </a:pPr>
            <a:r>
              <a:rPr lang="en-US" sz="1100" dirty="0">
                <a:latin typeface="+mn-lt"/>
              </a:rPr>
              <a:t>© Copyright 2024 Arthur J. Gallagher &amp; Co. and subsidiaries. All rights reserved: No part of this document may be reproduced, stored in a retrieval system, or transmitted in any form or by any means, whether electronic, mechanical, photocopying, recording, or otherwise, without the prior written permission of Arthur J. Gallagher &amp; Co. </a:t>
            </a:r>
          </a:p>
          <a:p>
            <a:pPr>
              <a:lnSpc>
                <a:spcPct val="90000"/>
              </a:lnSpc>
              <a:spcAft>
                <a:spcPts val="600"/>
              </a:spcAft>
            </a:pPr>
            <a:r>
              <a:rPr lang="en-US" sz="1100" b="1" dirty="0">
                <a:latin typeface="+mn-lt"/>
              </a:rPr>
              <a:t>AUSTRALIA</a:t>
            </a:r>
          </a:p>
          <a:p>
            <a:pPr>
              <a:lnSpc>
                <a:spcPct val="90000"/>
              </a:lnSpc>
              <a:spcAft>
                <a:spcPts val="600"/>
              </a:spcAft>
            </a:pPr>
            <a:r>
              <a:rPr lang="en-US" sz="1100" b="0" dirty="0">
                <a:latin typeface="+mn-lt"/>
              </a:rPr>
              <a:t>Gallagher provides insurance, risk management and benefits consulting services for clients in response to both known and unknown risk exposures. When providing analysis and recommendations regarding potential insurance coverage, potential claims and/or operational strategy in response to national emergencies, we do so from an insurance and/or risk management perspective, and offer broad information about risk mitigation, loss control strategy and potential claim exposures. To the extent that any material in this presentation may be considered advice, it does not take into account your objectives, needs or financial situation. You should consider whether the advice is appropriate for you and review any relevant Product Disclosure Statement and policy wording before taking out an insurance policy.</a:t>
            </a:r>
          </a:p>
          <a:p>
            <a:pPr>
              <a:lnSpc>
                <a:spcPct val="90000"/>
              </a:lnSpc>
              <a:spcAft>
                <a:spcPts val="600"/>
              </a:spcAft>
            </a:pPr>
            <a:r>
              <a:rPr lang="en-US" sz="1100" b="0" dirty="0">
                <a:latin typeface="+mn-lt"/>
              </a:rPr>
              <a:t>Gallagher publications may contain links to non-Gallagher websites that are created and controlled by other </a:t>
            </a:r>
            <a:r>
              <a:rPr lang="en-US" sz="1100" b="0" dirty="0" err="1">
                <a:latin typeface="+mn-lt"/>
              </a:rPr>
              <a:t>organisations</a:t>
            </a:r>
            <a:r>
              <a:rPr lang="en-US" sz="1100" b="0" dirty="0">
                <a:latin typeface="+mn-lt"/>
              </a:rPr>
              <a:t>. We claim no responsibility for the content of </a:t>
            </a:r>
            <a:br>
              <a:rPr lang="en-US" sz="1100" b="0" dirty="0">
                <a:latin typeface="+mn-lt"/>
              </a:rPr>
            </a:br>
            <a:r>
              <a:rPr lang="en-US" sz="1100" b="0" dirty="0">
                <a:latin typeface="+mn-lt"/>
              </a:rPr>
              <a:t>any linked website, or any link contained therein. The inclusion of any link does not imply endorsement by Gallagher, as we have no responsibility for information </a:t>
            </a:r>
            <a:br>
              <a:rPr lang="en-US" sz="1100" b="0" dirty="0">
                <a:latin typeface="+mn-lt"/>
              </a:rPr>
            </a:br>
            <a:r>
              <a:rPr lang="en-US" sz="1100" b="0" dirty="0">
                <a:latin typeface="+mn-lt"/>
              </a:rPr>
              <a:t>referenced in material owned and controlled by other parties. Gallagher strongly encourages you to review any separate terms of use and privacy policies </a:t>
            </a:r>
            <a:br>
              <a:rPr lang="en-US" sz="1100" b="0" dirty="0">
                <a:latin typeface="+mn-lt"/>
              </a:rPr>
            </a:br>
            <a:r>
              <a:rPr lang="en-US" sz="1100" b="0" dirty="0">
                <a:latin typeface="+mn-lt"/>
              </a:rPr>
              <a:t>governing use of these third party websites and resources.</a:t>
            </a:r>
          </a:p>
          <a:p>
            <a:pPr>
              <a:lnSpc>
                <a:spcPct val="90000"/>
              </a:lnSpc>
              <a:spcAft>
                <a:spcPts val="600"/>
              </a:spcAft>
            </a:pPr>
            <a:r>
              <a:rPr lang="en-US" sz="1100" b="0" dirty="0">
                <a:latin typeface="+mn-lt"/>
              </a:rPr>
              <a:t>Insurance brokerage and related services to be provided by Arthur J. Gallagher &amp; Co (Aus) Limited (ABN 34 005 543 920). Australian Financial Services License </a:t>
            </a:r>
            <a:br>
              <a:rPr lang="en-US" sz="1100" b="0" dirty="0">
                <a:latin typeface="+mn-lt"/>
              </a:rPr>
            </a:br>
            <a:r>
              <a:rPr lang="en-US" sz="1100" b="0" dirty="0">
                <a:latin typeface="+mn-lt"/>
              </a:rPr>
              <a:t>(AFSL) No. 238312</a:t>
            </a:r>
          </a:p>
          <a:p>
            <a:pPr>
              <a:lnSpc>
                <a:spcPct val="90000"/>
              </a:lnSpc>
              <a:spcAft>
                <a:spcPts val="600"/>
              </a:spcAft>
            </a:pPr>
            <a:r>
              <a:rPr lang="en-US" sz="1100" b="1" dirty="0">
                <a:latin typeface="+mn-lt"/>
              </a:rPr>
              <a:t>NEW ZEALAND</a:t>
            </a:r>
          </a:p>
          <a:p>
            <a:pPr>
              <a:lnSpc>
                <a:spcPct val="90000"/>
              </a:lnSpc>
              <a:spcAft>
                <a:spcPts val="600"/>
              </a:spcAft>
            </a:pPr>
            <a:r>
              <a:rPr lang="en-US" sz="1100" b="0" dirty="0">
                <a:latin typeface="+mn-lt"/>
              </a:rPr>
              <a:t>Arthur J. Gallagher &amp; Co (NZ) Limited (FSP 39921) holds a </a:t>
            </a:r>
            <a:r>
              <a:rPr lang="en-US" sz="1100" b="0" dirty="0" err="1">
                <a:latin typeface="+mn-lt"/>
              </a:rPr>
              <a:t>licence</a:t>
            </a:r>
            <a:r>
              <a:rPr lang="en-US" sz="1100" b="0" dirty="0">
                <a:latin typeface="+mn-lt"/>
              </a:rPr>
              <a:t> issued by the Financial Markets Authority to provide a financial advice service. </a:t>
            </a:r>
            <a:br>
              <a:rPr lang="en-US" sz="1100" b="0" dirty="0">
                <a:latin typeface="+mn-lt"/>
              </a:rPr>
            </a:br>
            <a:r>
              <a:rPr lang="en-US" sz="1100" b="0" dirty="0">
                <a:latin typeface="+mn-lt"/>
              </a:rPr>
              <a:t>The information contained in this presentation is of a general nature and is not intended to offer legal or client – specific risk management advice.</a:t>
            </a:r>
            <a:endParaRPr lang="en-US" sz="1100" b="1" dirty="0">
              <a:latin typeface="+mn-lt"/>
            </a:endParaRPr>
          </a:p>
          <a:p>
            <a:pPr>
              <a:lnSpc>
                <a:spcPct val="90000"/>
              </a:lnSpc>
              <a:spcAft>
                <a:spcPts val="600"/>
              </a:spcAft>
            </a:pPr>
            <a:endParaRPr lang="en-US" sz="1100" b="1" dirty="0">
              <a:latin typeface="+mn-lt"/>
            </a:endParaRPr>
          </a:p>
          <a:p>
            <a:pPr>
              <a:lnSpc>
                <a:spcPct val="90000"/>
              </a:lnSpc>
              <a:spcAft>
                <a:spcPts val="600"/>
              </a:spcAft>
            </a:pPr>
            <a:endParaRPr lang="en-US" sz="1100" b="1" dirty="0">
              <a:latin typeface="+mn-lt"/>
            </a:endParaRPr>
          </a:p>
          <a:p>
            <a:pPr lvl="0">
              <a:lnSpc>
                <a:spcPct val="90000"/>
              </a:lnSpc>
              <a:spcAft>
                <a:spcPts val="600"/>
              </a:spcAft>
            </a:pPr>
            <a:endParaRPr lang="en-US" sz="1100" b="0" dirty="0">
              <a:latin typeface="+mn-lt"/>
            </a:endParaRPr>
          </a:p>
          <a:p>
            <a:pPr>
              <a:lnSpc>
                <a:spcPct val="90000"/>
              </a:lnSpc>
              <a:spcAft>
                <a:spcPts val="600"/>
              </a:spcAft>
            </a:pPr>
            <a:endParaRPr lang="en-US" sz="1100" b="1" dirty="0">
              <a:latin typeface="+mn-lt"/>
            </a:endParaRPr>
          </a:p>
          <a:p>
            <a:pPr>
              <a:lnSpc>
                <a:spcPct val="90000"/>
              </a:lnSpc>
              <a:spcAft>
                <a:spcPts val="600"/>
              </a:spcAft>
            </a:pPr>
            <a:endParaRPr lang="en-US" sz="1100" b="1" dirty="0">
              <a:latin typeface="+mn-lt"/>
            </a:endParaRPr>
          </a:p>
          <a:p>
            <a:endParaRPr lang="en-US" sz="1100" dirty="0">
              <a:latin typeface="+mn-lt"/>
            </a:endParaRPr>
          </a:p>
        </p:txBody>
      </p:sp>
    </p:spTree>
    <p:extLst>
      <p:ext uri="{BB962C8B-B14F-4D97-AF65-F5344CB8AC3E}">
        <p14:creationId xmlns:p14="http://schemas.microsoft.com/office/powerpoint/2010/main" val="2084260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GGB As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0" name="Picture 5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35813" y="4962115"/>
            <a:ext cx="3207100" cy="1529864"/>
          </a:xfrm>
          <a:prstGeom prst="rect">
            <a:avLst/>
          </a:prstGeom>
        </p:spPr>
      </p:pic>
      <p:sp>
        <p:nvSpPr>
          <p:cNvPr id="2" name="TextBox 1">
            <a:extLst>
              <a:ext uri="{FF2B5EF4-FFF2-40B4-BE49-F238E27FC236}">
                <a16:creationId xmlns:a16="http://schemas.microsoft.com/office/drawing/2014/main" id="{960CE6E4-9475-EE08-8D59-8F5DFD9032ED}"/>
              </a:ext>
            </a:extLst>
          </p:cNvPr>
          <p:cNvSpPr txBox="1"/>
          <p:nvPr userDrawn="1"/>
        </p:nvSpPr>
        <p:spPr>
          <a:xfrm>
            <a:off x="528063" y="475705"/>
            <a:ext cx="1353256" cy="307777"/>
          </a:xfrm>
          <a:prstGeom prst="rect">
            <a:avLst/>
          </a:prstGeom>
          <a:noFill/>
        </p:spPr>
        <p:txBody>
          <a:bodyPr wrap="none" rtlCol="0">
            <a:spAutoFit/>
          </a:bodyPr>
          <a:lstStyle/>
          <a:p>
            <a:r>
              <a:rPr lang="en-US" sz="1400">
                <a:latin typeface="+mj-lt"/>
              </a:rPr>
              <a:t>DISCLOSURE</a:t>
            </a:r>
          </a:p>
        </p:txBody>
      </p:sp>
      <p:sp>
        <p:nvSpPr>
          <p:cNvPr id="3" name="TextBox 2">
            <a:extLst>
              <a:ext uri="{FF2B5EF4-FFF2-40B4-BE49-F238E27FC236}">
                <a16:creationId xmlns:a16="http://schemas.microsoft.com/office/drawing/2014/main" id="{58F995DA-2620-5612-786E-D7EECA487E1B}"/>
              </a:ext>
            </a:extLst>
          </p:cNvPr>
          <p:cNvSpPr txBox="1"/>
          <p:nvPr userDrawn="1"/>
        </p:nvSpPr>
        <p:spPr>
          <a:xfrm>
            <a:off x="611191" y="783482"/>
            <a:ext cx="10969617" cy="4595104"/>
          </a:xfrm>
          <a:prstGeom prst="rect">
            <a:avLst/>
          </a:prstGeom>
          <a:noFill/>
        </p:spPr>
        <p:txBody>
          <a:bodyPr wrap="square" lIns="0" rIns="0" rtlCol="0">
            <a:spAutoFit/>
          </a:bodyPr>
          <a:lstStyle/>
          <a:p>
            <a:pPr>
              <a:lnSpc>
                <a:spcPct val="90000"/>
              </a:lnSpc>
              <a:spcAft>
                <a:spcPts val="600"/>
              </a:spcAft>
            </a:pPr>
            <a:r>
              <a:rPr lang="en-US" sz="1100">
                <a:latin typeface="+mn-lt"/>
              </a:rPr>
              <a:t>© Copyright 2024 Arthur J. Gallagher &amp; Co. and subsidiaries. All rights reserved: No part of this document may be reproduced, stored in a retrieval system, or transmitted in any form or by any means, whether electronic, mechanical, photocopying, recording, or otherwise, without the prior written permission of Arthur J. Gallagher &amp; Co. </a:t>
            </a:r>
          </a:p>
          <a:p>
            <a:pPr>
              <a:lnSpc>
                <a:spcPct val="90000"/>
              </a:lnSpc>
              <a:spcAft>
                <a:spcPts val="600"/>
              </a:spcAft>
            </a:pPr>
            <a:r>
              <a:rPr lang="en-US" sz="1100" b="1">
                <a:latin typeface="+mn-lt"/>
              </a:rPr>
              <a:t>SINGAPORE</a:t>
            </a:r>
          </a:p>
          <a:p>
            <a:pPr>
              <a:lnSpc>
                <a:spcPct val="90000"/>
              </a:lnSpc>
              <a:spcAft>
                <a:spcPts val="600"/>
              </a:spcAft>
            </a:pPr>
            <a:r>
              <a:rPr lang="en-US" sz="1100" b="0">
                <a:latin typeface="+mn-lt"/>
              </a:rPr>
              <a:t>Arthur J. Gallagher (Singapore) PTE. Ltd. is </a:t>
            </a:r>
            <a:r>
              <a:rPr lang="en-US" sz="1100" b="0" err="1">
                <a:latin typeface="+mn-lt"/>
              </a:rPr>
              <a:t>authorised</a:t>
            </a:r>
            <a:r>
              <a:rPr lang="en-US" sz="1100" b="0">
                <a:latin typeface="+mn-lt"/>
              </a:rPr>
              <a:t> and regulated by the Monetary Authority of Singapore (MAS). Registered Company Number: 201018540R. Registered Business Address 61 Robinson Road #15-02 Singapore 068893.</a:t>
            </a:r>
          </a:p>
          <a:p>
            <a:pPr>
              <a:lnSpc>
                <a:spcPct val="90000"/>
              </a:lnSpc>
              <a:spcAft>
                <a:spcPts val="600"/>
              </a:spcAft>
            </a:pPr>
            <a:r>
              <a:rPr lang="en-US" sz="1100" b="1">
                <a:latin typeface="+mn-lt"/>
              </a:rPr>
              <a:t>HONG KONG</a:t>
            </a:r>
          </a:p>
          <a:p>
            <a:pPr lvl="0" defTabSz="457200">
              <a:buClr>
                <a:srgbClr val="6FACDE"/>
              </a:buClr>
            </a:pPr>
            <a:r>
              <a:rPr lang="en-US" sz="1100" b="0"/>
              <a:t>Gallagher Insurance Brokers (Hong Kong) Limited is </a:t>
            </a:r>
            <a:r>
              <a:rPr lang="en-US" sz="1100" b="0" err="1"/>
              <a:t>authorised</a:t>
            </a:r>
            <a:r>
              <a:rPr lang="en-US" sz="1100" b="0"/>
              <a:t> and regulated by the Hong Kong Insurance Authority. Registered Office: 24/F, Lee Garden One, </a:t>
            </a:r>
            <a:br>
              <a:rPr lang="en-US" sz="1100" b="0"/>
            </a:br>
            <a:r>
              <a:rPr lang="en-US" sz="1100" b="0"/>
              <a:t>33 Hysan Avenue, Causeway Bay, Hong Kong. Registered in Hong Kong. Company Number: 3094582. </a:t>
            </a:r>
            <a:r>
              <a:rPr lang="en-US" sz="1100" b="0">
                <a:hlinkClick r:id="rId4">
                  <a:extLst>
                    <a:ext uri="{A12FA001-AC4F-418D-AE19-62706E023703}">
                      <ahyp:hlinkClr xmlns:ahyp="http://schemas.microsoft.com/office/drawing/2018/hyperlinkcolor" val="tx"/>
                    </a:ext>
                  </a:extLst>
                </a:hlinkClick>
              </a:rPr>
              <a:t>www.ajg.com</a:t>
            </a:r>
            <a:r>
              <a:rPr lang="en-US" sz="1100" b="0"/>
              <a:t>. Gallagher Insurance Brokers (Hong Kong) </a:t>
            </a:r>
            <a:br>
              <a:rPr lang="en-US" sz="1100" b="0"/>
            </a:br>
            <a:r>
              <a:rPr lang="en-US" sz="1100" b="0"/>
              <a:t>Limited公司受香港保险监管局授权和监管。注册办公地址：香港铜锣湾希慎道33号利园一座期24楼。在香港注册。公司注册号3094582。网址：</a:t>
            </a:r>
            <a:r>
              <a:rPr lang="en-US" sz="1100" b="0">
                <a:hlinkClick r:id="rId4">
                  <a:extLst>
                    <a:ext uri="{A12FA001-AC4F-418D-AE19-62706E023703}">
                      <ahyp:hlinkClr xmlns:ahyp="http://schemas.microsoft.com/office/drawing/2018/hyperlinkcolor" val="tx"/>
                    </a:ext>
                  </a:extLst>
                </a:hlinkClick>
              </a:rPr>
              <a:t>www.ajg.com</a:t>
            </a:r>
            <a:r>
              <a:rPr lang="en-US" sz="1100" b="0"/>
              <a:t>。</a:t>
            </a:r>
          </a:p>
          <a:p>
            <a:pPr lvl="0" defTabSz="457200">
              <a:buClr>
                <a:srgbClr val="6FACDE"/>
              </a:buClr>
            </a:pPr>
            <a:endParaRPr lang="en-US" sz="1100" b="0"/>
          </a:p>
          <a:p>
            <a:pPr marL="0" lvl="0" algn="l" defTabSz="914400" rtl="0" eaLnBrk="1" latinLnBrk="0" hangingPunct="1">
              <a:lnSpc>
                <a:spcPct val="90000"/>
              </a:lnSpc>
              <a:spcAft>
                <a:spcPts val="600"/>
              </a:spcAft>
              <a:buClr>
                <a:srgbClr val="6FACDE"/>
              </a:buClr>
            </a:pPr>
            <a:r>
              <a:rPr lang="en-US" sz="1100" b="1" kern="1200">
                <a:solidFill>
                  <a:schemeClr val="tx1"/>
                </a:solidFill>
                <a:latin typeface="+mn-lt"/>
                <a:ea typeface="+mn-ea"/>
                <a:cs typeface="+mn-cs"/>
              </a:rPr>
              <a:t>TAIWAN</a:t>
            </a:r>
          </a:p>
          <a:p>
            <a:pPr lvl="0" defTabSz="457200">
              <a:buClr>
                <a:srgbClr val="6FACDE"/>
              </a:buClr>
            </a:pPr>
            <a:r>
              <a:rPr lang="en-US" sz="1100" b="0"/>
              <a:t>Gallagher Insurance Brokers (Taiwan) is a company incorporated in Taiwan (company number 94212175) </a:t>
            </a:r>
            <a:r>
              <a:rPr lang="en-US" sz="1100" b="0" err="1"/>
              <a:t>authorised</a:t>
            </a:r>
            <a:r>
              <a:rPr lang="en-US" sz="1100" b="0"/>
              <a:t> and regulated by the Insurance </a:t>
            </a:r>
            <a:br>
              <a:rPr lang="en-US" sz="1100" b="0"/>
            </a:br>
            <a:r>
              <a:rPr lang="en-US" sz="1100" b="0"/>
              <a:t>Bureau, with its registered address at Level 57-1, No. 7, Sec. 5, Xinyi Rd., Xinyi Dist., Taipei 110615, Taiwan. </a:t>
            </a:r>
            <a:r>
              <a:rPr lang="zh-TW" altLang="en-US" sz="1100" b="0"/>
              <a:t>安睿嘉爾 </a:t>
            </a:r>
            <a:r>
              <a:rPr lang="en-US" altLang="zh-TW" sz="1100" b="0"/>
              <a:t>(Gallagher) </a:t>
            </a:r>
            <a:br>
              <a:rPr lang="en-US" altLang="zh-TW" sz="1100" b="0"/>
            </a:br>
            <a:r>
              <a:rPr lang="zh-TW" altLang="en-US" sz="1100" b="0"/>
              <a:t>保險經紀人股份有限公司為在臺灣登記的公司（統編：</a:t>
            </a:r>
            <a:r>
              <a:rPr lang="en-US" altLang="zh-TW" sz="1100" b="0"/>
              <a:t>94212175</a:t>
            </a:r>
            <a:r>
              <a:rPr lang="zh-TW" altLang="en-US" sz="1100" b="0"/>
              <a:t>），受保 險局授權與監管，</a:t>
            </a:r>
            <a:br>
              <a:rPr lang="en-US" altLang="zh-TW" sz="1100" b="0"/>
            </a:br>
            <a:r>
              <a:rPr lang="zh-TW" altLang="en-US" sz="1100" b="0"/>
              <a:t>登記地址為臺灣</a:t>
            </a:r>
            <a:r>
              <a:rPr lang="en-US" altLang="zh-TW" sz="1100" b="0"/>
              <a:t>110615</a:t>
            </a:r>
            <a:r>
              <a:rPr lang="zh-TW" altLang="en-US" sz="1100" b="0"/>
              <a:t>臺北市信義區信義路</a:t>
            </a:r>
            <a:r>
              <a:rPr lang="en-US" altLang="zh-TW" sz="1100" b="0"/>
              <a:t>5</a:t>
            </a:r>
            <a:r>
              <a:rPr lang="zh-TW" altLang="en-US" sz="1100" b="0"/>
              <a:t>段</a:t>
            </a:r>
            <a:r>
              <a:rPr lang="en-US" altLang="zh-TW" sz="1100" b="0"/>
              <a:t>7</a:t>
            </a:r>
            <a:r>
              <a:rPr lang="zh-TW" altLang="en-US" sz="1100" b="0"/>
              <a:t>號</a:t>
            </a:r>
            <a:r>
              <a:rPr lang="en-US" altLang="zh-TW" sz="1100" b="0"/>
              <a:t>57</a:t>
            </a:r>
            <a:r>
              <a:rPr lang="zh-TW" altLang="en-US" sz="1100" b="0"/>
              <a:t>樓之一。</a:t>
            </a:r>
            <a:endParaRPr lang="en-US" sz="1100" b="0"/>
          </a:p>
          <a:p>
            <a:pPr>
              <a:lnSpc>
                <a:spcPct val="90000"/>
              </a:lnSpc>
              <a:spcAft>
                <a:spcPts val="600"/>
              </a:spcAft>
            </a:pPr>
            <a:endParaRPr lang="en-US" sz="1100" b="0">
              <a:latin typeface="+mn-lt"/>
            </a:endParaRPr>
          </a:p>
          <a:p>
            <a:pPr>
              <a:lnSpc>
                <a:spcPct val="90000"/>
              </a:lnSpc>
              <a:spcAft>
                <a:spcPts val="600"/>
              </a:spcAft>
            </a:pPr>
            <a:endParaRPr lang="en-US" sz="1100" b="1">
              <a:latin typeface="+mn-lt"/>
            </a:endParaRPr>
          </a:p>
          <a:p>
            <a:pPr>
              <a:lnSpc>
                <a:spcPct val="90000"/>
              </a:lnSpc>
              <a:spcAft>
                <a:spcPts val="600"/>
              </a:spcAft>
            </a:pPr>
            <a:endParaRPr lang="en-US" sz="1100" b="1">
              <a:latin typeface="+mn-lt"/>
            </a:endParaRPr>
          </a:p>
          <a:p>
            <a:pPr lvl="0">
              <a:lnSpc>
                <a:spcPct val="90000"/>
              </a:lnSpc>
              <a:spcAft>
                <a:spcPts val="600"/>
              </a:spcAft>
            </a:pPr>
            <a:endParaRPr lang="en-US" sz="1100" b="0">
              <a:latin typeface="+mn-lt"/>
            </a:endParaRPr>
          </a:p>
          <a:p>
            <a:pPr>
              <a:lnSpc>
                <a:spcPct val="90000"/>
              </a:lnSpc>
              <a:spcAft>
                <a:spcPts val="600"/>
              </a:spcAft>
            </a:pPr>
            <a:endParaRPr lang="en-US" sz="1100" b="1">
              <a:latin typeface="+mn-lt"/>
            </a:endParaRPr>
          </a:p>
          <a:p>
            <a:pPr>
              <a:lnSpc>
                <a:spcPct val="90000"/>
              </a:lnSpc>
              <a:spcAft>
                <a:spcPts val="600"/>
              </a:spcAft>
            </a:pPr>
            <a:endParaRPr lang="en-US" sz="1100" b="1">
              <a:latin typeface="+mn-lt"/>
            </a:endParaRPr>
          </a:p>
          <a:p>
            <a:endParaRPr lang="en-US" sz="1100">
              <a:latin typeface="+mn-lt"/>
            </a:endParaRPr>
          </a:p>
        </p:txBody>
      </p:sp>
    </p:spTree>
    <p:extLst>
      <p:ext uri="{BB962C8B-B14F-4D97-AF65-F5344CB8AC3E}">
        <p14:creationId xmlns:p14="http://schemas.microsoft.com/office/powerpoint/2010/main" val="199741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GGB Japa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0" name="Picture 5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35813" y="4962115"/>
            <a:ext cx="3207100" cy="1529864"/>
          </a:xfrm>
          <a:prstGeom prst="rect">
            <a:avLst/>
          </a:prstGeom>
        </p:spPr>
      </p:pic>
      <p:sp>
        <p:nvSpPr>
          <p:cNvPr id="2" name="TextBox 1">
            <a:extLst>
              <a:ext uri="{FF2B5EF4-FFF2-40B4-BE49-F238E27FC236}">
                <a16:creationId xmlns:a16="http://schemas.microsoft.com/office/drawing/2014/main" id="{960CE6E4-9475-EE08-8D59-8F5DFD9032ED}"/>
              </a:ext>
            </a:extLst>
          </p:cNvPr>
          <p:cNvSpPr txBox="1"/>
          <p:nvPr userDrawn="1"/>
        </p:nvSpPr>
        <p:spPr>
          <a:xfrm>
            <a:off x="528063" y="475705"/>
            <a:ext cx="1353256" cy="307777"/>
          </a:xfrm>
          <a:prstGeom prst="rect">
            <a:avLst/>
          </a:prstGeom>
          <a:noFill/>
        </p:spPr>
        <p:txBody>
          <a:bodyPr wrap="none" rtlCol="0">
            <a:spAutoFit/>
          </a:bodyPr>
          <a:lstStyle/>
          <a:p>
            <a:r>
              <a:rPr lang="en-US" sz="1400">
                <a:latin typeface="+mj-lt"/>
              </a:rPr>
              <a:t>DISCLOSURE</a:t>
            </a:r>
          </a:p>
        </p:txBody>
      </p:sp>
      <p:sp>
        <p:nvSpPr>
          <p:cNvPr id="3" name="TextBox 2">
            <a:extLst>
              <a:ext uri="{FF2B5EF4-FFF2-40B4-BE49-F238E27FC236}">
                <a16:creationId xmlns:a16="http://schemas.microsoft.com/office/drawing/2014/main" id="{58F995DA-2620-5612-786E-D7EECA487E1B}"/>
              </a:ext>
            </a:extLst>
          </p:cNvPr>
          <p:cNvSpPr txBox="1"/>
          <p:nvPr userDrawn="1"/>
        </p:nvSpPr>
        <p:spPr>
          <a:xfrm>
            <a:off x="611191" y="783482"/>
            <a:ext cx="10969617" cy="4913653"/>
          </a:xfrm>
          <a:prstGeom prst="rect">
            <a:avLst/>
          </a:prstGeom>
          <a:noFill/>
        </p:spPr>
        <p:txBody>
          <a:bodyPr wrap="square" lIns="0" rIns="0" rtlCol="0">
            <a:spAutoFit/>
          </a:bodyPr>
          <a:lstStyle/>
          <a:p>
            <a:pPr>
              <a:lnSpc>
                <a:spcPct val="90000"/>
              </a:lnSpc>
              <a:spcAft>
                <a:spcPts val="600"/>
              </a:spcAft>
            </a:pPr>
            <a:r>
              <a:rPr lang="en-US" sz="1100">
                <a:latin typeface="+mn-lt"/>
              </a:rPr>
              <a:t>© Copyright 2024 Arthur J. Gallagher &amp; Co. and subsidiaries. All rights reserved: No part of this document may be reproduced, stored in a retrieval system, or transmitted in any form or by any means, whether electronic, mechanical, photocopying, recording, or otherwise, without the prior written permission of Arthur J. Gallagher &amp; Co. </a:t>
            </a:r>
          </a:p>
          <a:p>
            <a:pPr>
              <a:lnSpc>
                <a:spcPct val="90000"/>
              </a:lnSpc>
              <a:spcAft>
                <a:spcPts val="600"/>
              </a:spcAft>
            </a:pPr>
            <a:r>
              <a:rPr lang="en-US" sz="1100" b="1">
                <a:latin typeface="+mn-lt"/>
              </a:rPr>
              <a:t>JAPAN</a:t>
            </a:r>
          </a:p>
          <a:p>
            <a:pPr>
              <a:lnSpc>
                <a:spcPct val="90000"/>
              </a:lnSpc>
              <a:spcAft>
                <a:spcPts val="600"/>
              </a:spcAft>
            </a:pPr>
            <a:r>
              <a:rPr lang="en-US" sz="1100" b="0">
                <a:latin typeface="+mn-lt"/>
              </a:rPr>
              <a:t>The information contained herein is offered as insurance industry guidance and provided as an overview of current market risks and available coverages and is intended for discussion purposes only. This publication is not intended to offer legal advice or client-specific risk management advice. Any description of insurance coverages is not meant to interpret specific coverages that your company may already have in place or that may be generally available. General insurance descriptions contained herein do not include complete insurance policy definitions, terms, and/or conditions, and should not be relied on for coverage interpretation. Actual insurance policies must always be consulted for </a:t>
            </a:r>
            <a:br>
              <a:rPr lang="en-US" sz="1100" b="0">
                <a:latin typeface="+mn-lt"/>
              </a:rPr>
            </a:br>
            <a:r>
              <a:rPr lang="en-US" sz="1100" b="0">
                <a:latin typeface="+mn-lt"/>
              </a:rPr>
              <a:t>full coverage details and analysis. You must not disclose any of the information contained herein to any third party without our prior written consent. </a:t>
            </a:r>
          </a:p>
          <a:p>
            <a:pPr>
              <a:lnSpc>
                <a:spcPct val="90000"/>
              </a:lnSpc>
              <a:spcAft>
                <a:spcPts val="600"/>
              </a:spcAft>
            </a:pPr>
            <a:r>
              <a:rPr lang="ja-JP" altLang="en-US" sz="1100" b="0">
                <a:latin typeface="+mn-lt"/>
              </a:rPr>
              <a:t>本資料の記載内容は保険及びリスクマネジメント等に関する一般的な性質のものであり、個別の状況に対する助言として理解されることを意図したものではありません。</a:t>
            </a:r>
            <a:br>
              <a:rPr lang="ja-JP" altLang="en-US" sz="1100" b="0">
                <a:latin typeface="+mn-lt"/>
              </a:rPr>
            </a:br>
            <a:r>
              <a:rPr lang="ja-JP" altLang="en-US" sz="1100" b="0">
                <a:latin typeface="+mn-lt"/>
              </a:rPr>
              <a:t>また、本資料の記載内容は弊社の経験と知見に基づくものであり、法律、法令、税制、投資等に関する助言として依拠されるべきものでもありません。</a:t>
            </a:r>
            <a:br>
              <a:rPr lang="ja-JP" altLang="en-US" sz="1100" b="0">
                <a:latin typeface="+mn-lt"/>
              </a:rPr>
            </a:br>
            <a:r>
              <a:rPr lang="ja-JP" altLang="en-US" sz="1100" b="0">
                <a:latin typeface="+mn-lt"/>
              </a:rPr>
              <a:t>当社は、保険約款の適⽤または保険会社（再保険会社を含む）の財務状態もしくは⽀払余⼒について何らの表明や保証をするものでもなく、</a:t>
            </a:r>
            <a:br>
              <a:rPr lang="ja-JP" altLang="en-US" sz="1100" b="0">
                <a:latin typeface="+mn-lt"/>
              </a:rPr>
            </a:br>
            <a:r>
              <a:rPr lang="ja-JP" altLang="en-US" sz="1100" b="0">
                <a:latin typeface="+mn-lt"/>
              </a:rPr>
              <a:t>また特定の補償内容の⼊⼿可否もしくはそのコストまたは契約条件につき、何らの保証をするものでもありません。当社の助⾔または推奨の有無にかかわらず、</a:t>
            </a:r>
            <a:br>
              <a:rPr lang="ja-JP" altLang="en-US" sz="1100" b="0">
                <a:latin typeface="+mn-lt"/>
              </a:rPr>
            </a:br>
            <a:r>
              <a:rPr lang="ja-JP" altLang="en-US" sz="1100" b="0">
                <a:latin typeface="+mn-lt"/>
              </a:rPr>
              <a:t>保険による補償の⾦額、種類または条件についての意思決定は、最終的には保険契約者の責任においてなされるものであり、</a:t>
            </a:r>
            <a:br>
              <a:rPr lang="ja-JP" altLang="en-US" sz="1100" b="0">
                <a:latin typeface="+mn-lt"/>
              </a:rPr>
            </a:br>
            <a:r>
              <a:rPr lang="ja-JP" altLang="en-US" sz="1100" b="0">
                <a:latin typeface="+mn-lt"/>
              </a:rPr>
              <a:t>当該保険契約者が特定の状況および財務状態に適した補償内容を定める必要があります。書面による当社の事前許諾無しに、</a:t>
            </a:r>
            <a:br>
              <a:rPr lang="ja-JP" altLang="en-US" sz="1100" b="0">
                <a:latin typeface="+mn-lt"/>
              </a:rPr>
            </a:br>
            <a:r>
              <a:rPr lang="ja-JP" altLang="en-US" sz="1100" b="0">
                <a:latin typeface="+mn-lt"/>
              </a:rPr>
              <a:t>本資料の全部または一部の開示・複写・複製・転載・第三者への提供等を禁じます。</a:t>
            </a:r>
          </a:p>
          <a:p>
            <a:pPr>
              <a:lnSpc>
                <a:spcPct val="90000"/>
              </a:lnSpc>
              <a:spcAft>
                <a:spcPts val="600"/>
              </a:spcAft>
            </a:pPr>
            <a:r>
              <a:rPr lang="en-US" sz="1100" b="0">
                <a:latin typeface="+mn-lt"/>
              </a:rPr>
              <a:t>Gallagher Japan, Inc. is an Insurance Agency </a:t>
            </a:r>
            <a:r>
              <a:rPr lang="en-US" sz="1100" b="0" err="1">
                <a:latin typeface="+mn-lt"/>
              </a:rPr>
              <a:t>authorised</a:t>
            </a:r>
            <a:r>
              <a:rPr lang="en-US" sz="1100" b="0">
                <a:latin typeface="+mn-lt"/>
              </a:rPr>
              <a:t> and regulated by the Japan Financial Services Agency and incorporated in Japan, with its </a:t>
            </a:r>
            <a:br>
              <a:rPr lang="en-US" sz="1100" b="0">
                <a:latin typeface="+mn-lt"/>
              </a:rPr>
            </a:br>
            <a:r>
              <a:rPr lang="en-US" sz="1100" b="0">
                <a:latin typeface="+mn-lt"/>
              </a:rPr>
              <a:t>registered address at Tokyo </a:t>
            </a:r>
            <a:r>
              <a:rPr lang="en-US" sz="1100" b="0" err="1">
                <a:latin typeface="+mn-lt"/>
              </a:rPr>
              <a:t>Toranomon</a:t>
            </a:r>
            <a:r>
              <a:rPr lang="en-US" sz="1100" b="0">
                <a:latin typeface="+mn-lt"/>
              </a:rPr>
              <a:t> Global Square 17F, 1-3-1 </a:t>
            </a:r>
            <a:r>
              <a:rPr lang="en-US" sz="1100" b="0" err="1">
                <a:latin typeface="+mn-lt"/>
              </a:rPr>
              <a:t>Toranomon</a:t>
            </a:r>
            <a:r>
              <a:rPr lang="en-US" sz="1100" b="0">
                <a:latin typeface="+mn-lt"/>
              </a:rPr>
              <a:t>, Minato-ku, Tokyo 105-0001, Japan. Corporate number: 0104-01-171424</a:t>
            </a:r>
          </a:p>
          <a:p>
            <a:pPr>
              <a:lnSpc>
                <a:spcPct val="90000"/>
              </a:lnSpc>
              <a:spcAft>
                <a:spcPts val="600"/>
              </a:spcAft>
            </a:pPr>
            <a:r>
              <a:rPr lang="en-US" sz="1100" b="0">
                <a:latin typeface="+mn-lt"/>
              </a:rPr>
              <a:t>Gallagher Holdings Japan Inc., a company incorporated and registered in Japan, whose office is at </a:t>
            </a:r>
            <a:r>
              <a:rPr lang="en-US" sz="1100" b="0" err="1">
                <a:latin typeface="+mn-lt"/>
              </a:rPr>
              <a:t>Toranomon</a:t>
            </a:r>
            <a:r>
              <a:rPr lang="en-US" sz="1100" b="0">
                <a:latin typeface="+mn-lt"/>
              </a:rPr>
              <a:t> Hills Business Tower 15F, </a:t>
            </a:r>
            <a:br>
              <a:rPr lang="en-US" sz="1100" b="0">
                <a:latin typeface="+mn-lt"/>
              </a:rPr>
            </a:br>
            <a:r>
              <a:rPr lang="en-US" sz="1100" b="0">
                <a:latin typeface="+mn-lt"/>
              </a:rPr>
              <a:t>1-17-1 </a:t>
            </a:r>
            <a:r>
              <a:rPr lang="en-US" sz="1100" b="0" err="1">
                <a:latin typeface="+mn-lt"/>
              </a:rPr>
              <a:t>Toranomon</a:t>
            </a:r>
            <a:r>
              <a:rPr lang="en-US" sz="1100" b="0">
                <a:latin typeface="+mn-lt"/>
              </a:rPr>
              <a:t>, Minato-ku, Tokyo 105-6415, Japan (“Gallagher Holdings Japan”). Corporate number: 0104-01-171097. </a:t>
            </a:r>
            <a:br>
              <a:rPr lang="en-US" sz="1100" b="0">
                <a:latin typeface="+mn-lt"/>
              </a:rPr>
            </a:br>
            <a:r>
              <a:rPr lang="en-US" sz="1100" b="0">
                <a:latin typeface="+mn-lt"/>
              </a:rPr>
              <a:t>Gallagher Holdings Japan, Inc. </a:t>
            </a:r>
            <a:r>
              <a:rPr lang="ja-JP" altLang="en-US" sz="1100" b="0">
                <a:latin typeface="+mn-lt"/>
              </a:rPr>
              <a:t>は、日本で設立および登記された会社です。本社所在地は〒</a:t>
            </a:r>
            <a:r>
              <a:rPr lang="en-US" altLang="ja-JP" sz="1100" b="0">
                <a:latin typeface="+mn-lt"/>
              </a:rPr>
              <a:t>105-6415</a:t>
            </a:r>
            <a:r>
              <a:rPr lang="ja-JP" altLang="en-US" sz="1100" b="0">
                <a:latin typeface="+mn-lt"/>
              </a:rPr>
              <a:t>東京都港区虎ノ門</a:t>
            </a:r>
            <a:r>
              <a:rPr lang="en-US" altLang="ja-JP" sz="1100" b="0">
                <a:latin typeface="+mn-lt"/>
              </a:rPr>
              <a:t>1</a:t>
            </a:r>
            <a:r>
              <a:rPr lang="ja-JP" altLang="en-US" sz="1100" b="0">
                <a:latin typeface="+mn-lt"/>
              </a:rPr>
              <a:t>丁目</a:t>
            </a:r>
            <a:r>
              <a:rPr lang="en-US" altLang="ja-JP" sz="1100" b="0">
                <a:latin typeface="+mn-lt"/>
              </a:rPr>
              <a:t>17</a:t>
            </a:r>
            <a:r>
              <a:rPr lang="ja-JP" altLang="en-US" sz="1100" b="0">
                <a:latin typeface="+mn-lt"/>
              </a:rPr>
              <a:t>番</a:t>
            </a:r>
            <a:r>
              <a:rPr lang="en-US" altLang="ja-JP" sz="1100" b="0">
                <a:latin typeface="+mn-lt"/>
              </a:rPr>
              <a:t>1</a:t>
            </a:r>
            <a:r>
              <a:rPr lang="ja-JP" altLang="en-US" sz="1100" b="0">
                <a:latin typeface="+mn-lt"/>
              </a:rPr>
              <a:t>号　</a:t>
            </a:r>
            <a:br>
              <a:rPr lang="ja-JP" altLang="en-US" sz="1100" b="0">
                <a:latin typeface="+mn-lt"/>
              </a:rPr>
            </a:br>
            <a:r>
              <a:rPr lang="ja-JP" altLang="en-US" sz="1100" b="0">
                <a:latin typeface="+mn-lt"/>
              </a:rPr>
              <a:t>虎ノ門ヒルズビジネスタワー、法人番号は</a:t>
            </a:r>
            <a:r>
              <a:rPr lang="en-US" altLang="ja-JP" sz="1100" b="0">
                <a:latin typeface="+mn-lt"/>
              </a:rPr>
              <a:t>0104-01-171097</a:t>
            </a:r>
            <a:r>
              <a:rPr lang="ja-JP" altLang="en-US" sz="1100" b="0">
                <a:latin typeface="+mn-lt"/>
              </a:rPr>
              <a:t>です。</a:t>
            </a:r>
          </a:p>
          <a:p>
            <a:pPr>
              <a:lnSpc>
                <a:spcPct val="90000"/>
              </a:lnSpc>
              <a:spcAft>
                <a:spcPts val="600"/>
              </a:spcAft>
            </a:pPr>
            <a:r>
              <a:rPr lang="en-US" sz="1100" b="0">
                <a:latin typeface="+mn-lt"/>
              </a:rPr>
              <a:t>Gallagher Broker Japan, Inc. is an Insurance Broker </a:t>
            </a:r>
            <a:r>
              <a:rPr lang="en-US" sz="1100" b="0" err="1">
                <a:latin typeface="+mn-lt"/>
              </a:rPr>
              <a:t>authorised</a:t>
            </a:r>
            <a:r>
              <a:rPr lang="en-US" sz="1100" b="0">
                <a:latin typeface="+mn-lt"/>
              </a:rPr>
              <a:t> and regulated by the Japan Financial Services Agency and </a:t>
            </a:r>
            <a:br>
              <a:rPr lang="en-US" sz="1100" b="0">
                <a:latin typeface="+mn-lt"/>
              </a:rPr>
            </a:br>
            <a:r>
              <a:rPr lang="en-US" sz="1100" b="0">
                <a:latin typeface="+mn-lt"/>
              </a:rPr>
              <a:t>incorporated in Japan, with its registered address at </a:t>
            </a:r>
            <a:r>
              <a:rPr lang="en-US" sz="1100" b="0" err="1">
                <a:latin typeface="+mn-lt"/>
              </a:rPr>
              <a:t>Toranomon</a:t>
            </a:r>
            <a:r>
              <a:rPr lang="en-US" sz="1100" b="0">
                <a:latin typeface="+mn-lt"/>
              </a:rPr>
              <a:t> Hills Business Tower 15F, 1-17-1 </a:t>
            </a:r>
            <a:r>
              <a:rPr lang="en-US" sz="1100" b="0" err="1">
                <a:latin typeface="+mn-lt"/>
              </a:rPr>
              <a:t>Toranomon</a:t>
            </a:r>
            <a:r>
              <a:rPr lang="en-US" sz="1100" b="0">
                <a:latin typeface="+mn-lt"/>
              </a:rPr>
              <a:t>, Minato-ku, </a:t>
            </a:r>
            <a:br>
              <a:rPr lang="en-US" sz="1100" b="0">
                <a:latin typeface="+mn-lt"/>
              </a:rPr>
            </a:br>
            <a:r>
              <a:rPr lang="en-US" sz="1100" b="0">
                <a:latin typeface="+mn-lt"/>
              </a:rPr>
              <a:t>Tokyo 105-6415, Japan. Corporate number: 0104-01-171991. Gallagher Broker Japan, Inc. </a:t>
            </a:r>
            <a:r>
              <a:rPr lang="ja-JP" altLang="en-US" sz="1100" b="0">
                <a:latin typeface="+mn-lt"/>
              </a:rPr>
              <a:t>は、日本で設立され、</a:t>
            </a:r>
            <a:br>
              <a:rPr lang="ja-JP" altLang="en-US" sz="1100" b="0">
                <a:latin typeface="+mn-lt"/>
              </a:rPr>
            </a:br>
            <a:r>
              <a:rPr lang="ja-JP" altLang="en-US" sz="1100" b="0">
                <a:latin typeface="+mn-lt"/>
              </a:rPr>
              <a:t>金融庁によって認可および規制されている保険ブローカーです。登記住所は、</a:t>
            </a:r>
            <a:br>
              <a:rPr lang="ja-JP" altLang="en-US" sz="1100" b="0">
                <a:latin typeface="+mn-lt"/>
              </a:rPr>
            </a:br>
            <a:r>
              <a:rPr lang="ja-JP" altLang="en-US" sz="1100" b="0">
                <a:latin typeface="+mn-lt"/>
              </a:rPr>
              <a:t>〒</a:t>
            </a:r>
            <a:r>
              <a:rPr lang="en-US" altLang="ja-JP" sz="1100" b="0">
                <a:latin typeface="+mn-lt"/>
              </a:rPr>
              <a:t>105-6415</a:t>
            </a:r>
            <a:r>
              <a:rPr lang="ja-JP" altLang="en-US" sz="1100" b="0">
                <a:latin typeface="+mn-lt"/>
              </a:rPr>
              <a:t>東京都港区虎ノ門</a:t>
            </a:r>
            <a:r>
              <a:rPr lang="en-US" altLang="ja-JP" sz="1100" b="0">
                <a:latin typeface="+mn-lt"/>
              </a:rPr>
              <a:t>1</a:t>
            </a:r>
            <a:r>
              <a:rPr lang="ja-JP" altLang="en-US" sz="1100" b="0">
                <a:latin typeface="+mn-lt"/>
              </a:rPr>
              <a:t>丁目</a:t>
            </a:r>
            <a:r>
              <a:rPr lang="en-US" altLang="ja-JP" sz="1100" b="0">
                <a:latin typeface="+mn-lt"/>
              </a:rPr>
              <a:t>17</a:t>
            </a:r>
            <a:r>
              <a:rPr lang="ja-JP" altLang="en-US" sz="1100" b="0">
                <a:latin typeface="+mn-lt"/>
              </a:rPr>
              <a:t>番</a:t>
            </a:r>
            <a:r>
              <a:rPr lang="en-US" altLang="ja-JP" sz="1100" b="0">
                <a:latin typeface="+mn-lt"/>
              </a:rPr>
              <a:t>1</a:t>
            </a:r>
            <a:r>
              <a:rPr lang="ja-JP" altLang="en-US" sz="1100" b="0">
                <a:latin typeface="+mn-lt"/>
              </a:rPr>
              <a:t>号 虎ノ門ヒルズビジネスタワー</a:t>
            </a:r>
            <a:r>
              <a:rPr lang="en-US" altLang="ja-JP" sz="1100" b="0">
                <a:latin typeface="+mn-lt"/>
              </a:rPr>
              <a:t>15</a:t>
            </a:r>
            <a:r>
              <a:rPr lang="ja-JP" altLang="en-US" sz="1100" b="0">
                <a:latin typeface="+mn-lt"/>
              </a:rPr>
              <a:t>階、</a:t>
            </a:r>
            <a:br>
              <a:rPr lang="ja-JP" altLang="en-US" sz="1100" b="0">
                <a:latin typeface="+mn-lt"/>
              </a:rPr>
            </a:br>
            <a:r>
              <a:rPr lang="ja-JP" altLang="en-US" sz="1100" b="0">
                <a:latin typeface="+mn-lt"/>
              </a:rPr>
              <a:t>法人番号は</a:t>
            </a:r>
            <a:r>
              <a:rPr lang="en-US" altLang="ja-JP" sz="1100" b="0">
                <a:latin typeface="+mn-lt"/>
              </a:rPr>
              <a:t>0104-01-171991</a:t>
            </a:r>
            <a:r>
              <a:rPr lang="ja-JP" altLang="en-US" sz="1100" b="0">
                <a:latin typeface="+mn-lt"/>
              </a:rPr>
              <a:t>です。</a:t>
            </a:r>
          </a:p>
          <a:p>
            <a:endParaRPr lang="en-US" sz="1100">
              <a:latin typeface="+mn-lt"/>
            </a:endParaRPr>
          </a:p>
        </p:txBody>
      </p:sp>
    </p:spTree>
    <p:extLst>
      <p:ext uri="{BB962C8B-B14F-4D97-AF65-F5344CB8AC3E}">
        <p14:creationId xmlns:p14="http://schemas.microsoft.com/office/powerpoint/2010/main" val="1452603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Custom Disclos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5E62914-3B71-F2F6-BF80-2ED2BDDEB6FF}"/>
              </a:ext>
            </a:extLst>
          </p:cNvPr>
          <p:cNvSpPr txBox="1"/>
          <p:nvPr userDrawn="1"/>
        </p:nvSpPr>
        <p:spPr>
          <a:xfrm>
            <a:off x="611191" y="783482"/>
            <a:ext cx="10969617" cy="397032"/>
          </a:xfrm>
          <a:prstGeom prst="rect">
            <a:avLst/>
          </a:prstGeom>
          <a:noFill/>
        </p:spPr>
        <p:txBody>
          <a:bodyPr wrap="square" lIns="0" rIns="0" rtlCol="0">
            <a:spAutoFit/>
          </a:bodyPr>
          <a:lstStyle/>
          <a:p>
            <a:pPr>
              <a:lnSpc>
                <a:spcPct val="90000"/>
              </a:lnSpc>
              <a:spcAft>
                <a:spcPts val="600"/>
              </a:spcAft>
            </a:pPr>
            <a:r>
              <a:rPr lang="en-US" sz="1100">
                <a:latin typeface="+mn-lt"/>
              </a:rPr>
              <a:t>© Copyright 2024 Arthur J. Gallagher &amp; Co. and subsidiaries. All rights reserved: No part of this document may be reproduced, stored in a retrieval system, or transmitted in any form or by any means, whether electronic, mechanical, photocopying, recording, or otherwise, without the prior written permission of Arthur J. Gallagher &amp; Co. </a:t>
            </a:r>
          </a:p>
        </p:txBody>
      </p:sp>
      <p:pic>
        <p:nvPicPr>
          <p:cNvPr id="60" name="Picture 59"/>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35813" y="4962115"/>
            <a:ext cx="3207100" cy="1529864"/>
          </a:xfrm>
          <a:prstGeom prst="rect">
            <a:avLst/>
          </a:prstGeom>
        </p:spPr>
      </p:pic>
      <p:sp>
        <p:nvSpPr>
          <p:cNvPr id="2" name="Subtitle 11">
            <a:extLst>
              <a:ext uri="{FF2B5EF4-FFF2-40B4-BE49-F238E27FC236}">
                <a16:creationId xmlns:a16="http://schemas.microsoft.com/office/drawing/2014/main" id="{6BC56710-04B2-D595-1466-8A06FC9554E1}"/>
              </a:ext>
            </a:extLst>
          </p:cNvPr>
          <p:cNvSpPr>
            <a:spLocks noGrp="1"/>
          </p:cNvSpPr>
          <p:nvPr>
            <p:ph type="subTitle" idx="1" hasCustomPrompt="1"/>
          </p:nvPr>
        </p:nvSpPr>
        <p:spPr>
          <a:xfrm>
            <a:off x="611191" y="1260629"/>
            <a:ext cx="10971209" cy="3950563"/>
          </a:xfrm>
        </p:spPr>
        <p:txBody>
          <a:bodyPr>
            <a:noAutofit/>
          </a:bodyPr>
          <a:lstStyle>
            <a:lvl1pPr>
              <a:defRPr sz="1100"/>
            </a:lvl1pPr>
            <a:lvl2pPr>
              <a:defRPr sz="1100"/>
            </a:lvl2pPr>
          </a:lstStyle>
          <a:p>
            <a:pPr lvl="0" defTabSz="457200">
              <a:buClr>
                <a:srgbClr val="6FACDE"/>
              </a:buClr>
            </a:pPr>
            <a:r>
              <a:rPr lang="en-US" sz="1100" b="0"/>
              <a:t>[COPY AND PASTE YOUR LOCAL DISCLAIMER HERE]</a:t>
            </a:r>
          </a:p>
          <a:p>
            <a:pPr lvl="1"/>
            <a:endParaRPr lang="en-US"/>
          </a:p>
        </p:txBody>
      </p:sp>
      <p:sp>
        <p:nvSpPr>
          <p:cNvPr id="4" name="TextBox 3">
            <a:extLst>
              <a:ext uri="{FF2B5EF4-FFF2-40B4-BE49-F238E27FC236}">
                <a16:creationId xmlns:a16="http://schemas.microsoft.com/office/drawing/2014/main" id="{E1DFCF1B-A632-0777-5477-96CAD58E83F2}"/>
              </a:ext>
            </a:extLst>
          </p:cNvPr>
          <p:cNvSpPr txBox="1"/>
          <p:nvPr userDrawn="1"/>
        </p:nvSpPr>
        <p:spPr>
          <a:xfrm>
            <a:off x="528063" y="475705"/>
            <a:ext cx="1353256" cy="307777"/>
          </a:xfrm>
          <a:prstGeom prst="rect">
            <a:avLst/>
          </a:prstGeom>
          <a:noFill/>
        </p:spPr>
        <p:txBody>
          <a:bodyPr wrap="none" rtlCol="0">
            <a:spAutoFit/>
          </a:bodyPr>
          <a:lstStyle/>
          <a:p>
            <a:r>
              <a:rPr lang="en-US" sz="1400">
                <a:latin typeface="+mj-lt"/>
              </a:rPr>
              <a:t>DISCLOSURE</a:t>
            </a:r>
          </a:p>
        </p:txBody>
      </p:sp>
    </p:spTree>
    <p:extLst>
      <p:ext uri="{BB962C8B-B14F-4D97-AF65-F5344CB8AC3E}">
        <p14:creationId xmlns:p14="http://schemas.microsoft.com/office/powerpoint/2010/main" val="681697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18" Type="http://schemas.openxmlformats.org/officeDocument/2006/relationships/theme" Target="../theme/theme2.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17" Type="http://schemas.openxmlformats.org/officeDocument/2006/relationships/slideLayout" Target="../slideLayouts/slideLayout93.xml"/><Relationship Id="rId2" Type="http://schemas.openxmlformats.org/officeDocument/2006/relationships/slideLayout" Target="../slideLayouts/slideLayout78.xml"/><Relationship Id="rId16" Type="http://schemas.openxmlformats.org/officeDocument/2006/relationships/slideLayout" Target="../slideLayouts/slideLayout92.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5" Type="http://schemas.openxmlformats.org/officeDocument/2006/relationships/slideLayout" Target="../slideLayouts/slideLayout91.xml"/><Relationship Id="rId10" Type="http://schemas.openxmlformats.org/officeDocument/2006/relationships/slideLayout" Target="../slideLayouts/slideLayout86.xml"/><Relationship Id="rId19" Type="http://schemas.openxmlformats.org/officeDocument/2006/relationships/image" Target="../media/image1.png"/><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F6DB4B-4EC4-9FA0-D384-D73FA01134D6}"/>
              </a:ext>
            </a:extLst>
          </p:cNvPr>
          <p:cNvSpPr>
            <a:spLocks noGrp="1"/>
          </p:cNvSpPr>
          <p:nvPr>
            <p:ph type="title"/>
          </p:nvPr>
        </p:nvSpPr>
        <p:spPr>
          <a:xfrm>
            <a:off x="611189" y="611192"/>
            <a:ext cx="9495979" cy="924443"/>
          </a:xfrm>
          <a:prstGeom prst="rect">
            <a:avLst/>
          </a:prstGeom>
        </p:spPr>
        <p:txBody>
          <a:bodyPr vert="horz" lIns="0" tIns="0" rIns="0" bIns="0" rtlCol="0" anchor="t">
            <a:noAutofit/>
          </a:bodyPr>
          <a:lstStyle/>
          <a:p>
            <a:r>
              <a:rPr lang="en-US"/>
              <a:t>Click to edit title</a:t>
            </a:r>
            <a:endParaRPr lang="en-GB"/>
          </a:p>
        </p:txBody>
      </p:sp>
      <p:sp>
        <p:nvSpPr>
          <p:cNvPr id="3" name="Text Placeholder 2">
            <a:extLst>
              <a:ext uri="{FF2B5EF4-FFF2-40B4-BE49-F238E27FC236}">
                <a16:creationId xmlns:a16="http://schemas.microsoft.com/office/drawing/2014/main" id="{4E85BD93-B73A-F272-0E31-F13BB9E8617F}"/>
              </a:ext>
            </a:extLst>
          </p:cNvPr>
          <p:cNvSpPr>
            <a:spLocks noGrp="1"/>
          </p:cNvSpPr>
          <p:nvPr>
            <p:ph type="body" idx="1"/>
          </p:nvPr>
        </p:nvSpPr>
        <p:spPr>
          <a:xfrm>
            <a:off x="611188" y="2019301"/>
            <a:ext cx="10969624" cy="3894137"/>
          </a:xfrm>
          <a:prstGeom prst="rect">
            <a:avLst/>
          </a:prstGeom>
        </p:spPr>
        <p:txBody>
          <a:bodyPr vert="horz" lIns="0" tIns="0" rIns="0" bIns="0" rtlCol="0">
            <a:noAutofit/>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3"/>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6"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
        <p:nvSpPr>
          <p:cNvPr id="8" name="Freeform: Shape 7">
            <a:extLst>
              <a:ext uri="{FF2B5EF4-FFF2-40B4-BE49-F238E27FC236}">
                <a16:creationId xmlns:a16="http://schemas.microsoft.com/office/drawing/2014/main" id="{CA11189E-5D57-13E3-A3F8-26D44B69BC36}"/>
              </a:ext>
            </a:extLst>
          </p:cNvPr>
          <p:cNvSpPr/>
          <p:nvPr userDrawn="1"/>
        </p:nvSpPr>
        <p:spPr>
          <a:xfrm rot="16200000" flipH="1" flipV="1">
            <a:off x="10059267" y="-1377229"/>
            <a:ext cx="755504" cy="3509963"/>
          </a:xfrm>
          <a:custGeom>
            <a:avLst/>
            <a:gdLst>
              <a:gd name="connsiteX0" fmla="*/ 13563600 w 13563600"/>
              <a:gd name="connsiteY0" fmla="*/ 0 h 7542994"/>
              <a:gd name="connsiteX1" fmla="*/ 9963150 w 13563600"/>
              <a:gd name="connsiteY1" fmla="*/ 7029450 h 7542994"/>
              <a:gd name="connsiteX2" fmla="*/ 0 w 13563600"/>
              <a:gd name="connsiteY2" fmla="*/ 6457950 h 7542994"/>
              <a:gd name="connsiteX0" fmla="*/ 13430250 w 13430250"/>
              <a:gd name="connsiteY0" fmla="*/ 0 h 7562044"/>
              <a:gd name="connsiteX1" fmla="*/ 9963150 w 13430250"/>
              <a:gd name="connsiteY1" fmla="*/ 7048500 h 7562044"/>
              <a:gd name="connsiteX2" fmla="*/ 0 w 13430250"/>
              <a:gd name="connsiteY2" fmla="*/ 6477000 h 7562044"/>
              <a:gd name="connsiteX0" fmla="*/ 13430250 w 13430250"/>
              <a:gd name="connsiteY0" fmla="*/ 0 h 6736186"/>
              <a:gd name="connsiteX1" fmla="*/ 10782300 w 13430250"/>
              <a:gd name="connsiteY1" fmla="*/ 4914900 h 6736186"/>
              <a:gd name="connsiteX2" fmla="*/ 0 w 13430250"/>
              <a:gd name="connsiteY2" fmla="*/ 6477000 h 6736186"/>
              <a:gd name="connsiteX0" fmla="*/ 2647950 w 2647950"/>
              <a:gd name="connsiteY0" fmla="*/ 0 h 4914900"/>
              <a:gd name="connsiteX1" fmla="*/ 0 w 2647950"/>
              <a:gd name="connsiteY1" fmla="*/ 4914900 h 4914900"/>
              <a:gd name="connsiteX0" fmla="*/ 2800350 w 2800350"/>
              <a:gd name="connsiteY0" fmla="*/ 0 h 4943475"/>
              <a:gd name="connsiteX1" fmla="*/ 0 w 2800350"/>
              <a:gd name="connsiteY1" fmla="*/ 4943475 h 4943475"/>
              <a:gd name="connsiteX0" fmla="*/ 2800350 w 2800350"/>
              <a:gd name="connsiteY0" fmla="*/ 0 h 4943475"/>
              <a:gd name="connsiteX1" fmla="*/ 0 w 2800350"/>
              <a:gd name="connsiteY1" fmla="*/ 4943475 h 4943475"/>
              <a:gd name="connsiteX0" fmla="*/ 2800350 w 2891721"/>
              <a:gd name="connsiteY0" fmla="*/ 0 h 4943475"/>
              <a:gd name="connsiteX1" fmla="*/ 0 w 2891721"/>
              <a:gd name="connsiteY1" fmla="*/ 4943475 h 4943475"/>
              <a:gd name="connsiteX0" fmla="*/ 2800350 w 2888507"/>
              <a:gd name="connsiteY0" fmla="*/ 0 h 4943475"/>
              <a:gd name="connsiteX1" fmla="*/ 0 w 2888507"/>
              <a:gd name="connsiteY1" fmla="*/ 4943475 h 4943475"/>
              <a:gd name="connsiteX0" fmla="*/ 2795588 w 2884167"/>
              <a:gd name="connsiteY0" fmla="*/ 0 h 4929284"/>
              <a:gd name="connsiteX1" fmla="*/ 0 w 2884167"/>
              <a:gd name="connsiteY1" fmla="*/ 4929284 h 4929284"/>
              <a:gd name="connsiteX0" fmla="*/ 2819401 w 2905897"/>
              <a:gd name="connsiteY0" fmla="*/ 0 h 4915092"/>
              <a:gd name="connsiteX1" fmla="*/ 0 w 2905897"/>
              <a:gd name="connsiteY1" fmla="*/ 4915092 h 4915092"/>
              <a:gd name="connsiteX0" fmla="*/ 2819401 w 2895602"/>
              <a:gd name="connsiteY0" fmla="*/ 0 h 4915092"/>
              <a:gd name="connsiteX1" fmla="*/ 0 w 2895602"/>
              <a:gd name="connsiteY1" fmla="*/ 4915092 h 4915092"/>
              <a:gd name="connsiteX0" fmla="*/ 2819401 w 3280214"/>
              <a:gd name="connsiteY0" fmla="*/ 0 h 4915092"/>
              <a:gd name="connsiteX1" fmla="*/ 0 w 3280214"/>
              <a:gd name="connsiteY1" fmla="*/ 4915092 h 4915092"/>
              <a:gd name="connsiteX0" fmla="*/ 2819401 w 3304672"/>
              <a:gd name="connsiteY0" fmla="*/ 0 h 4915092"/>
              <a:gd name="connsiteX1" fmla="*/ 0 w 3304672"/>
              <a:gd name="connsiteY1" fmla="*/ 4915092 h 4915092"/>
              <a:gd name="connsiteX0" fmla="*/ 3216242 w 3639017"/>
              <a:gd name="connsiteY0" fmla="*/ 0 h 4148882"/>
              <a:gd name="connsiteX1" fmla="*/ 0 w 3639017"/>
              <a:gd name="connsiteY1" fmla="*/ 4148882 h 4148882"/>
              <a:gd name="connsiteX0" fmla="*/ 3216242 w 3304643"/>
              <a:gd name="connsiteY0" fmla="*/ 0 h 4148882"/>
              <a:gd name="connsiteX1" fmla="*/ 0 w 3304643"/>
              <a:gd name="connsiteY1" fmla="*/ 4148882 h 4148882"/>
              <a:gd name="connsiteX0" fmla="*/ 3216242 w 3429766"/>
              <a:gd name="connsiteY0" fmla="*/ 0 h 4148882"/>
              <a:gd name="connsiteX1" fmla="*/ 0 w 3429766"/>
              <a:gd name="connsiteY1" fmla="*/ 4148882 h 4148882"/>
              <a:gd name="connsiteX0" fmla="*/ 3216242 w 3453659"/>
              <a:gd name="connsiteY0" fmla="*/ 0 h 4148882"/>
              <a:gd name="connsiteX1" fmla="*/ 0 w 3453659"/>
              <a:gd name="connsiteY1" fmla="*/ 4148882 h 4148882"/>
              <a:gd name="connsiteX0" fmla="*/ 3216242 w 3438138"/>
              <a:gd name="connsiteY0" fmla="*/ 0 h 4148882"/>
              <a:gd name="connsiteX1" fmla="*/ 0 w 3438138"/>
              <a:gd name="connsiteY1" fmla="*/ 4148882 h 4148882"/>
              <a:gd name="connsiteX0" fmla="*/ 3216242 w 3451669"/>
              <a:gd name="connsiteY0" fmla="*/ 0 h 4148882"/>
              <a:gd name="connsiteX1" fmla="*/ 0 w 3451669"/>
              <a:gd name="connsiteY1" fmla="*/ 4148882 h 4148882"/>
              <a:gd name="connsiteX0" fmla="*/ 3216242 w 3445785"/>
              <a:gd name="connsiteY0" fmla="*/ 0 h 4148882"/>
              <a:gd name="connsiteX1" fmla="*/ 0 w 3445785"/>
              <a:gd name="connsiteY1" fmla="*/ 4148882 h 4148882"/>
              <a:gd name="connsiteX0" fmla="*/ 3216242 w 3469624"/>
              <a:gd name="connsiteY0" fmla="*/ 0 h 4148882"/>
              <a:gd name="connsiteX1" fmla="*/ 0 w 3469624"/>
              <a:gd name="connsiteY1" fmla="*/ 4148882 h 4148882"/>
              <a:gd name="connsiteX0" fmla="*/ 3216242 w 3471592"/>
              <a:gd name="connsiteY0" fmla="*/ 0 h 4148882"/>
              <a:gd name="connsiteX1" fmla="*/ 0 w 3471592"/>
              <a:gd name="connsiteY1" fmla="*/ 4148882 h 4148882"/>
              <a:gd name="connsiteX0" fmla="*/ 3216242 w 3481635"/>
              <a:gd name="connsiteY0" fmla="*/ 0 h 4148882"/>
              <a:gd name="connsiteX1" fmla="*/ 0 w 3481635"/>
              <a:gd name="connsiteY1" fmla="*/ 4148882 h 4148882"/>
              <a:gd name="connsiteX0" fmla="*/ 3216242 w 3452542"/>
              <a:gd name="connsiteY0" fmla="*/ 0 h 4148882"/>
              <a:gd name="connsiteX1" fmla="*/ 0 w 3452542"/>
              <a:gd name="connsiteY1" fmla="*/ 4148882 h 4148882"/>
              <a:gd name="connsiteX0" fmla="*/ 3216242 w 3448904"/>
              <a:gd name="connsiteY0" fmla="*/ 0 h 4148882"/>
              <a:gd name="connsiteX1" fmla="*/ 0 w 3448904"/>
              <a:gd name="connsiteY1" fmla="*/ 4148882 h 4148882"/>
            </a:gdLst>
            <a:ahLst/>
            <a:cxnLst>
              <a:cxn ang="0">
                <a:pos x="connsiteX0" y="connsiteY0"/>
              </a:cxn>
              <a:cxn ang="0">
                <a:pos x="connsiteX1" y="connsiteY1"/>
              </a:cxn>
            </a:cxnLst>
            <a:rect l="l" t="t" r="r" b="b"/>
            <a:pathLst>
              <a:path w="3448904" h="4148882">
                <a:moveTo>
                  <a:pt x="3216242" y="0"/>
                </a:moveTo>
                <a:cubicBezTo>
                  <a:pt x="3685465" y="973945"/>
                  <a:pt x="3800249" y="2701296"/>
                  <a:pt x="0" y="4148882"/>
                </a:cubicBezTo>
              </a:path>
            </a:pathLst>
          </a:custGeom>
          <a:noFill/>
          <a:ln w="9525">
            <a:solidFill>
              <a:srgbClr val="A4C8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1800" dirty="0"/>
          </a:p>
        </p:txBody>
      </p:sp>
      <p:sp>
        <p:nvSpPr>
          <p:cNvPr id="12" name="Freeform: Shape 11">
            <a:extLst>
              <a:ext uri="{FF2B5EF4-FFF2-40B4-BE49-F238E27FC236}">
                <a16:creationId xmlns:a16="http://schemas.microsoft.com/office/drawing/2014/main" id="{94B78BCB-56DD-53F6-5F40-280EEEF0DA68}"/>
              </a:ext>
            </a:extLst>
          </p:cNvPr>
          <p:cNvSpPr/>
          <p:nvPr userDrawn="1"/>
        </p:nvSpPr>
        <p:spPr>
          <a:xfrm rot="16200000" flipH="1" flipV="1">
            <a:off x="10311635" y="-869977"/>
            <a:ext cx="1010391" cy="2750345"/>
          </a:xfrm>
          <a:custGeom>
            <a:avLst/>
            <a:gdLst>
              <a:gd name="connsiteX0" fmla="*/ 13563600 w 13563600"/>
              <a:gd name="connsiteY0" fmla="*/ 0 h 7542994"/>
              <a:gd name="connsiteX1" fmla="*/ 9963150 w 13563600"/>
              <a:gd name="connsiteY1" fmla="*/ 7029450 h 7542994"/>
              <a:gd name="connsiteX2" fmla="*/ 0 w 13563600"/>
              <a:gd name="connsiteY2" fmla="*/ 6457950 h 7542994"/>
              <a:gd name="connsiteX0" fmla="*/ 13430250 w 13430250"/>
              <a:gd name="connsiteY0" fmla="*/ 0 h 7562044"/>
              <a:gd name="connsiteX1" fmla="*/ 9963150 w 13430250"/>
              <a:gd name="connsiteY1" fmla="*/ 7048500 h 7562044"/>
              <a:gd name="connsiteX2" fmla="*/ 0 w 13430250"/>
              <a:gd name="connsiteY2" fmla="*/ 6477000 h 7562044"/>
              <a:gd name="connsiteX0" fmla="*/ 13430250 w 13430250"/>
              <a:gd name="connsiteY0" fmla="*/ 0 h 6736186"/>
              <a:gd name="connsiteX1" fmla="*/ 10782300 w 13430250"/>
              <a:gd name="connsiteY1" fmla="*/ 4914900 h 6736186"/>
              <a:gd name="connsiteX2" fmla="*/ 0 w 13430250"/>
              <a:gd name="connsiteY2" fmla="*/ 6477000 h 6736186"/>
              <a:gd name="connsiteX0" fmla="*/ 2647950 w 2647950"/>
              <a:gd name="connsiteY0" fmla="*/ 0 h 4914900"/>
              <a:gd name="connsiteX1" fmla="*/ 0 w 2647950"/>
              <a:gd name="connsiteY1" fmla="*/ 4914900 h 4914900"/>
              <a:gd name="connsiteX0" fmla="*/ 2800350 w 2800350"/>
              <a:gd name="connsiteY0" fmla="*/ 0 h 4943475"/>
              <a:gd name="connsiteX1" fmla="*/ 0 w 2800350"/>
              <a:gd name="connsiteY1" fmla="*/ 4943475 h 4943475"/>
              <a:gd name="connsiteX0" fmla="*/ 2800350 w 2800350"/>
              <a:gd name="connsiteY0" fmla="*/ 0 h 4943475"/>
              <a:gd name="connsiteX1" fmla="*/ 0 w 2800350"/>
              <a:gd name="connsiteY1" fmla="*/ 4943475 h 4943475"/>
              <a:gd name="connsiteX0" fmla="*/ 2800350 w 2891721"/>
              <a:gd name="connsiteY0" fmla="*/ 0 h 4943475"/>
              <a:gd name="connsiteX1" fmla="*/ 0 w 2891721"/>
              <a:gd name="connsiteY1" fmla="*/ 4943475 h 4943475"/>
              <a:gd name="connsiteX0" fmla="*/ 2800350 w 2888507"/>
              <a:gd name="connsiteY0" fmla="*/ 0 h 4943475"/>
              <a:gd name="connsiteX1" fmla="*/ 0 w 2888507"/>
              <a:gd name="connsiteY1" fmla="*/ 4943475 h 4943475"/>
              <a:gd name="connsiteX0" fmla="*/ 2795588 w 2884167"/>
              <a:gd name="connsiteY0" fmla="*/ 0 h 4929284"/>
              <a:gd name="connsiteX1" fmla="*/ 0 w 2884167"/>
              <a:gd name="connsiteY1" fmla="*/ 4929284 h 4929284"/>
              <a:gd name="connsiteX0" fmla="*/ 2819401 w 2905897"/>
              <a:gd name="connsiteY0" fmla="*/ 0 h 4915092"/>
              <a:gd name="connsiteX1" fmla="*/ 0 w 2905897"/>
              <a:gd name="connsiteY1" fmla="*/ 4915092 h 4915092"/>
              <a:gd name="connsiteX0" fmla="*/ 2819401 w 2895602"/>
              <a:gd name="connsiteY0" fmla="*/ 0 h 4915092"/>
              <a:gd name="connsiteX1" fmla="*/ 0 w 2895602"/>
              <a:gd name="connsiteY1" fmla="*/ 4915092 h 4915092"/>
              <a:gd name="connsiteX0" fmla="*/ 2819401 w 3280214"/>
              <a:gd name="connsiteY0" fmla="*/ 0 h 4915092"/>
              <a:gd name="connsiteX1" fmla="*/ 0 w 3280214"/>
              <a:gd name="connsiteY1" fmla="*/ 4915092 h 4915092"/>
              <a:gd name="connsiteX0" fmla="*/ 2819401 w 3304672"/>
              <a:gd name="connsiteY0" fmla="*/ 0 h 4915092"/>
              <a:gd name="connsiteX1" fmla="*/ 0 w 3304672"/>
              <a:gd name="connsiteY1" fmla="*/ 4915092 h 4915092"/>
              <a:gd name="connsiteX0" fmla="*/ 2819401 w 3143992"/>
              <a:gd name="connsiteY0" fmla="*/ 0 h 4915092"/>
              <a:gd name="connsiteX1" fmla="*/ 0 w 3143992"/>
              <a:gd name="connsiteY1" fmla="*/ 4915092 h 4915092"/>
              <a:gd name="connsiteX0" fmla="*/ 2819401 w 2862132"/>
              <a:gd name="connsiteY0" fmla="*/ 0 h 4915092"/>
              <a:gd name="connsiteX1" fmla="*/ 0 w 2862132"/>
              <a:gd name="connsiteY1" fmla="*/ 4915092 h 4915092"/>
              <a:gd name="connsiteX0" fmla="*/ 2832184 w 2874637"/>
              <a:gd name="connsiteY0" fmla="*/ 0 h 4021582"/>
              <a:gd name="connsiteX1" fmla="*/ 0 w 2874637"/>
              <a:gd name="connsiteY1" fmla="*/ 4021582 h 4021582"/>
              <a:gd name="connsiteX0" fmla="*/ 2832184 w 2832185"/>
              <a:gd name="connsiteY0" fmla="*/ 0 h 4021582"/>
              <a:gd name="connsiteX1" fmla="*/ 0 w 2832185"/>
              <a:gd name="connsiteY1" fmla="*/ 4021582 h 4021582"/>
              <a:gd name="connsiteX0" fmla="*/ 2710799 w 2710799"/>
              <a:gd name="connsiteY0" fmla="*/ 0 h 4004169"/>
              <a:gd name="connsiteX1" fmla="*/ 0 w 2710799"/>
              <a:gd name="connsiteY1" fmla="*/ 4004169 h 4004169"/>
              <a:gd name="connsiteX0" fmla="*/ 2710799 w 2710799"/>
              <a:gd name="connsiteY0" fmla="*/ 0 h 4004169"/>
              <a:gd name="connsiteX1" fmla="*/ 0 w 2710799"/>
              <a:gd name="connsiteY1" fmla="*/ 4004169 h 4004169"/>
            </a:gdLst>
            <a:ahLst/>
            <a:cxnLst>
              <a:cxn ang="0">
                <a:pos x="connsiteX0" y="connsiteY0"/>
              </a:cxn>
              <a:cxn ang="0">
                <a:pos x="connsiteX1" y="connsiteY1"/>
              </a:cxn>
            </a:cxnLst>
            <a:rect l="l" t="t" r="r" b="b"/>
            <a:pathLst>
              <a:path w="2710799" h="4004169">
                <a:moveTo>
                  <a:pt x="2710799" y="0"/>
                </a:moveTo>
                <a:cubicBezTo>
                  <a:pt x="2630557" y="1322043"/>
                  <a:pt x="1872402" y="2922569"/>
                  <a:pt x="0" y="4004169"/>
                </a:cubicBezTo>
              </a:path>
            </a:pathLst>
          </a:cu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pic>
        <p:nvPicPr>
          <p:cNvPr id="22" name="Picture 21"/>
          <p:cNvPicPr>
            <a:picLocks noChangeAspect="1"/>
          </p:cNvPicPr>
          <p:nvPr userDrawn="1"/>
        </p:nvPicPr>
        <p:blipFill>
          <a:blip r:embed="rId78" cstate="print">
            <a:extLst>
              <a:ext uri="{28A0092B-C50C-407E-A947-70E740481C1C}">
                <a14:useLocalDpi xmlns:a14="http://schemas.microsoft.com/office/drawing/2010/main"/>
              </a:ext>
            </a:extLst>
          </a:blip>
          <a:stretch>
            <a:fillRect/>
          </a:stretch>
        </p:blipFill>
        <p:spPr>
          <a:xfrm>
            <a:off x="10117783" y="72888"/>
            <a:ext cx="1697566" cy="522936"/>
          </a:xfrm>
          <a:prstGeom prst="rect">
            <a:avLst/>
          </a:prstGeom>
        </p:spPr>
      </p:pic>
    </p:spTree>
    <p:extLst>
      <p:ext uri="{BB962C8B-B14F-4D97-AF65-F5344CB8AC3E}">
        <p14:creationId xmlns:p14="http://schemas.microsoft.com/office/powerpoint/2010/main" val="1110307875"/>
      </p:ext>
    </p:extLst>
  </p:cSld>
  <p:clrMap bg1="lt1" tx1="dk1" bg2="lt2" tx2="dk2" accent1="accent1" accent2="accent2" accent3="accent3" accent4="accent4" accent5="accent5" accent6="accent6" hlink="hlink" folHlink="folHlink"/>
  <p:sldLayoutIdLst>
    <p:sldLayoutId id="2147483714" r:id="rId1"/>
    <p:sldLayoutId id="2147483760" r:id="rId2"/>
    <p:sldLayoutId id="2147483664" r:id="rId3"/>
    <p:sldLayoutId id="2147483774" r:id="rId4"/>
    <p:sldLayoutId id="2147483738" r:id="rId5"/>
    <p:sldLayoutId id="2147483775" r:id="rId6"/>
    <p:sldLayoutId id="2147483740" r:id="rId7"/>
    <p:sldLayoutId id="2147483739" r:id="rId8"/>
    <p:sldLayoutId id="2147483666" r:id="rId9"/>
    <p:sldLayoutId id="2147483650" r:id="rId10"/>
    <p:sldLayoutId id="2147483656" r:id="rId11"/>
    <p:sldLayoutId id="2147483658" r:id="rId12"/>
    <p:sldLayoutId id="2147483659" r:id="rId13"/>
    <p:sldLayoutId id="2147483692" r:id="rId14"/>
    <p:sldLayoutId id="2147483691" r:id="rId15"/>
    <p:sldLayoutId id="2147483688" r:id="rId16"/>
    <p:sldLayoutId id="2147483687" r:id="rId17"/>
    <p:sldLayoutId id="2147483887" r:id="rId18"/>
    <p:sldLayoutId id="2147483731" r:id="rId19"/>
    <p:sldLayoutId id="2147483893" r:id="rId20"/>
    <p:sldLayoutId id="2147483888" r:id="rId21"/>
    <p:sldLayoutId id="2147483730" r:id="rId22"/>
    <p:sldLayoutId id="2147483660" r:id="rId23"/>
    <p:sldLayoutId id="2147483696" r:id="rId24"/>
    <p:sldLayoutId id="2147483670" r:id="rId25"/>
    <p:sldLayoutId id="2147483697" r:id="rId26"/>
    <p:sldLayoutId id="2147483669" r:id="rId27"/>
    <p:sldLayoutId id="2147483720" r:id="rId28"/>
    <p:sldLayoutId id="2147483721" r:id="rId29"/>
    <p:sldLayoutId id="2147483698" r:id="rId30"/>
    <p:sldLayoutId id="2147483718" r:id="rId31"/>
    <p:sldLayoutId id="2147483719" r:id="rId32"/>
    <p:sldLayoutId id="2147483679" r:id="rId33"/>
    <p:sldLayoutId id="2147483680" r:id="rId34"/>
    <p:sldLayoutId id="2147483678" r:id="rId35"/>
    <p:sldLayoutId id="2147483681" r:id="rId36"/>
    <p:sldLayoutId id="2147483761" r:id="rId37"/>
    <p:sldLayoutId id="2147483762" r:id="rId38"/>
    <p:sldLayoutId id="2147483763" r:id="rId39"/>
    <p:sldLayoutId id="2147483764" r:id="rId40"/>
    <p:sldLayoutId id="2147483682" r:id="rId41"/>
    <p:sldLayoutId id="2147483717" r:id="rId42"/>
    <p:sldLayoutId id="2147483699" r:id="rId43"/>
    <p:sldLayoutId id="2147483712" r:id="rId44"/>
    <p:sldLayoutId id="2147483716" r:id="rId45"/>
    <p:sldLayoutId id="2147483672" r:id="rId46"/>
    <p:sldLayoutId id="2147483729" r:id="rId47"/>
    <p:sldLayoutId id="2147483671" r:id="rId48"/>
    <p:sldLayoutId id="2147483673" r:id="rId49"/>
    <p:sldLayoutId id="2147483748" r:id="rId50"/>
    <p:sldLayoutId id="2147483749" r:id="rId51"/>
    <p:sldLayoutId id="2147483750" r:id="rId52"/>
    <p:sldLayoutId id="2147483751" r:id="rId53"/>
    <p:sldLayoutId id="2147483713" r:id="rId54"/>
    <p:sldLayoutId id="2147483657" r:id="rId55"/>
    <p:sldLayoutId id="2147483722" r:id="rId56"/>
    <p:sldLayoutId id="2147483723" r:id="rId57"/>
    <p:sldLayoutId id="2147483724" r:id="rId58"/>
    <p:sldLayoutId id="2147483725" r:id="rId59"/>
    <p:sldLayoutId id="2147483736" r:id="rId60"/>
    <p:sldLayoutId id="2147483743" r:id="rId61"/>
    <p:sldLayoutId id="2147483744" r:id="rId62"/>
    <p:sldLayoutId id="2147483770" r:id="rId63"/>
    <p:sldLayoutId id="2147483754" r:id="rId64"/>
    <p:sldLayoutId id="2147483773" r:id="rId65"/>
    <p:sldLayoutId id="2147483769" r:id="rId66"/>
    <p:sldLayoutId id="2147483771" r:id="rId67"/>
    <p:sldLayoutId id="2147483752" r:id="rId68"/>
    <p:sldLayoutId id="2147483753" r:id="rId69"/>
    <p:sldLayoutId id="2147483772" r:id="rId70"/>
    <p:sldLayoutId id="2147483759" r:id="rId71"/>
    <p:sldLayoutId id="2147483693" r:id="rId72"/>
    <p:sldLayoutId id="2147483776" r:id="rId73"/>
    <p:sldLayoutId id="2147483655" r:id="rId74"/>
    <p:sldLayoutId id="2147483789" r:id="rId75"/>
    <p:sldLayoutId id="2147483894" r:id="rId7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2800" b="1" kern="1200" baseline="0">
          <a:solidFill>
            <a:schemeClr val="tx1"/>
          </a:solidFill>
          <a:latin typeface="+mj-lt"/>
          <a:ea typeface="+mj-ea"/>
          <a:cs typeface="+mj-cs"/>
        </a:defRPr>
      </a:lvl1pPr>
    </p:titleStyle>
    <p:bodyStyle>
      <a:lvl1pPr marL="0" indent="0" algn="l" defTabSz="914377" rtl="0" eaLnBrk="1" latinLnBrk="0" hangingPunct="1">
        <a:lnSpc>
          <a:spcPct val="90000"/>
        </a:lnSpc>
        <a:spcBef>
          <a:spcPts val="0"/>
        </a:spcBef>
        <a:spcAft>
          <a:spcPts val="600"/>
        </a:spcAft>
        <a:buFont typeface="Arial" panose="020B0604020202020204" pitchFamily="34" charset="0"/>
        <a:buNone/>
        <a:defRPr sz="1600" b="1" kern="1200">
          <a:solidFill>
            <a:schemeClr val="tx1"/>
          </a:solidFill>
          <a:latin typeface="+mn-lt"/>
          <a:ea typeface="+mn-ea"/>
          <a:cs typeface="+mn-cs"/>
        </a:defRPr>
      </a:lvl1pPr>
      <a:lvl2pPr marL="0" indent="0" algn="l" defTabSz="914377" rtl="0" eaLnBrk="1" latinLnBrk="0" hangingPunct="1">
        <a:lnSpc>
          <a:spcPct val="9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79996" indent="-179996" algn="l" defTabSz="914377"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59991" indent="-179996" algn="l" defTabSz="914377" rtl="0" eaLnBrk="1" latinLnBrk="0" hangingPunct="1">
        <a:lnSpc>
          <a:spcPct val="9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4pPr>
      <a:lvl5pPr marL="539987" indent="-179996" algn="l" defTabSz="914377" rtl="0" eaLnBrk="1" latinLnBrk="0" hangingPunct="1">
        <a:lnSpc>
          <a:spcPct val="9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384" userDrawn="1">
          <p15:clr>
            <a:srgbClr val="F26B43"/>
          </p15:clr>
        </p15:guide>
        <p15:guide id="4" pos="2600" userDrawn="1">
          <p15:clr>
            <a:srgbClr val="F26B43"/>
          </p15:clr>
        </p15:guide>
        <p15:guide id="5" pos="2736" userDrawn="1">
          <p15:clr>
            <a:srgbClr val="F26B43"/>
          </p15:clr>
        </p15:guide>
        <p15:guide id="6" pos="4944" userDrawn="1">
          <p15:clr>
            <a:srgbClr val="F26B43"/>
          </p15:clr>
        </p15:guide>
        <p15:guide id="7" pos="5080" userDrawn="1">
          <p15:clr>
            <a:srgbClr val="F26B43"/>
          </p15:clr>
        </p15:guide>
        <p15:guide id="8" pos="7296" userDrawn="1">
          <p15:clr>
            <a:srgbClr val="F26B43"/>
          </p15:clr>
        </p15:guide>
        <p15:guide id="9" orient="horz" userDrawn="1">
          <p15:clr>
            <a:srgbClr val="F26B43"/>
          </p15:clr>
        </p15:guide>
        <p15:guide id="10" orient="horz" pos="4320" userDrawn="1">
          <p15:clr>
            <a:srgbClr val="F26B43"/>
          </p15:clr>
        </p15:guide>
        <p15:guide id="11" orient="horz" pos="384" userDrawn="1">
          <p15:clr>
            <a:srgbClr val="F26B43"/>
          </p15:clr>
        </p15:guide>
        <p15:guide id="12" orient="horz" pos="1568" userDrawn="1">
          <p15:clr>
            <a:srgbClr val="F26B43"/>
          </p15:clr>
        </p15:guide>
        <p15:guide id="13" orient="horz" pos="2752" userDrawn="1">
          <p15:clr>
            <a:srgbClr val="F26B43"/>
          </p15:clr>
        </p15:guide>
        <p15:guide id="14" orient="horz" pos="3928" userDrawn="1">
          <p15:clr>
            <a:srgbClr val="F26B43"/>
          </p15:clr>
        </p15:guide>
        <p15:guide id="15" pos="3840" userDrawn="1">
          <p15:clr>
            <a:srgbClr val="F26B43"/>
          </p15:clr>
        </p15:guide>
        <p15:guide id="16" orient="horz" pos="2160" userDrawn="1">
          <p15:clr>
            <a:srgbClr val="F26B43"/>
          </p15:clr>
        </p15:guide>
        <p15:guide id="17" orient="horz" pos="1272" userDrawn="1">
          <p15:clr>
            <a:srgbClr val="F26B43"/>
          </p15:clr>
        </p15:guide>
        <p15:guide id="18" orient="horz" pos="3725" userDrawn="1">
          <p15:clr>
            <a:srgbClr val="F26B43"/>
          </p15:clr>
        </p15:guide>
        <p15:guide id="20" orient="horz" pos="411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F6DB4B-4EC4-9FA0-D384-D73FA01134D6}"/>
              </a:ext>
            </a:extLst>
          </p:cNvPr>
          <p:cNvSpPr>
            <a:spLocks noGrp="1"/>
          </p:cNvSpPr>
          <p:nvPr>
            <p:ph type="title"/>
          </p:nvPr>
        </p:nvSpPr>
        <p:spPr>
          <a:xfrm>
            <a:off x="611189" y="611192"/>
            <a:ext cx="9495979" cy="924443"/>
          </a:xfrm>
          <a:prstGeom prst="rect">
            <a:avLst/>
          </a:prstGeom>
        </p:spPr>
        <p:txBody>
          <a:bodyPr vert="horz" lIns="0" tIns="0" rIns="0" bIns="0" rtlCol="0" anchor="t">
            <a:noAutofit/>
          </a:bodyPr>
          <a:lstStyle/>
          <a:p>
            <a:r>
              <a:rPr lang="en-US"/>
              <a:t>Click to edit title</a:t>
            </a:r>
            <a:endParaRPr lang="en-GB"/>
          </a:p>
        </p:txBody>
      </p:sp>
      <p:sp>
        <p:nvSpPr>
          <p:cNvPr id="3" name="Text Placeholder 2">
            <a:extLst>
              <a:ext uri="{FF2B5EF4-FFF2-40B4-BE49-F238E27FC236}">
                <a16:creationId xmlns:a16="http://schemas.microsoft.com/office/drawing/2014/main" id="{4E85BD93-B73A-F272-0E31-F13BB9E8617F}"/>
              </a:ext>
            </a:extLst>
          </p:cNvPr>
          <p:cNvSpPr>
            <a:spLocks noGrp="1"/>
          </p:cNvSpPr>
          <p:nvPr>
            <p:ph type="body" idx="1"/>
          </p:nvPr>
        </p:nvSpPr>
        <p:spPr>
          <a:xfrm>
            <a:off x="611188" y="2019301"/>
            <a:ext cx="10969624" cy="3894137"/>
          </a:xfrm>
          <a:prstGeom prst="rect">
            <a:avLst/>
          </a:prstGeom>
        </p:spPr>
        <p:txBody>
          <a:bodyPr vert="horz" lIns="0" tIns="0" rIns="0" bIns="0" rtlCol="0">
            <a:noAutofit/>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FF68926B-29D2-0074-2A78-5DB297F5F775}"/>
              </a:ext>
            </a:extLst>
          </p:cNvPr>
          <p:cNvSpPr>
            <a:spLocks noGrp="1"/>
          </p:cNvSpPr>
          <p:nvPr>
            <p:ph type="ftr" sz="quarter" idx="3"/>
          </p:nvPr>
        </p:nvSpPr>
        <p:spPr>
          <a:xfrm>
            <a:off x="611191" y="6401513"/>
            <a:ext cx="1838645" cy="123111"/>
          </a:xfrm>
          <a:prstGeom prst="rect">
            <a:avLst/>
          </a:prstGeom>
        </p:spPr>
        <p:txBody>
          <a:bodyPr vert="horz" wrap="none" lIns="0" tIns="0" rIns="0" bIns="0" rtlCol="0" anchor="ctr">
            <a:spAutoFit/>
          </a:bodyPr>
          <a:lstStyle>
            <a:lvl1pPr algn="l">
              <a:defRPr sz="800">
                <a:solidFill>
                  <a:schemeClr val="bg1">
                    <a:lumMod val="50000"/>
                  </a:schemeClr>
                </a:solidFill>
                <a:latin typeface="+mj-lt"/>
              </a:defRPr>
            </a:lvl1pPr>
          </a:lstStyle>
          <a:p>
            <a:r>
              <a:rPr lang="en-US" dirty="0">
                <a:cs typeface="Arial" panose="020B0604020202020204" pitchFamily="34" charset="0"/>
              </a:rPr>
              <a:t>©2024 ARTHUR J. GALLAGHER &amp; CO.</a:t>
            </a:r>
          </a:p>
        </p:txBody>
      </p:sp>
      <p:sp>
        <p:nvSpPr>
          <p:cNvPr id="6" name="Slide Number Placeholder 5">
            <a:extLst>
              <a:ext uri="{FF2B5EF4-FFF2-40B4-BE49-F238E27FC236}">
                <a16:creationId xmlns:a16="http://schemas.microsoft.com/office/drawing/2014/main" id="{7DDF6E5B-36F8-A50A-C2D6-53DB929F1BF5}"/>
              </a:ext>
            </a:extLst>
          </p:cNvPr>
          <p:cNvSpPr>
            <a:spLocks noGrp="1"/>
          </p:cNvSpPr>
          <p:nvPr>
            <p:ph type="sldNum" sz="quarter" idx="4"/>
          </p:nvPr>
        </p:nvSpPr>
        <p:spPr>
          <a:xfrm>
            <a:off x="11409291" y="6378430"/>
            <a:ext cx="171522" cy="169277"/>
          </a:xfrm>
          <a:prstGeom prst="rect">
            <a:avLst/>
          </a:prstGeom>
          <a:noFill/>
        </p:spPr>
        <p:txBody>
          <a:bodyPr wrap="none" lIns="0" tIns="0" rIns="0" bIns="0" rtlCol="0">
            <a:spAutoFit/>
          </a:bodyPr>
          <a:lstStyle>
            <a:lvl1pPr algn="r">
              <a:defRPr lang="en-GB" sz="1100" smtClean="0">
                <a:solidFill>
                  <a:schemeClr val="tx1"/>
                </a:solidFill>
                <a:latin typeface="+mj-lt"/>
                <a:cs typeface="Arial" panose="020B0604020202020204" pitchFamily="34" charset="0"/>
              </a:defRPr>
            </a:lvl1pPr>
          </a:lstStyle>
          <a:p>
            <a:fld id="{40AA5F45-CDE6-4EA8-991E-B18CC5F21F47}" type="slidenum">
              <a:rPr lang="en-US" smtClean="0"/>
              <a:pPr/>
              <a:t>‹#›</a:t>
            </a:fld>
            <a:endParaRPr lang="en-US" dirty="0"/>
          </a:p>
        </p:txBody>
      </p:sp>
      <p:sp>
        <p:nvSpPr>
          <p:cNvPr id="8" name="Freeform: Shape 7">
            <a:extLst>
              <a:ext uri="{FF2B5EF4-FFF2-40B4-BE49-F238E27FC236}">
                <a16:creationId xmlns:a16="http://schemas.microsoft.com/office/drawing/2014/main" id="{CA11189E-5D57-13E3-A3F8-26D44B69BC36}"/>
              </a:ext>
            </a:extLst>
          </p:cNvPr>
          <p:cNvSpPr/>
          <p:nvPr userDrawn="1"/>
        </p:nvSpPr>
        <p:spPr>
          <a:xfrm rot="16200000" flipH="1" flipV="1">
            <a:off x="10059267" y="-1377229"/>
            <a:ext cx="755504" cy="3509963"/>
          </a:xfrm>
          <a:custGeom>
            <a:avLst/>
            <a:gdLst>
              <a:gd name="connsiteX0" fmla="*/ 13563600 w 13563600"/>
              <a:gd name="connsiteY0" fmla="*/ 0 h 7542994"/>
              <a:gd name="connsiteX1" fmla="*/ 9963150 w 13563600"/>
              <a:gd name="connsiteY1" fmla="*/ 7029450 h 7542994"/>
              <a:gd name="connsiteX2" fmla="*/ 0 w 13563600"/>
              <a:gd name="connsiteY2" fmla="*/ 6457950 h 7542994"/>
              <a:gd name="connsiteX0" fmla="*/ 13430250 w 13430250"/>
              <a:gd name="connsiteY0" fmla="*/ 0 h 7562044"/>
              <a:gd name="connsiteX1" fmla="*/ 9963150 w 13430250"/>
              <a:gd name="connsiteY1" fmla="*/ 7048500 h 7562044"/>
              <a:gd name="connsiteX2" fmla="*/ 0 w 13430250"/>
              <a:gd name="connsiteY2" fmla="*/ 6477000 h 7562044"/>
              <a:gd name="connsiteX0" fmla="*/ 13430250 w 13430250"/>
              <a:gd name="connsiteY0" fmla="*/ 0 h 6736186"/>
              <a:gd name="connsiteX1" fmla="*/ 10782300 w 13430250"/>
              <a:gd name="connsiteY1" fmla="*/ 4914900 h 6736186"/>
              <a:gd name="connsiteX2" fmla="*/ 0 w 13430250"/>
              <a:gd name="connsiteY2" fmla="*/ 6477000 h 6736186"/>
              <a:gd name="connsiteX0" fmla="*/ 2647950 w 2647950"/>
              <a:gd name="connsiteY0" fmla="*/ 0 h 4914900"/>
              <a:gd name="connsiteX1" fmla="*/ 0 w 2647950"/>
              <a:gd name="connsiteY1" fmla="*/ 4914900 h 4914900"/>
              <a:gd name="connsiteX0" fmla="*/ 2800350 w 2800350"/>
              <a:gd name="connsiteY0" fmla="*/ 0 h 4943475"/>
              <a:gd name="connsiteX1" fmla="*/ 0 w 2800350"/>
              <a:gd name="connsiteY1" fmla="*/ 4943475 h 4943475"/>
              <a:gd name="connsiteX0" fmla="*/ 2800350 w 2800350"/>
              <a:gd name="connsiteY0" fmla="*/ 0 h 4943475"/>
              <a:gd name="connsiteX1" fmla="*/ 0 w 2800350"/>
              <a:gd name="connsiteY1" fmla="*/ 4943475 h 4943475"/>
              <a:gd name="connsiteX0" fmla="*/ 2800350 w 2891721"/>
              <a:gd name="connsiteY0" fmla="*/ 0 h 4943475"/>
              <a:gd name="connsiteX1" fmla="*/ 0 w 2891721"/>
              <a:gd name="connsiteY1" fmla="*/ 4943475 h 4943475"/>
              <a:gd name="connsiteX0" fmla="*/ 2800350 w 2888507"/>
              <a:gd name="connsiteY0" fmla="*/ 0 h 4943475"/>
              <a:gd name="connsiteX1" fmla="*/ 0 w 2888507"/>
              <a:gd name="connsiteY1" fmla="*/ 4943475 h 4943475"/>
              <a:gd name="connsiteX0" fmla="*/ 2795588 w 2884167"/>
              <a:gd name="connsiteY0" fmla="*/ 0 h 4929284"/>
              <a:gd name="connsiteX1" fmla="*/ 0 w 2884167"/>
              <a:gd name="connsiteY1" fmla="*/ 4929284 h 4929284"/>
              <a:gd name="connsiteX0" fmla="*/ 2819401 w 2905897"/>
              <a:gd name="connsiteY0" fmla="*/ 0 h 4915092"/>
              <a:gd name="connsiteX1" fmla="*/ 0 w 2905897"/>
              <a:gd name="connsiteY1" fmla="*/ 4915092 h 4915092"/>
              <a:gd name="connsiteX0" fmla="*/ 2819401 w 2895602"/>
              <a:gd name="connsiteY0" fmla="*/ 0 h 4915092"/>
              <a:gd name="connsiteX1" fmla="*/ 0 w 2895602"/>
              <a:gd name="connsiteY1" fmla="*/ 4915092 h 4915092"/>
              <a:gd name="connsiteX0" fmla="*/ 2819401 w 3280214"/>
              <a:gd name="connsiteY0" fmla="*/ 0 h 4915092"/>
              <a:gd name="connsiteX1" fmla="*/ 0 w 3280214"/>
              <a:gd name="connsiteY1" fmla="*/ 4915092 h 4915092"/>
              <a:gd name="connsiteX0" fmla="*/ 2819401 w 3304672"/>
              <a:gd name="connsiteY0" fmla="*/ 0 h 4915092"/>
              <a:gd name="connsiteX1" fmla="*/ 0 w 3304672"/>
              <a:gd name="connsiteY1" fmla="*/ 4915092 h 4915092"/>
              <a:gd name="connsiteX0" fmla="*/ 3216242 w 3639017"/>
              <a:gd name="connsiteY0" fmla="*/ 0 h 4148882"/>
              <a:gd name="connsiteX1" fmla="*/ 0 w 3639017"/>
              <a:gd name="connsiteY1" fmla="*/ 4148882 h 4148882"/>
              <a:gd name="connsiteX0" fmla="*/ 3216242 w 3304643"/>
              <a:gd name="connsiteY0" fmla="*/ 0 h 4148882"/>
              <a:gd name="connsiteX1" fmla="*/ 0 w 3304643"/>
              <a:gd name="connsiteY1" fmla="*/ 4148882 h 4148882"/>
              <a:gd name="connsiteX0" fmla="*/ 3216242 w 3429766"/>
              <a:gd name="connsiteY0" fmla="*/ 0 h 4148882"/>
              <a:gd name="connsiteX1" fmla="*/ 0 w 3429766"/>
              <a:gd name="connsiteY1" fmla="*/ 4148882 h 4148882"/>
              <a:gd name="connsiteX0" fmla="*/ 3216242 w 3453659"/>
              <a:gd name="connsiteY0" fmla="*/ 0 h 4148882"/>
              <a:gd name="connsiteX1" fmla="*/ 0 w 3453659"/>
              <a:gd name="connsiteY1" fmla="*/ 4148882 h 4148882"/>
              <a:gd name="connsiteX0" fmla="*/ 3216242 w 3438138"/>
              <a:gd name="connsiteY0" fmla="*/ 0 h 4148882"/>
              <a:gd name="connsiteX1" fmla="*/ 0 w 3438138"/>
              <a:gd name="connsiteY1" fmla="*/ 4148882 h 4148882"/>
              <a:gd name="connsiteX0" fmla="*/ 3216242 w 3451669"/>
              <a:gd name="connsiteY0" fmla="*/ 0 h 4148882"/>
              <a:gd name="connsiteX1" fmla="*/ 0 w 3451669"/>
              <a:gd name="connsiteY1" fmla="*/ 4148882 h 4148882"/>
              <a:gd name="connsiteX0" fmla="*/ 3216242 w 3445785"/>
              <a:gd name="connsiteY0" fmla="*/ 0 h 4148882"/>
              <a:gd name="connsiteX1" fmla="*/ 0 w 3445785"/>
              <a:gd name="connsiteY1" fmla="*/ 4148882 h 4148882"/>
              <a:gd name="connsiteX0" fmla="*/ 3216242 w 3469624"/>
              <a:gd name="connsiteY0" fmla="*/ 0 h 4148882"/>
              <a:gd name="connsiteX1" fmla="*/ 0 w 3469624"/>
              <a:gd name="connsiteY1" fmla="*/ 4148882 h 4148882"/>
              <a:gd name="connsiteX0" fmla="*/ 3216242 w 3471592"/>
              <a:gd name="connsiteY0" fmla="*/ 0 h 4148882"/>
              <a:gd name="connsiteX1" fmla="*/ 0 w 3471592"/>
              <a:gd name="connsiteY1" fmla="*/ 4148882 h 4148882"/>
              <a:gd name="connsiteX0" fmla="*/ 3216242 w 3481635"/>
              <a:gd name="connsiteY0" fmla="*/ 0 h 4148882"/>
              <a:gd name="connsiteX1" fmla="*/ 0 w 3481635"/>
              <a:gd name="connsiteY1" fmla="*/ 4148882 h 4148882"/>
              <a:gd name="connsiteX0" fmla="*/ 3216242 w 3452542"/>
              <a:gd name="connsiteY0" fmla="*/ 0 h 4148882"/>
              <a:gd name="connsiteX1" fmla="*/ 0 w 3452542"/>
              <a:gd name="connsiteY1" fmla="*/ 4148882 h 4148882"/>
              <a:gd name="connsiteX0" fmla="*/ 3216242 w 3448904"/>
              <a:gd name="connsiteY0" fmla="*/ 0 h 4148882"/>
              <a:gd name="connsiteX1" fmla="*/ 0 w 3448904"/>
              <a:gd name="connsiteY1" fmla="*/ 4148882 h 4148882"/>
            </a:gdLst>
            <a:ahLst/>
            <a:cxnLst>
              <a:cxn ang="0">
                <a:pos x="connsiteX0" y="connsiteY0"/>
              </a:cxn>
              <a:cxn ang="0">
                <a:pos x="connsiteX1" y="connsiteY1"/>
              </a:cxn>
            </a:cxnLst>
            <a:rect l="l" t="t" r="r" b="b"/>
            <a:pathLst>
              <a:path w="3448904" h="4148882">
                <a:moveTo>
                  <a:pt x="3216242" y="0"/>
                </a:moveTo>
                <a:cubicBezTo>
                  <a:pt x="3685465" y="973945"/>
                  <a:pt x="3800249" y="2701296"/>
                  <a:pt x="0" y="4148882"/>
                </a:cubicBezTo>
              </a:path>
            </a:pathLst>
          </a:custGeom>
          <a:noFill/>
          <a:ln w="9525">
            <a:solidFill>
              <a:srgbClr val="A4C8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GB" sz="1800" dirty="0"/>
          </a:p>
        </p:txBody>
      </p:sp>
      <p:sp>
        <p:nvSpPr>
          <p:cNvPr id="12" name="Freeform: Shape 11">
            <a:extLst>
              <a:ext uri="{FF2B5EF4-FFF2-40B4-BE49-F238E27FC236}">
                <a16:creationId xmlns:a16="http://schemas.microsoft.com/office/drawing/2014/main" id="{94B78BCB-56DD-53F6-5F40-280EEEF0DA68}"/>
              </a:ext>
            </a:extLst>
          </p:cNvPr>
          <p:cNvSpPr/>
          <p:nvPr userDrawn="1"/>
        </p:nvSpPr>
        <p:spPr>
          <a:xfrm rot="16200000" flipH="1" flipV="1">
            <a:off x="10311635" y="-869977"/>
            <a:ext cx="1010391" cy="2750345"/>
          </a:xfrm>
          <a:custGeom>
            <a:avLst/>
            <a:gdLst>
              <a:gd name="connsiteX0" fmla="*/ 13563600 w 13563600"/>
              <a:gd name="connsiteY0" fmla="*/ 0 h 7542994"/>
              <a:gd name="connsiteX1" fmla="*/ 9963150 w 13563600"/>
              <a:gd name="connsiteY1" fmla="*/ 7029450 h 7542994"/>
              <a:gd name="connsiteX2" fmla="*/ 0 w 13563600"/>
              <a:gd name="connsiteY2" fmla="*/ 6457950 h 7542994"/>
              <a:gd name="connsiteX0" fmla="*/ 13430250 w 13430250"/>
              <a:gd name="connsiteY0" fmla="*/ 0 h 7562044"/>
              <a:gd name="connsiteX1" fmla="*/ 9963150 w 13430250"/>
              <a:gd name="connsiteY1" fmla="*/ 7048500 h 7562044"/>
              <a:gd name="connsiteX2" fmla="*/ 0 w 13430250"/>
              <a:gd name="connsiteY2" fmla="*/ 6477000 h 7562044"/>
              <a:gd name="connsiteX0" fmla="*/ 13430250 w 13430250"/>
              <a:gd name="connsiteY0" fmla="*/ 0 h 6736186"/>
              <a:gd name="connsiteX1" fmla="*/ 10782300 w 13430250"/>
              <a:gd name="connsiteY1" fmla="*/ 4914900 h 6736186"/>
              <a:gd name="connsiteX2" fmla="*/ 0 w 13430250"/>
              <a:gd name="connsiteY2" fmla="*/ 6477000 h 6736186"/>
              <a:gd name="connsiteX0" fmla="*/ 2647950 w 2647950"/>
              <a:gd name="connsiteY0" fmla="*/ 0 h 4914900"/>
              <a:gd name="connsiteX1" fmla="*/ 0 w 2647950"/>
              <a:gd name="connsiteY1" fmla="*/ 4914900 h 4914900"/>
              <a:gd name="connsiteX0" fmla="*/ 2800350 w 2800350"/>
              <a:gd name="connsiteY0" fmla="*/ 0 h 4943475"/>
              <a:gd name="connsiteX1" fmla="*/ 0 w 2800350"/>
              <a:gd name="connsiteY1" fmla="*/ 4943475 h 4943475"/>
              <a:gd name="connsiteX0" fmla="*/ 2800350 w 2800350"/>
              <a:gd name="connsiteY0" fmla="*/ 0 h 4943475"/>
              <a:gd name="connsiteX1" fmla="*/ 0 w 2800350"/>
              <a:gd name="connsiteY1" fmla="*/ 4943475 h 4943475"/>
              <a:gd name="connsiteX0" fmla="*/ 2800350 w 2891721"/>
              <a:gd name="connsiteY0" fmla="*/ 0 h 4943475"/>
              <a:gd name="connsiteX1" fmla="*/ 0 w 2891721"/>
              <a:gd name="connsiteY1" fmla="*/ 4943475 h 4943475"/>
              <a:gd name="connsiteX0" fmla="*/ 2800350 w 2888507"/>
              <a:gd name="connsiteY0" fmla="*/ 0 h 4943475"/>
              <a:gd name="connsiteX1" fmla="*/ 0 w 2888507"/>
              <a:gd name="connsiteY1" fmla="*/ 4943475 h 4943475"/>
              <a:gd name="connsiteX0" fmla="*/ 2795588 w 2884167"/>
              <a:gd name="connsiteY0" fmla="*/ 0 h 4929284"/>
              <a:gd name="connsiteX1" fmla="*/ 0 w 2884167"/>
              <a:gd name="connsiteY1" fmla="*/ 4929284 h 4929284"/>
              <a:gd name="connsiteX0" fmla="*/ 2819401 w 2905897"/>
              <a:gd name="connsiteY0" fmla="*/ 0 h 4915092"/>
              <a:gd name="connsiteX1" fmla="*/ 0 w 2905897"/>
              <a:gd name="connsiteY1" fmla="*/ 4915092 h 4915092"/>
              <a:gd name="connsiteX0" fmla="*/ 2819401 w 2895602"/>
              <a:gd name="connsiteY0" fmla="*/ 0 h 4915092"/>
              <a:gd name="connsiteX1" fmla="*/ 0 w 2895602"/>
              <a:gd name="connsiteY1" fmla="*/ 4915092 h 4915092"/>
              <a:gd name="connsiteX0" fmla="*/ 2819401 w 3280214"/>
              <a:gd name="connsiteY0" fmla="*/ 0 h 4915092"/>
              <a:gd name="connsiteX1" fmla="*/ 0 w 3280214"/>
              <a:gd name="connsiteY1" fmla="*/ 4915092 h 4915092"/>
              <a:gd name="connsiteX0" fmla="*/ 2819401 w 3304672"/>
              <a:gd name="connsiteY0" fmla="*/ 0 h 4915092"/>
              <a:gd name="connsiteX1" fmla="*/ 0 w 3304672"/>
              <a:gd name="connsiteY1" fmla="*/ 4915092 h 4915092"/>
              <a:gd name="connsiteX0" fmla="*/ 2819401 w 3143992"/>
              <a:gd name="connsiteY0" fmla="*/ 0 h 4915092"/>
              <a:gd name="connsiteX1" fmla="*/ 0 w 3143992"/>
              <a:gd name="connsiteY1" fmla="*/ 4915092 h 4915092"/>
              <a:gd name="connsiteX0" fmla="*/ 2819401 w 2862132"/>
              <a:gd name="connsiteY0" fmla="*/ 0 h 4915092"/>
              <a:gd name="connsiteX1" fmla="*/ 0 w 2862132"/>
              <a:gd name="connsiteY1" fmla="*/ 4915092 h 4915092"/>
              <a:gd name="connsiteX0" fmla="*/ 2832184 w 2874637"/>
              <a:gd name="connsiteY0" fmla="*/ 0 h 4021582"/>
              <a:gd name="connsiteX1" fmla="*/ 0 w 2874637"/>
              <a:gd name="connsiteY1" fmla="*/ 4021582 h 4021582"/>
              <a:gd name="connsiteX0" fmla="*/ 2832184 w 2832185"/>
              <a:gd name="connsiteY0" fmla="*/ 0 h 4021582"/>
              <a:gd name="connsiteX1" fmla="*/ 0 w 2832185"/>
              <a:gd name="connsiteY1" fmla="*/ 4021582 h 4021582"/>
              <a:gd name="connsiteX0" fmla="*/ 2710799 w 2710799"/>
              <a:gd name="connsiteY0" fmla="*/ 0 h 4004169"/>
              <a:gd name="connsiteX1" fmla="*/ 0 w 2710799"/>
              <a:gd name="connsiteY1" fmla="*/ 4004169 h 4004169"/>
              <a:gd name="connsiteX0" fmla="*/ 2710799 w 2710799"/>
              <a:gd name="connsiteY0" fmla="*/ 0 h 4004169"/>
              <a:gd name="connsiteX1" fmla="*/ 0 w 2710799"/>
              <a:gd name="connsiteY1" fmla="*/ 4004169 h 4004169"/>
            </a:gdLst>
            <a:ahLst/>
            <a:cxnLst>
              <a:cxn ang="0">
                <a:pos x="connsiteX0" y="connsiteY0"/>
              </a:cxn>
              <a:cxn ang="0">
                <a:pos x="connsiteX1" y="connsiteY1"/>
              </a:cxn>
            </a:cxnLst>
            <a:rect l="l" t="t" r="r" b="b"/>
            <a:pathLst>
              <a:path w="2710799" h="4004169">
                <a:moveTo>
                  <a:pt x="2710799" y="0"/>
                </a:moveTo>
                <a:cubicBezTo>
                  <a:pt x="2630557" y="1322043"/>
                  <a:pt x="1872402" y="2922569"/>
                  <a:pt x="0" y="4004169"/>
                </a:cubicBezTo>
              </a:path>
            </a:pathLst>
          </a:cu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pic>
        <p:nvPicPr>
          <p:cNvPr id="22" name="Picture 21"/>
          <p:cNvPicPr>
            <a:picLocks noChangeAspect="1"/>
          </p:cNvPicPr>
          <p:nvPr userDrawn="1"/>
        </p:nvPicPr>
        <p:blipFill>
          <a:blip r:embed="rId19" cstate="print">
            <a:extLst>
              <a:ext uri="{28A0092B-C50C-407E-A947-70E740481C1C}">
                <a14:useLocalDpi xmlns:a14="http://schemas.microsoft.com/office/drawing/2010/main"/>
              </a:ext>
            </a:extLst>
          </a:blip>
          <a:stretch>
            <a:fillRect/>
          </a:stretch>
        </p:blipFill>
        <p:spPr>
          <a:xfrm>
            <a:off x="10117783" y="72888"/>
            <a:ext cx="1697566" cy="522936"/>
          </a:xfrm>
          <a:prstGeom prst="rect">
            <a:avLst/>
          </a:prstGeom>
        </p:spPr>
      </p:pic>
    </p:spTree>
    <p:extLst>
      <p:ext uri="{BB962C8B-B14F-4D97-AF65-F5344CB8AC3E}">
        <p14:creationId xmlns:p14="http://schemas.microsoft.com/office/powerpoint/2010/main" val="789987927"/>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92" r:id="rId3"/>
    <p:sldLayoutId id="2147483877" r:id="rId4"/>
    <p:sldLayoutId id="2147483889" r:id="rId5"/>
    <p:sldLayoutId id="2147483878" r:id="rId6"/>
    <p:sldLayoutId id="2147483890" r:id="rId7"/>
    <p:sldLayoutId id="2147483891" r:id="rId8"/>
    <p:sldLayoutId id="2147483879" r:id="rId9"/>
    <p:sldLayoutId id="2147483880" r:id="rId10"/>
    <p:sldLayoutId id="2147483881" r:id="rId11"/>
    <p:sldLayoutId id="2147483882" r:id="rId12"/>
    <p:sldLayoutId id="2147483883" r:id="rId13"/>
    <p:sldLayoutId id="2147483884" r:id="rId14"/>
    <p:sldLayoutId id="2147483885" r:id="rId15"/>
    <p:sldLayoutId id="2147483886" r:id="rId16"/>
    <p:sldLayoutId id="2147483868"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2800" b="1" kern="1200" baseline="0">
          <a:solidFill>
            <a:schemeClr val="tx1"/>
          </a:solidFill>
          <a:latin typeface="+mj-lt"/>
          <a:ea typeface="+mj-ea"/>
          <a:cs typeface="+mj-cs"/>
        </a:defRPr>
      </a:lvl1pPr>
    </p:titleStyle>
    <p:bodyStyle>
      <a:lvl1pPr marL="0" indent="0" algn="l" defTabSz="914377" rtl="0" eaLnBrk="1" latinLnBrk="0" hangingPunct="1">
        <a:lnSpc>
          <a:spcPct val="90000"/>
        </a:lnSpc>
        <a:spcBef>
          <a:spcPts val="0"/>
        </a:spcBef>
        <a:spcAft>
          <a:spcPts val="600"/>
        </a:spcAft>
        <a:buFont typeface="Arial" panose="020B0604020202020204" pitchFamily="34" charset="0"/>
        <a:buNone/>
        <a:defRPr sz="1600" b="1" kern="1200">
          <a:solidFill>
            <a:schemeClr val="tx1"/>
          </a:solidFill>
          <a:latin typeface="+mn-lt"/>
          <a:ea typeface="+mn-ea"/>
          <a:cs typeface="+mn-cs"/>
        </a:defRPr>
      </a:lvl1pPr>
      <a:lvl2pPr marL="0" indent="0" algn="l" defTabSz="914377" rtl="0" eaLnBrk="1" latinLnBrk="0" hangingPunct="1">
        <a:lnSpc>
          <a:spcPct val="9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79996" indent="-179996" algn="l" defTabSz="914377"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59991" indent="-179996" algn="l" defTabSz="914377" rtl="0" eaLnBrk="1" latinLnBrk="0" hangingPunct="1">
        <a:lnSpc>
          <a:spcPct val="9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4pPr>
      <a:lvl5pPr marL="539987" indent="-179996" algn="l" defTabSz="914377" rtl="0" eaLnBrk="1" latinLnBrk="0" hangingPunct="1">
        <a:lnSpc>
          <a:spcPct val="90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384" userDrawn="1">
          <p15:clr>
            <a:srgbClr val="F26B43"/>
          </p15:clr>
        </p15:guide>
        <p15:guide id="4" pos="2600" userDrawn="1">
          <p15:clr>
            <a:srgbClr val="F26B43"/>
          </p15:clr>
        </p15:guide>
        <p15:guide id="5" pos="2736" userDrawn="1">
          <p15:clr>
            <a:srgbClr val="F26B43"/>
          </p15:clr>
        </p15:guide>
        <p15:guide id="6" pos="4944" userDrawn="1">
          <p15:clr>
            <a:srgbClr val="F26B43"/>
          </p15:clr>
        </p15:guide>
        <p15:guide id="7" pos="5080" userDrawn="1">
          <p15:clr>
            <a:srgbClr val="F26B43"/>
          </p15:clr>
        </p15:guide>
        <p15:guide id="8" pos="7296" userDrawn="1">
          <p15:clr>
            <a:srgbClr val="F26B43"/>
          </p15:clr>
        </p15:guide>
        <p15:guide id="9" orient="horz" userDrawn="1">
          <p15:clr>
            <a:srgbClr val="F26B43"/>
          </p15:clr>
        </p15:guide>
        <p15:guide id="10" orient="horz" pos="4320" userDrawn="1">
          <p15:clr>
            <a:srgbClr val="F26B43"/>
          </p15:clr>
        </p15:guide>
        <p15:guide id="11" orient="horz" pos="384" userDrawn="1">
          <p15:clr>
            <a:srgbClr val="F26B43"/>
          </p15:clr>
        </p15:guide>
        <p15:guide id="12" orient="horz" pos="1568" userDrawn="1">
          <p15:clr>
            <a:srgbClr val="F26B43"/>
          </p15:clr>
        </p15:guide>
        <p15:guide id="13" orient="horz" pos="2752" userDrawn="1">
          <p15:clr>
            <a:srgbClr val="F26B43"/>
          </p15:clr>
        </p15:guide>
        <p15:guide id="14" orient="horz" pos="3928" userDrawn="1">
          <p15:clr>
            <a:srgbClr val="F26B43"/>
          </p15:clr>
        </p15:guide>
        <p15:guide id="15" pos="3840" userDrawn="1">
          <p15:clr>
            <a:srgbClr val="F26B43"/>
          </p15:clr>
        </p15:guide>
        <p15:guide id="16" orient="horz" pos="2160" userDrawn="1">
          <p15:clr>
            <a:srgbClr val="F26B43"/>
          </p15:clr>
        </p15:guide>
        <p15:guide id="17" orient="horz" pos="1272" userDrawn="1">
          <p15:clr>
            <a:srgbClr val="F26B43"/>
          </p15:clr>
        </p15:guide>
        <p15:guide id="18" orient="horz" pos="3725" userDrawn="1">
          <p15:clr>
            <a:srgbClr val="F26B43"/>
          </p15:clr>
        </p15:guide>
        <p15:guide id="20" orient="horz" pos="411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76.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76.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76.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76.xml"/><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76.xml"/><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76.xml"/><Relationship Id="rId4" Type="http://schemas.microsoft.com/office/2007/relationships/hdphoto" Target="../media/hdphoto2.wdp"/></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7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0FE637-E045-9236-F624-A40A757F9B16}"/>
              </a:ext>
            </a:extLst>
          </p:cNvPr>
          <p:cNvSpPr>
            <a:spLocks noGrp="1"/>
          </p:cNvSpPr>
          <p:nvPr>
            <p:ph type="body" sz="quarter" idx="14"/>
          </p:nvPr>
        </p:nvSpPr>
        <p:spPr/>
        <p:txBody>
          <a:bodyPr/>
          <a:lstStyle/>
          <a:p>
            <a:endParaRPr lang="en-US" dirty="0"/>
          </a:p>
        </p:txBody>
      </p:sp>
      <p:sp>
        <p:nvSpPr>
          <p:cNvPr id="3" name="Subtitle 2">
            <a:extLst>
              <a:ext uri="{FF2B5EF4-FFF2-40B4-BE49-F238E27FC236}">
                <a16:creationId xmlns:a16="http://schemas.microsoft.com/office/drawing/2014/main" id="{9327F099-E882-D895-3B30-B60A3860A21E}"/>
              </a:ext>
            </a:extLst>
          </p:cNvPr>
          <p:cNvSpPr>
            <a:spLocks noGrp="1"/>
          </p:cNvSpPr>
          <p:nvPr>
            <p:ph type="subTitle" idx="1"/>
          </p:nvPr>
        </p:nvSpPr>
        <p:spPr/>
        <p:txBody>
          <a:bodyPr/>
          <a:lstStyle/>
          <a:p>
            <a:r>
              <a:rPr lang="en-US" dirty="0"/>
              <a:t>August 12, 2026</a:t>
            </a:r>
          </a:p>
        </p:txBody>
      </p:sp>
      <p:sp>
        <p:nvSpPr>
          <p:cNvPr id="4" name="Title 3">
            <a:extLst>
              <a:ext uri="{FF2B5EF4-FFF2-40B4-BE49-F238E27FC236}">
                <a16:creationId xmlns:a16="http://schemas.microsoft.com/office/drawing/2014/main" id="{127F2112-CAF4-0C77-A135-41BAA7BCCD00}"/>
              </a:ext>
            </a:extLst>
          </p:cNvPr>
          <p:cNvSpPr>
            <a:spLocks noGrp="1"/>
          </p:cNvSpPr>
          <p:nvPr>
            <p:ph type="ctrTitle"/>
          </p:nvPr>
        </p:nvSpPr>
        <p:spPr>
          <a:xfrm>
            <a:off x="606156" y="961758"/>
            <a:ext cx="8752944" cy="2473573"/>
          </a:xfrm>
        </p:spPr>
        <p:txBody>
          <a:bodyPr>
            <a:normAutofit/>
          </a:bodyPr>
          <a:lstStyle/>
          <a:p>
            <a:r>
              <a:rPr lang="en-US" dirty="0"/>
              <a:t>Leave &amp; Absence Management without Chaos</a:t>
            </a:r>
            <a:br>
              <a:rPr lang="en-US" dirty="0"/>
            </a:br>
            <a:br>
              <a:rPr lang="en-US" dirty="0"/>
            </a:br>
            <a:r>
              <a:rPr lang="en-US" sz="1800" b="0" dirty="0"/>
              <a:t>A practical HR guide for multi-state employers, with Texas + New Mexico focus</a:t>
            </a:r>
            <a:endParaRPr lang="en-US" sz="1800" dirty="0"/>
          </a:p>
        </p:txBody>
      </p:sp>
      <p:sp>
        <p:nvSpPr>
          <p:cNvPr id="5" name="Text Placeholder 4">
            <a:extLst>
              <a:ext uri="{FF2B5EF4-FFF2-40B4-BE49-F238E27FC236}">
                <a16:creationId xmlns:a16="http://schemas.microsoft.com/office/drawing/2014/main" id="{A3CADBBD-6B9F-F071-8A2E-A9BC01DD2557}"/>
              </a:ext>
            </a:extLst>
          </p:cNvPr>
          <p:cNvSpPr>
            <a:spLocks noGrp="1"/>
          </p:cNvSpPr>
          <p:nvPr>
            <p:ph type="body" sz="quarter" idx="17"/>
          </p:nvPr>
        </p:nvSpPr>
        <p:spPr/>
        <p:txBody>
          <a:bodyPr/>
          <a:lstStyle/>
          <a:p>
            <a:endParaRPr lang="en-US" dirty="0"/>
          </a:p>
        </p:txBody>
      </p:sp>
    </p:spTree>
    <p:extLst>
      <p:ext uri="{BB962C8B-B14F-4D97-AF65-F5344CB8AC3E}">
        <p14:creationId xmlns:p14="http://schemas.microsoft.com/office/powerpoint/2010/main" val="514821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164592"/>
          </a:xfrm>
          <a:prstGeom prst="rect">
            <a:avLst/>
          </a:prstGeom>
          <a:solidFill>
            <a:srgbClr val="0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02920" y="320040"/>
            <a:ext cx="11155680" cy="685800"/>
          </a:xfrm>
          <a:prstGeom prst="rect">
            <a:avLst/>
          </a:prstGeom>
          <a:noFill/>
        </p:spPr>
        <p:txBody>
          <a:bodyPr wrap="none">
            <a:spAutoFit/>
          </a:bodyPr>
          <a:lstStyle/>
          <a:p>
            <a:pPr>
              <a:defRPr sz="3000" b="1">
                <a:solidFill>
                  <a:srgbClr val="1F4E79"/>
                </a:solidFill>
              </a:defRPr>
            </a:pPr>
            <a:r>
              <a:t>FMLA administration map: from signal to restoration</a:t>
            </a:r>
          </a:p>
        </p:txBody>
      </p:sp>
      <p:sp>
        <p:nvSpPr>
          <p:cNvPr id="4" name="Chevron 3"/>
          <p:cNvSpPr/>
          <p:nvPr/>
        </p:nvSpPr>
        <p:spPr>
          <a:xfrm>
            <a:off x="198955" y="2194560"/>
            <a:ext cx="1678093" cy="1005840"/>
          </a:xfrm>
          <a:prstGeom prst="chevron">
            <a:avLst/>
          </a:prstGeom>
          <a:solidFill>
            <a:srgbClr val="0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defRPr>
            </a:pPr>
            <a:r>
              <a:rPr sz="900" dirty="0"/>
              <a:t>Trigger / signal</a:t>
            </a:r>
          </a:p>
        </p:txBody>
      </p:sp>
      <p:sp>
        <p:nvSpPr>
          <p:cNvPr id="5" name="Chevron 4"/>
          <p:cNvSpPr/>
          <p:nvPr/>
        </p:nvSpPr>
        <p:spPr>
          <a:xfrm>
            <a:off x="1530231" y="2194560"/>
            <a:ext cx="1747520" cy="1005840"/>
          </a:xfrm>
          <a:prstGeom prst="chevron">
            <a:avLst/>
          </a:prstGeom>
          <a:solidFill>
            <a:srgbClr val="1F4E7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defRPr>
            </a:pPr>
            <a:r>
              <a:rPr sz="900" dirty="0"/>
              <a:t>Eligibility review</a:t>
            </a:r>
          </a:p>
        </p:txBody>
      </p:sp>
      <p:sp>
        <p:nvSpPr>
          <p:cNvPr id="6" name="Chevron 5"/>
          <p:cNvSpPr/>
          <p:nvPr/>
        </p:nvSpPr>
        <p:spPr>
          <a:xfrm>
            <a:off x="2931794" y="2194560"/>
            <a:ext cx="2061424" cy="1005840"/>
          </a:xfrm>
          <a:prstGeom prst="chevron">
            <a:avLst/>
          </a:prstGeom>
          <a:solidFill>
            <a:srgbClr val="0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defRPr>
            </a:pPr>
            <a:r>
              <a:rPr sz="900" dirty="0"/>
              <a:t>Rights &amp; responsibilities</a:t>
            </a:r>
          </a:p>
        </p:txBody>
      </p:sp>
      <p:sp>
        <p:nvSpPr>
          <p:cNvPr id="7" name="Chevron 6"/>
          <p:cNvSpPr/>
          <p:nvPr/>
        </p:nvSpPr>
        <p:spPr>
          <a:xfrm>
            <a:off x="4652433" y="2194560"/>
            <a:ext cx="1860974" cy="1005840"/>
          </a:xfrm>
          <a:prstGeom prst="chevron">
            <a:avLst/>
          </a:prstGeom>
          <a:solidFill>
            <a:srgbClr val="1F4E7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defRPr>
            </a:pPr>
            <a:r>
              <a:rPr sz="900" dirty="0"/>
              <a:t>Certification</a:t>
            </a:r>
          </a:p>
        </p:txBody>
      </p:sp>
      <p:sp>
        <p:nvSpPr>
          <p:cNvPr id="8" name="Chevron 7"/>
          <p:cNvSpPr/>
          <p:nvPr/>
        </p:nvSpPr>
        <p:spPr>
          <a:xfrm>
            <a:off x="6107219" y="2196253"/>
            <a:ext cx="1930401" cy="1005840"/>
          </a:xfrm>
          <a:prstGeom prst="chevron">
            <a:avLst/>
          </a:prstGeom>
          <a:solidFill>
            <a:srgbClr val="0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defRPr>
            </a:pPr>
            <a:r>
              <a:rPr sz="900" dirty="0"/>
              <a:t>Designation</a:t>
            </a:r>
          </a:p>
        </p:txBody>
      </p:sp>
      <p:sp>
        <p:nvSpPr>
          <p:cNvPr id="9" name="Chevron 8"/>
          <p:cNvSpPr/>
          <p:nvPr/>
        </p:nvSpPr>
        <p:spPr>
          <a:xfrm>
            <a:off x="7627408" y="2194560"/>
            <a:ext cx="1771227" cy="1005840"/>
          </a:xfrm>
          <a:prstGeom prst="chevron">
            <a:avLst/>
          </a:prstGeom>
          <a:solidFill>
            <a:srgbClr val="1F4E7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defRPr>
            </a:pPr>
            <a:r>
              <a:rPr dirty="0"/>
              <a:t>Track time</a:t>
            </a:r>
          </a:p>
        </p:txBody>
      </p:sp>
      <p:sp>
        <p:nvSpPr>
          <p:cNvPr id="10" name="Chevron 9"/>
          <p:cNvSpPr/>
          <p:nvPr/>
        </p:nvSpPr>
        <p:spPr>
          <a:xfrm>
            <a:off x="9022080" y="2194560"/>
            <a:ext cx="1718732" cy="1005840"/>
          </a:xfrm>
          <a:prstGeom prst="chevron">
            <a:avLst/>
          </a:prstGeom>
          <a:solidFill>
            <a:srgbClr val="0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defRPr>
            </a:pPr>
            <a:r>
              <a:rPr sz="900"/>
              <a:t>Manage benefits</a:t>
            </a:r>
          </a:p>
        </p:txBody>
      </p:sp>
      <p:sp>
        <p:nvSpPr>
          <p:cNvPr id="11" name="Chevron 10"/>
          <p:cNvSpPr/>
          <p:nvPr/>
        </p:nvSpPr>
        <p:spPr>
          <a:xfrm>
            <a:off x="10383095" y="2194560"/>
            <a:ext cx="1808599" cy="1005840"/>
          </a:xfrm>
          <a:prstGeom prst="chevron">
            <a:avLst/>
          </a:prstGeom>
          <a:solidFill>
            <a:srgbClr val="1F4E7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defRPr>
            </a:pPr>
            <a:r>
              <a:rPr sz="900"/>
              <a:t>Restore / transition</a:t>
            </a:r>
          </a:p>
        </p:txBody>
      </p:sp>
      <p:sp>
        <p:nvSpPr>
          <p:cNvPr id="12" name="TextBox 11"/>
          <p:cNvSpPr txBox="1"/>
          <p:nvPr/>
        </p:nvSpPr>
        <p:spPr>
          <a:xfrm>
            <a:off x="914400" y="3886200"/>
            <a:ext cx="10332720" cy="1102866"/>
          </a:xfrm>
          <a:prstGeom prst="rect">
            <a:avLst/>
          </a:prstGeom>
          <a:noFill/>
        </p:spPr>
        <p:txBody>
          <a:bodyPr wrap="square" lIns="45720" rIns="45720">
            <a:spAutoFit/>
          </a:bodyPr>
          <a:lstStyle/>
          <a:p>
            <a:pPr>
              <a:spcAft>
                <a:spcPts val="700"/>
              </a:spcAft>
              <a:defRPr sz="1800">
                <a:solidFill>
                  <a:srgbClr val="282828"/>
                </a:solidFill>
              </a:defRPr>
            </a:pPr>
            <a:r>
              <a:rPr lang="en-US" b="1" dirty="0">
                <a:solidFill>
                  <a:srgbClr val="FF0000"/>
                </a:solidFill>
              </a:rPr>
              <a:t>KEY POINT</a:t>
            </a:r>
            <a:r>
              <a:rPr b="1" dirty="0">
                <a:solidFill>
                  <a:srgbClr val="FF0000"/>
                </a:solidFill>
              </a:rPr>
              <a:t>: </a:t>
            </a:r>
            <a:r>
              <a:rPr dirty="0"/>
              <a:t>employees do not need to say “FMLA” to trigger review.</a:t>
            </a:r>
          </a:p>
          <a:p>
            <a:pPr>
              <a:spcAft>
                <a:spcPts val="700"/>
              </a:spcAft>
              <a:defRPr sz="1800">
                <a:solidFill>
                  <a:srgbClr val="282828"/>
                </a:solidFill>
              </a:defRPr>
            </a:pPr>
            <a:r>
              <a:rPr b="1" dirty="0"/>
              <a:t>Documentation point: </a:t>
            </a:r>
            <a:r>
              <a:rPr dirty="0"/>
              <a:t>keep medical details confidential and separate from personnel files.</a:t>
            </a:r>
          </a:p>
          <a:p>
            <a:pPr>
              <a:spcAft>
                <a:spcPts val="700"/>
              </a:spcAft>
              <a:defRPr sz="1800">
                <a:solidFill>
                  <a:srgbClr val="282828"/>
                </a:solidFill>
              </a:defRPr>
            </a:pPr>
            <a:r>
              <a:rPr b="1" dirty="0"/>
              <a:t>Tracking point: </a:t>
            </a:r>
            <a:r>
              <a:rPr dirty="0"/>
              <a:t>intermittent leave works only if increments, schedules, and payroll feeds are aligned.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36E17-C9F2-8409-C005-FFB4B1408CB1}"/>
            </a:ext>
          </a:extLst>
        </p:cNvPr>
        <p:cNvGrpSpPr/>
        <p:nvPr/>
      </p:nvGrpSpPr>
      <p:grpSpPr>
        <a:xfrm>
          <a:off x="0" y="0"/>
          <a:ext cx="0" cy="0"/>
          <a:chOff x="0" y="0"/>
          <a:chExt cx="0" cy="0"/>
        </a:xfrm>
      </p:grpSpPr>
      <p:sp>
        <p:nvSpPr>
          <p:cNvPr id="12" name="Title 1">
            <a:extLst>
              <a:ext uri="{FF2B5EF4-FFF2-40B4-BE49-F238E27FC236}">
                <a16:creationId xmlns:a16="http://schemas.microsoft.com/office/drawing/2014/main" id="{4B77E89B-044C-8B8A-7F7C-6560A74E2CF2}"/>
              </a:ext>
            </a:extLst>
          </p:cNvPr>
          <p:cNvSpPr>
            <a:spLocks noGrp="1"/>
          </p:cNvSpPr>
          <p:nvPr>
            <p:ph type="title"/>
          </p:nvPr>
        </p:nvSpPr>
        <p:spPr>
          <a:xfrm>
            <a:off x="611191" y="623487"/>
            <a:ext cx="9342000" cy="481900"/>
          </a:xfrm>
        </p:spPr>
        <p:txBody>
          <a:bodyPr/>
          <a:lstStyle/>
          <a:p>
            <a:r>
              <a:rPr lang="en-US" dirty="0">
                <a:solidFill>
                  <a:schemeClr val="bg2">
                    <a:lumMod val="50000"/>
                  </a:schemeClr>
                </a:solidFill>
              </a:rPr>
              <a:t>Federal versus State FMLA Programs</a:t>
            </a:r>
          </a:p>
        </p:txBody>
      </p:sp>
      <p:sp>
        <p:nvSpPr>
          <p:cNvPr id="3" name="Content Placeholder 2">
            <a:extLst>
              <a:ext uri="{FF2B5EF4-FFF2-40B4-BE49-F238E27FC236}">
                <a16:creationId xmlns:a16="http://schemas.microsoft.com/office/drawing/2014/main" id="{08349826-EAE5-86BE-A120-6F6E712646DF}"/>
              </a:ext>
            </a:extLst>
          </p:cNvPr>
          <p:cNvSpPr>
            <a:spLocks noGrp="1"/>
          </p:cNvSpPr>
          <p:nvPr>
            <p:ph type="body" sz="quarter" idx="15"/>
          </p:nvPr>
        </p:nvSpPr>
        <p:spPr>
          <a:xfrm>
            <a:off x="601665" y="1166162"/>
            <a:ext cx="10968036" cy="540000"/>
          </a:xfrm>
        </p:spPr>
        <p:txBody>
          <a:bodyPr>
            <a:normAutofit/>
          </a:bodyPr>
          <a:lstStyle/>
          <a:p>
            <a:pPr marL="0" marR="0">
              <a:spcBef>
                <a:spcPts val="0"/>
              </a:spcBef>
              <a:spcAft>
                <a:spcPts val="600"/>
              </a:spcAft>
            </a:pPr>
            <a:r>
              <a:rPr lang="en-US" dirty="0">
                <a:effectLst/>
              </a:rPr>
              <a:t> </a:t>
            </a:r>
          </a:p>
          <a:p>
            <a:pPr>
              <a:spcAft>
                <a:spcPts val="600"/>
              </a:spcAft>
            </a:pPr>
            <a:endParaRPr lang="en-US" b="0" dirty="0"/>
          </a:p>
          <a:p>
            <a:pPr>
              <a:spcAft>
                <a:spcPts val="600"/>
              </a:spcAft>
            </a:pPr>
            <a:endParaRPr lang="en-US" dirty="0"/>
          </a:p>
        </p:txBody>
      </p:sp>
      <p:sp>
        <p:nvSpPr>
          <p:cNvPr id="6" name="Footer Placeholder 5">
            <a:extLst>
              <a:ext uri="{FF2B5EF4-FFF2-40B4-BE49-F238E27FC236}">
                <a16:creationId xmlns:a16="http://schemas.microsoft.com/office/drawing/2014/main" id="{1CF919D3-9905-18F6-C492-2EDFE37B4FEE}"/>
              </a:ext>
            </a:extLst>
          </p:cNvPr>
          <p:cNvSpPr>
            <a:spLocks noGrp="1"/>
          </p:cNvSpPr>
          <p:nvPr>
            <p:ph type="ftr" sz="quarter" idx="3"/>
          </p:nvPr>
        </p:nvSpPr>
        <p:spPr>
          <a:xfrm>
            <a:off x="611191" y="6401513"/>
            <a:ext cx="1838645" cy="123111"/>
          </a:xfrm>
        </p:spPr>
        <p:txBody>
          <a:bodyPr wrap="none" anchor="ctr">
            <a:normAutofit/>
          </a:bodyPr>
          <a:lstStyle/>
          <a:p>
            <a:pPr>
              <a:spcAft>
                <a:spcPts val="600"/>
              </a:spcAft>
            </a:pPr>
            <a:r>
              <a:rPr lang="en-US"/>
              <a:t>©2026 ARTHUR J. GALLAGHER &amp; CO.</a:t>
            </a:r>
          </a:p>
        </p:txBody>
      </p:sp>
      <p:sp>
        <p:nvSpPr>
          <p:cNvPr id="16" name="Slide Number Placeholder 6">
            <a:extLst>
              <a:ext uri="{FF2B5EF4-FFF2-40B4-BE49-F238E27FC236}">
                <a16:creationId xmlns:a16="http://schemas.microsoft.com/office/drawing/2014/main" id="{633800D2-3589-85B4-555C-2FE0443E3969}"/>
              </a:ext>
            </a:extLst>
          </p:cNvPr>
          <p:cNvSpPr>
            <a:spLocks noGrp="1"/>
          </p:cNvSpPr>
          <p:nvPr>
            <p:ph type="sldNum" sz="quarter" idx="4"/>
          </p:nvPr>
        </p:nvSpPr>
        <p:spPr>
          <a:xfrm>
            <a:off x="11409291" y="6378430"/>
            <a:ext cx="171522" cy="169277"/>
          </a:xfrm>
        </p:spPr>
        <p:txBody>
          <a:bodyPr/>
          <a:lstStyle/>
          <a:p>
            <a:pPr>
              <a:spcAft>
                <a:spcPts val="600"/>
              </a:spcAft>
            </a:pPr>
            <a:fld id="{40AA5F45-CDE6-4EA8-991E-B18CC5F21F47}" type="slidenum">
              <a:rPr lang="en-US" smtClean="0"/>
              <a:pPr>
                <a:spcAft>
                  <a:spcPts val="600"/>
                </a:spcAft>
              </a:pPr>
              <a:t>11</a:t>
            </a:fld>
            <a:endParaRPr lang="en-US"/>
          </a:p>
        </p:txBody>
      </p:sp>
      <p:graphicFrame>
        <p:nvGraphicFramePr>
          <p:cNvPr id="7" name="Table 6">
            <a:extLst>
              <a:ext uri="{FF2B5EF4-FFF2-40B4-BE49-F238E27FC236}">
                <a16:creationId xmlns:a16="http://schemas.microsoft.com/office/drawing/2014/main" id="{A223DD87-34FD-7199-47B2-4B9F1A8D997E}"/>
              </a:ext>
            </a:extLst>
          </p:cNvPr>
          <p:cNvGraphicFramePr>
            <a:graphicFrameLocks noGrp="1"/>
          </p:cNvGraphicFramePr>
          <p:nvPr>
            <p:extLst>
              <p:ext uri="{D42A27DB-BD31-4B8C-83A1-F6EECF244321}">
                <p14:modId xmlns:p14="http://schemas.microsoft.com/office/powerpoint/2010/main" val="2273117829"/>
              </p:ext>
            </p:extLst>
          </p:nvPr>
        </p:nvGraphicFramePr>
        <p:xfrm>
          <a:off x="611188" y="1873162"/>
          <a:ext cx="10969626" cy="4121237"/>
        </p:xfrm>
        <a:graphic>
          <a:graphicData uri="http://schemas.openxmlformats.org/drawingml/2006/table">
            <a:tbl>
              <a:tblPr>
                <a:noFill/>
              </a:tblPr>
              <a:tblGrid>
                <a:gridCol w="1792607">
                  <a:extLst>
                    <a:ext uri="{9D8B030D-6E8A-4147-A177-3AD203B41FA5}">
                      <a16:colId xmlns:a16="http://schemas.microsoft.com/office/drawing/2014/main" val="316373861"/>
                    </a:ext>
                  </a:extLst>
                </a:gridCol>
                <a:gridCol w="1864407">
                  <a:extLst>
                    <a:ext uri="{9D8B030D-6E8A-4147-A177-3AD203B41FA5}">
                      <a16:colId xmlns:a16="http://schemas.microsoft.com/office/drawing/2014/main" val="3009700951"/>
                    </a:ext>
                  </a:extLst>
                </a:gridCol>
                <a:gridCol w="3640251">
                  <a:extLst>
                    <a:ext uri="{9D8B030D-6E8A-4147-A177-3AD203B41FA5}">
                      <a16:colId xmlns:a16="http://schemas.microsoft.com/office/drawing/2014/main" val="657895219"/>
                    </a:ext>
                  </a:extLst>
                </a:gridCol>
                <a:gridCol w="3672361">
                  <a:extLst>
                    <a:ext uri="{9D8B030D-6E8A-4147-A177-3AD203B41FA5}">
                      <a16:colId xmlns:a16="http://schemas.microsoft.com/office/drawing/2014/main" val="3807940242"/>
                    </a:ext>
                  </a:extLst>
                </a:gridCol>
              </a:tblGrid>
              <a:tr h="331965">
                <a:tc>
                  <a:txBody>
                    <a:bodyPr/>
                    <a:lstStyle/>
                    <a:p>
                      <a:pPr>
                        <a:buNone/>
                      </a:pPr>
                      <a:r>
                        <a:rPr lang="en-US" sz="900" b="1" cap="none" spc="0" dirty="0">
                          <a:solidFill>
                            <a:schemeClr val="tx1"/>
                          </a:solidFill>
                        </a:rPr>
                        <a:t>Topic</a:t>
                      </a:r>
                      <a:endParaRPr lang="en-US" sz="900" cap="none" spc="0" dirty="0">
                        <a:solidFill>
                          <a:schemeClr val="tx1"/>
                        </a:solidFill>
                      </a:endParaRPr>
                    </a:p>
                  </a:txBody>
                  <a:tcPr marL="47459" marR="24061" marT="13560" marB="101697" anchor="ctr">
                    <a:lnL w="9525" cap="flat" cmpd="sng" algn="ctr">
                      <a:noFill/>
                      <a:prstDash val="solid"/>
                    </a:lnL>
                    <a:lnR w="12700" cmpd="sng">
                      <a:noFill/>
                      <a:prstDash val="solid"/>
                    </a:lnR>
                    <a:lnT w="9525" cap="flat" cmpd="sng" algn="ctr">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900" b="1" cap="none" spc="0">
                          <a:solidFill>
                            <a:schemeClr val="tx1"/>
                          </a:solidFill>
                        </a:rPr>
                        <a:t>Federal FMLA</a:t>
                      </a:r>
                      <a:endParaRPr lang="en-US" sz="900" cap="none" spc="0">
                        <a:solidFill>
                          <a:schemeClr val="tx1"/>
                        </a:solidFill>
                      </a:endParaRPr>
                    </a:p>
                  </a:txBody>
                  <a:tcPr marL="47459" marR="24061" marT="13560" marB="101697" anchor="ctr">
                    <a:lnL w="12700" cmpd="sng">
                      <a:noFill/>
                      <a:prstDash val="solid"/>
                    </a:lnL>
                    <a:lnR w="12700" cmpd="sng">
                      <a:noFill/>
                      <a:prstDash val="solid"/>
                    </a:lnR>
                    <a:lnT w="9525" cap="flat" cmpd="sng" algn="ctr">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b="1" cap="none" spc="0">
                          <a:solidFill>
                            <a:schemeClr val="tx1"/>
                          </a:solidFill>
                        </a:rPr>
                        <a:t>State FMLA / PFML Examples</a:t>
                      </a:r>
                      <a:endParaRPr lang="en-US" sz="900" cap="none" spc="0">
                        <a:solidFill>
                          <a:schemeClr val="tx1"/>
                        </a:solidFill>
                      </a:endParaRPr>
                    </a:p>
                  </a:txBody>
                  <a:tcPr marL="47459" marR="24061" marT="13560" marB="101697" anchor="ctr">
                    <a:lnL w="12700" cmpd="sng">
                      <a:noFill/>
                      <a:prstDash val="solid"/>
                    </a:lnL>
                    <a:lnR w="12700" cmpd="sng">
                      <a:noFill/>
                      <a:prstDash val="solid"/>
                    </a:lnR>
                    <a:lnT w="9525" cap="flat" cmpd="sng" algn="ctr">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b="1" cap="none" spc="0">
                          <a:solidFill>
                            <a:schemeClr val="tx1"/>
                          </a:solidFill>
                        </a:rPr>
                        <a:t>HR Compliance Impact</a:t>
                      </a:r>
                      <a:endParaRPr lang="en-US" sz="900" cap="none" spc="0">
                        <a:solidFill>
                          <a:schemeClr val="tx1"/>
                        </a:solidFill>
                      </a:endParaRPr>
                    </a:p>
                  </a:txBody>
                  <a:tcPr marL="47459" marR="24061" marT="13560" marB="101697" anchor="ctr">
                    <a:lnL w="12700" cmpd="sng">
                      <a:noFill/>
                      <a:prstDash val="solid"/>
                    </a:lnL>
                    <a:lnR w="12700" cmpd="sng">
                      <a:noFill/>
                      <a:prstDash val="solid"/>
                    </a:lnR>
                    <a:lnT w="9525" cap="flat" cmpd="sng" algn="ctr">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481600125"/>
                  </a:ext>
                </a:extLst>
              </a:tr>
              <a:tr h="493901">
                <a:tc>
                  <a:txBody>
                    <a:bodyPr/>
                    <a:lstStyle/>
                    <a:p>
                      <a:pPr>
                        <a:buNone/>
                      </a:pPr>
                      <a:r>
                        <a:rPr lang="en-US" sz="900" b="1" cap="none" spc="0" dirty="0">
                          <a:solidFill>
                            <a:schemeClr val="tx1"/>
                          </a:solidFill>
                        </a:rPr>
                        <a:t>Employer Coverage Threshold</a:t>
                      </a:r>
                      <a:endParaRPr lang="en-US" sz="900" cap="none" spc="0" dirty="0">
                        <a:solidFill>
                          <a:schemeClr val="tx1"/>
                        </a:solidFill>
                      </a:endParaRPr>
                    </a:p>
                  </a:txBody>
                  <a:tcPr marL="47459" marR="24061" marT="13560" marB="1016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900" cap="none" spc="0">
                          <a:solidFill>
                            <a:schemeClr val="tx1"/>
                          </a:solidFill>
                        </a:rPr>
                        <a:t>50+ employees within 75 miles</a:t>
                      </a:r>
                    </a:p>
                  </a:txBody>
                  <a:tcPr marL="47459" marR="24061" marT="13560" marB="101697" anchor="ctr">
                    <a:lnL w="12700" cap="flat" cmpd="sng" algn="ctr">
                      <a:no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cap="none" spc="0">
                          <a:solidFill>
                            <a:schemeClr val="tx1"/>
                          </a:solidFill>
                        </a:rPr>
                        <a:t>CA (5+), CO (1+ for FAMLI), CT (expanded coverage), DC (very small employers covered)</a:t>
                      </a:r>
                    </a:p>
                  </a:txBody>
                  <a:tcPr marL="47459" marR="24061" marT="13560" marB="101697"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cap="none" spc="0">
                          <a:solidFill>
                            <a:schemeClr val="tx1"/>
                          </a:solidFill>
                        </a:rPr>
                        <a:t>Do not assume "under 50 employees = no leave obligations."</a:t>
                      </a:r>
                    </a:p>
                  </a:txBody>
                  <a:tcPr marL="47459" marR="24061" marT="13560" marB="101697"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993284819"/>
                  </a:ext>
                </a:extLst>
              </a:tr>
              <a:tr h="493901">
                <a:tc>
                  <a:txBody>
                    <a:bodyPr/>
                    <a:lstStyle/>
                    <a:p>
                      <a:pPr>
                        <a:buNone/>
                      </a:pPr>
                      <a:r>
                        <a:rPr lang="en-US" sz="900" b="1" cap="none" spc="0">
                          <a:solidFill>
                            <a:schemeClr val="tx1"/>
                          </a:solidFill>
                        </a:rPr>
                        <a:t>Leave Type</a:t>
                      </a:r>
                      <a:endParaRPr lang="en-US" sz="900" cap="none" spc="0">
                        <a:solidFill>
                          <a:schemeClr val="tx1"/>
                        </a:solidFill>
                      </a:endParaRPr>
                    </a:p>
                  </a:txBody>
                  <a:tcPr marL="47459" marR="24061" marT="13560" marB="101697" anchor="ctr">
                    <a:lnL w="9525" cap="flat" cmpd="sng" algn="ctr">
                      <a:noFill/>
                      <a:prstDash val="solid"/>
                    </a:lnL>
                    <a:lnR w="12700" cmpd="sng">
                      <a:noFill/>
                      <a:prstDash val="solid"/>
                    </a:lnR>
                    <a:lnT w="12700"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noFill/>
                  </a:tcPr>
                </a:tc>
                <a:tc>
                  <a:txBody>
                    <a:bodyPr/>
                    <a:lstStyle/>
                    <a:p>
                      <a:pPr>
                        <a:buNone/>
                      </a:pPr>
                      <a:r>
                        <a:rPr lang="en-US" sz="900" cap="none" spc="0" dirty="0">
                          <a:solidFill>
                            <a:schemeClr val="tx1"/>
                          </a:solidFill>
                        </a:rPr>
                        <a:t>Unpaid, job-protected leave</a:t>
                      </a:r>
                    </a:p>
                  </a:txBody>
                  <a:tcPr marL="47459" marR="24061" marT="13560" marB="101697"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cap="none" spc="0">
                          <a:solidFill>
                            <a:schemeClr val="tx1"/>
                          </a:solidFill>
                        </a:rPr>
                        <a:t>Many states provide job protection </a:t>
                      </a:r>
                      <a:r>
                        <a:rPr lang="en-US" sz="900" b="1" cap="none" spc="0">
                          <a:solidFill>
                            <a:schemeClr val="tx1"/>
                          </a:solidFill>
                        </a:rPr>
                        <a:t>and/or</a:t>
                      </a:r>
                      <a:r>
                        <a:rPr lang="en-US" sz="900" cap="none" spc="0">
                          <a:solidFill>
                            <a:schemeClr val="tx1"/>
                          </a:solidFill>
                        </a:rPr>
                        <a:t> paid leave benefits</a:t>
                      </a:r>
                    </a:p>
                  </a:txBody>
                  <a:tcPr marL="47459" marR="24061" marT="13560" marB="101697"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cap="none" spc="0">
                          <a:solidFill>
                            <a:schemeClr val="tx1"/>
                          </a:solidFill>
                        </a:rPr>
                        <a:t>Determine whether the law provides job protection, wage replacement, or both.</a:t>
                      </a:r>
                    </a:p>
                  </a:txBody>
                  <a:tcPr marL="47459" marR="24061" marT="13560" marB="101697"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434218255"/>
                  </a:ext>
                </a:extLst>
              </a:tr>
              <a:tr h="493901">
                <a:tc>
                  <a:txBody>
                    <a:bodyPr/>
                    <a:lstStyle/>
                    <a:p>
                      <a:pPr>
                        <a:buNone/>
                      </a:pPr>
                      <a:r>
                        <a:rPr lang="en-US" sz="900" b="1" cap="none" spc="0" dirty="0">
                          <a:solidFill>
                            <a:schemeClr val="tx1"/>
                          </a:solidFill>
                        </a:rPr>
                        <a:t>Length of Leave</a:t>
                      </a:r>
                      <a:endParaRPr lang="en-US" sz="900" cap="none" spc="0" dirty="0">
                        <a:solidFill>
                          <a:schemeClr val="tx1"/>
                        </a:solidFill>
                      </a:endParaRPr>
                    </a:p>
                  </a:txBody>
                  <a:tcPr marL="47459" marR="24061" marT="13560" marB="101697" anchor="ctr">
                    <a:lnL w="9525" cap="flat" cmpd="sng" algn="ctr">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cap="none" spc="0">
                          <a:solidFill>
                            <a:schemeClr val="tx1"/>
                          </a:solidFill>
                        </a:rPr>
                        <a:t>Up to 12 weeks (26 weeks military caregiver)</a:t>
                      </a:r>
                    </a:p>
                  </a:txBody>
                  <a:tcPr marL="47459" marR="24061" marT="13560" marB="101697"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cap="none" spc="0">
                          <a:solidFill>
                            <a:schemeClr val="tx1"/>
                          </a:solidFill>
                        </a:rPr>
                        <a:t>Often 12 weeks, but some states provide additional leave or pregnancy-related extensions</a:t>
                      </a:r>
                    </a:p>
                  </a:txBody>
                  <a:tcPr marL="47459" marR="24061" marT="13560" marB="101697"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cap="none" spc="0">
                          <a:solidFill>
                            <a:schemeClr val="tx1"/>
                          </a:solidFill>
                        </a:rPr>
                        <a:t>Employees may be entitled to more leave than FMLA alone.</a:t>
                      </a:r>
                    </a:p>
                  </a:txBody>
                  <a:tcPr marL="47459" marR="24061" marT="13560" marB="101697"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455228728"/>
                  </a:ext>
                </a:extLst>
              </a:tr>
              <a:tr h="493901">
                <a:tc>
                  <a:txBody>
                    <a:bodyPr/>
                    <a:lstStyle/>
                    <a:p>
                      <a:pPr>
                        <a:buNone/>
                      </a:pPr>
                      <a:r>
                        <a:rPr lang="en-US" sz="900" b="1" cap="none" spc="0">
                          <a:solidFill>
                            <a:schemeClr val="tx1"/>
                          </a:solidFill>
                        </a:rPr>
                        <a:t>Family Members Covered</a:t>
                      </a:r>
                      <a:endParaRPr lang="en-US" sz="900" cap="none" spc="0">
                        <a:solidFill>
                          <a:schemeClr val="tx1"/>
                        </a:solidFill>
                      </a:endParaRPr>
                    </a:p>
                  </a:txBody>
                  <a:tcPr marL="47459" marR="24061" marT="13560" marB="101697" anchor="ctr">
                    <a:lnL w="9525" cap="flat" cmpd="sng" algn="ctr">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cap="none" spc="0">
                          <a:solidFill>
                            <a:schemeClr val="tx1"/>
                          </a:solidFill>
                        </a:rPr>
                        <a:t>Spouse, child, parent</a:t>
                      </a:r>
                    </a:p>
                  </a:txBody>
                  <a:tcPr marL="47459" marR="24061" marT="13560" marB="101697"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cap="none" spc="0">
                          <a:solidFill>
                            <a:schemeClr val="tx1"/>
                          </a:solidFill>
                        </a:rPr>
                        <a:t>Many states expand to domestic partners, siblings, grandparents, grandchildren, designated persons</a:t>
                      </a:r>
                    </a:p>
                  </a:txBody>
                  <a:tcPr marL="47459" marR="24061" marT="13560" marB="101697"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cap="none" spc="0">
                          <a:solidFill>
                            <a:schemeClr val="tx1"/>
                          </a:solidFill>
                        </a:rPr>
                        <a:t>State law may require leave for relationships not covered under FMLA.</a:t>
                      </a:r>
                    </a:p>
                  </a:txBody>
                  <a:tcPr marL="47459" marR="24061" marT="13560" marB="101697"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597573146"/>
                  </a:ext>
                </a:extLst>
              </a:tr>
              <a:tr h="493901">
                <a:tc>
                  <a:txBody>
                    <a:bodyPr/>
                    <a:lstStyle/>
                    <a:p>
                      <a:pPr>
                        <a:buNone/>
                      </a:pPr>
                      <a:r>
                        <a:rPr lang="en-US" sz="900" b="1" cap="none" spc="0">
                          <a:solidFill>
                            <a:schemeClr val="tx1"/>
                          </a:solidFill>
                        </a:rPr>
                        <a:t>Geographic Requirement</a:t>
                      </a:r>
                      <a:endParaRPr lang="en-US" sz="900" cap="none" spc="0">
                        <a:solidFill>
                          <a:schemeClr val="tx1"/>
                        </a:solidFill>
                      </a:endParaRPr>
                    </a:p>
                  </a:txBody>
                  <a:tcPr marL="47459" marR="24061" marT="13560" marB="101697" anchor="ctr">
                    <a:lnL w="9525" cap="flat" cmpd="sng" algn="ctr">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cap="none" spc="0">
                          <a:solidFill>
                            <a:schemeClr val="tx1"/>
                          </a:solidFill>
                        </a:rPr>
                        <a:t>50 employees within 75 miles</a:t>
                      </a:r>
                    </a:p>
                  </a:txBody>
                  <a:tcPr marL="47459" marR="24061" marT="13560" marB="101697"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cap="none" spc="0">
                          <a:solidFill>
                            <a:schemeClr val="tx1"/>
                          </a:solidFill>
                        </a:rPr>
                        <a:t>Many state laws have no 75-mile rule</a:t>
                      </a:r>
                    </a:p>
                  </a:txBody>
                  <a:tcPr marL="47459" marR="24061" marT="13560" marB="101697"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cap="none" spc="0">
                          <a:solidFill>
                            <a:schemeClr val="tx1"/>
                          </a:solidFill>
                        </a:rPr>
                        <a:t>Remote employees may qualify under state law even when FMLA does not apply.</a:t>
                      </a:r>
                    </a:p>
                  </a:txBody>
                  <a:tcPr marL="47459" marR="24061" marT="13560" marB="101697"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757543474"/>
                  </a:ext>
                </a:extLst>
              </a:tr>
              <a:tr h="493901">
                <a:tc>
                  <a:txBody>
                    <a:bodyPr/>
                    <a:lstStyle/>
                    <a:p>
                      <a:pPr>
                        <a:buNone/>
                      </a:pPr>
                      <a:r>
                        <a:rPr lang="en-US" sz="900" b="1" cap="none" spc="0">
                          <a:solidFill>
                            <a:schemeClr val="tx1"/>
                          </a:solidFill>
                        </a:rPr>
                        <a:t>Pay During Leave</a:t>
                      </a:r>
                      <a:endParaRPr lang="en-US" sz="900" cap="none" spc="0">
                        <a:solidFill>
                          <a:schemeClr val="tx1"/>
                        </a:solidFill>
                      </a:endParaRPr>
                    </a:p>
                  </a:txBody>
                  <a:tcPr marL="47459" marR="24061" marT="13560" marB="101697" anchor="ctr">
                    <a:lnL w="9525" cap="flat" cmpd="sng" algn="ctr">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cap="none" spc="0" dirty="0">
                          <a:solidFill>
                            <a:schemeClr val="tx1"/>
                          </a:solidFill>
                        </a:rPr>
                        <a:t>Unpaid</a:t>
                      </a:r>
                    </a:p>
                  </a:txBody>
                  <a:tcPr marL="47459" marR="24061" marT="13560" marB="101697"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cap="none" spc="0">
                          <a:solidFill>
                            <a:schemeClr val="tx1"/>
                          </a:solidFill>
                        </a:rPr>
                        <a:t>States with PFML programs provide partial wage replacement (CA, CO, CT, MA, NJ, NY, OR, WA, etc.)</a:t>
                      </a:r>
                    </a:p>
                  </a:txBody>
                  <a:tcPr marL="47459" marR="24061" marT="13560" marB="101697"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cap="none" spc="0">
                          <a:solidFill>
                            <a:schemeClr val="tx1"/>
                          </a:solidFill>
                        </a:rPr>
                        <a:t>Separate the "job protection" analysis from the "pay" analysis.</a:t>
                      </a:r>
                    </a:p>
                  </a:txBody>
                  <a:tcPr marL="47459" marR="24061" marT="13560" marB="101697"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158805881"/>
                  </a:ext>
                </a:extLst>
              </a:tr>
              <a:tr h="493901">
                <a:tc>
                  <a:txBody>
                    <a:bodyPr/>
                    <a:lstStyle/>
                    <a:p>
                      <a:pPr>
                        <a:buNone/>
                      </a:pPr>
                      <a:r>
                        <a:rPr lang="en-US" sz="900" b="1" cap="none" spc="0">
                          <a:solidFill>
                            <a:schemeClr val="tx1"/>
                          </a:solidFill>
                        </a:rPr>
                        <a:t>Interaction with FMLA</a:t>
                      </a:r>
                      <a:endParaRPr lang="en-US" sz="900" cap="none" spc="0">
                        <a:solidFill>
                          <a:schemeClr val="tx1"/>
                        </a:solidFill>
                      </a:endParaRPr>
                    </a:p>
                  </a:txBody>
                  <a:tcPr marL="47459" marR="24061" marT="13560" marB="101697" anchor="ctr">
                    <a:lnL w="9525" cap="flat" cmpd="sng" algn="ctr">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cap="none" spc="0">
                          <a:solidFill>
                            <a:schemeClr val="tx1"/>
                          </a:solidFill>
                        </a:rPr>
                        <a:t>Federal baseline</a:t>
                      </a:r>
                    </a:p>
                  </a:txBody>
                  <a:tcPr marL="47459" marR="24061" marT="13560" marB="101697"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cap="none" spc="0">
                          <a:solidFill>
                            <a:schemeClr val="tx1"/>
                          </a:solidFill>
                        </a:rPr>
                        <a:t>Usually runs concurrently when both laws cover the same absence</a:t>
                      </a:r>
                    </a:p>
                  </a:txBody>
                  <a:tcPr marL="47459" marR="24061" marT="13560" marB="101697"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cap="none" spc="0">
                          <a:solidFill>
                            <a:schemeClr val="tx1"/>
                          </a:solidFill>
                        </a:rPr>
                        <a:t>Track both leaves simultaneously to avoid over- or under-counting leave.</a:t>
                      </a:r>
                    </a:p>
                  </a:txBody>
                  <a:tcPr marL="47459" marR="24061" marT="13560" marB="101697"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612505082"/>
                  </a:ext>
                </a:extLst>
              </a:tr>
              <a:tr h="331965">
                <a:tc>
                  <a:txBody>
                    <a:bodyPr/>
                    <a:lstStyle/>
                    <a:p>
                      <a:pPr>
                        <a:buNone/>
                      </a:pPr>
                      <a:r>
                        <a:rPr lang="en-US" sz="900" b="1" cap="none" spc="0">
                          <a:solidFill>
                            <a:schemeClr val="tx1"/>
                          </a:solidFill>
                        </a:rPr>
                        <a:t>Which Law Applies?</a:t>
                      </a:r>
                      <a:endParaRPr lang="en-US" sz="900" cap="none" spc="0">
                        <a:solidFill>
                          <a:schemeClr val="tx1"/>
                        </a:solidFill>
                      </a:endParaRPr>
                    </a:p>
                  </a:txBody>
                  <a:tcPr marL="47459" marR="24061" marT="13560" marB="101697" anchor="ctr">
                    <a:lnL w="9525" cap="flat" cmpd="sng" algn="ctr">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cap="none" spc="0">
                          <a:solidFill>
                            <a:schemeClr val="tx1"/>
                          </a:solidFill>
                        </a:rPr>
                        <a:t>Federal minimum standard</a:t>
                      </a:r>
                    </a:p>
                  </a:txBody>
                  <a:tcPr marL="47459" marR="24061" marT="13560" marB="101697"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cap="none" spc="0">
                          <a:solidFill>
                            <a:schemeClr val="tx1"/>
                          </a:solidFill>
                        </a:rPr>
                        <a:t>More protective state law controls where both apply</a:t>
                      </a:r>
                    </a:p>
                  </a:txBody>
                  <a:tcPr marL="47459" marR="24061" marT="13560" marB="101697"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buNone/>
                      </a:pPr>
                      <a:r>
                        <a:rPr lang="en-US" sz="900" cap="none" spc="0" dirty="0">
                          <a:solidFill>
                            <a:schemeClr val="tx1"/>
                          </a:solidFill>
                        </a:rPr>
                        <a:t>Always apply the law that provides the greater employee protection.</a:t>
                      </a:r>
                    </a:p>
                  </a:txBody>
                  <a:tcPr marL="47459" marR="24061" marT="13560" marB="101697"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807160800"/>
                  </a:ext>
                </a:extLst>
              </a:tr>
            </a:tbl>
          </a:graphicData>
        </a:graphic>
      </p:graphicFrame>
      <p:sp>
        <p:nvSpPr>
          <p:cNvPr id="9" name="TextBox 8">
            <a:extLst>
              <a:ext uri="{FF2B5EF4-FFF2-40B4-BE49-F238E27FC236}">
                <a16:creationId xmlns:a16="http://schemas.microsoft.com/office/drawing/2014/main" id="{2B3D832F-E781-E637-D112-FE19607C124D}"/>
              </a:ext>
            </a:extLst>
          </p:cNvPr>
          <p:cNvSpPr txBox="1"/>
          <p:nvPr/>
        </p:nvSpPr>
        <p:spPr>
          <a:xfrm>
            <a:off x="601665" y="1088453"/>
            <a:ext cx="10310812" cy="523220"/>
          </a:xfrm>
          <a:prstGeom prst="rect">
            <a:avLst/>
          </a:prstGeom>
          <a:noFill/>
        </p:spPr>
        <p:txBody>
          <a:bodyPr wrap="square" rtlCol="0">
            <a:spAutoFit/>
          </a:bodyPr>
          <a:lstStyle/>
          <a:p>
            <a:r>
              <a:rPr lang="en-US" sz="1400" b="1" i="1" dirty="0">
                <a:latin typeface="Cambria" panose="02040503050406030204" pitchFamily="18" charset="0"/>
                <a:ea typeface="Cambria" panose="02040503050406030204" pitchFamily="18" charset="0"/>
              </a:rPr>
              <a:t>Think of FMLA as the floor, not the ceiling. Federal FMLA establishes a minimum standard, but many states have expanded coverage, broadened family definitions, lowered employer thresholds, and added paid leave benefits.</a:t>
            </a:r>
          </a:p>
        </p:txBody>
      </p:sp>
    </p:spTree>
    <p:extLst>
      <p:ext uri="{BB962C8B-B14F-4D97-AF65-F5344CB8AC3E}">
        <p14:creationId xmlns:p14="http://schemas.microsoft.com/office/powerpoint/2010/main" val="688648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FD9E7-4775-32FF-DA08-18387F881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9B15B9-1F9F-7C01-4017-8B5BCA95D042}"/>
              </a:ext>
            </a:extLst>
          </p:cNvPr>
          <p:cNvSpPr>
            <a:spLocks noGrp="1"/>
          </p:cNvSpPr>
          <p:nvPr>
            <p:ph type="title"/>
          </p:nvPr>
        </p:nvSpPr>
        <p:spPr/>
        <p:txBody>
          <a:bodyPr/>
          <a:lstStyle/>
          <a:p>
            <a:r>
              <a:rPr lang="en-US" dirty="0">
                <a:solidFill>
                  <a:schemeClr val="bg2">
                    <a:lumMod val="50000"/>
                  </a:schemeClr>
                </a:solidFill>
              </a:rPr>
              <a:t>When reviewing State versus Federal FMLA Programs:</a:t>
            </a:r>
          </a:p>
        </p:txBody>
      </p:sp>
      <p:sp>
        <p:nvSpPr>
          <p:cNvPr id="3" name="Content Placeholder 2">
            <a:extLst>
              <a:ext uri="{FF2B5EF4-FFF2-40B4-BE49-F238E27FC236}">
                <a16:creationId xmlns:a16="http://schemas.microsoft.com/office/drawing/2014/main" id="{5268C726-E93C-7A5C-5013-7FAB39EDEB6F}"/>
              </a:ext>
            </a:extLst>
          </p:cNvPr>
          <p:cNvSpPr>
            <a:spLocks noGrp="1"/>
          </p:cNvSpPr>
          <p:nvPr>
            <p:ph idx="1"/>
          </p:nvPr>
        </p:nvSpPr>
        <p:spPr>
          <a:xfrm>
            <a:off x="611190" y="1707085"/>
            <a:ext cx="11196111" cy="3894140"/>
          </a:xfrm>
        </p:spPr>
        <p:txBody>
          <a:bodyPr/>
          <a:lstStyle/>
          <a:p>
            <a:pPr marL="0" marR="0">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 </a:t>
            </a:r>
          </a:p>
          <a:p>
            <a:endParaRPr lang="en-US" b="0" dirty="0"/>
          </a:p>
          <a:p>
            <a:endParaRPr lang="en-US" dirty="0"/>
          </a:p>
        </p:txBody>
      </p:sp>
      <p:sp>
        <p:nvSpPr>
          <p:cNvPr id="6" name="Footer Placeholder 5">
            <a:extLst>
              <a:ext uri="{FF2B5EF4-FFF2-40B4-BE49-F238E27FC236}">
                <a16:creationId xmlns:a16="http://schemas.microsoft.com/office/drawing/2014/main" id="{8A21807D-C947-D001-B8CE-51D143290370}"/>
              </a:ext>
            </a:extLst>
          </p:cNvPr>
          <p:cNvSpPr>
            <a:spLocks noGrp="1"/>
          </p:cNvSpPr>
          <p:nvPr>
            <p:ph type="ftr" sz="quarter" idx="3"/>
          </p:nvPr>
        </p:nvSpPr>
        <p:spPr/>
        <p:txBody>
          <a:bodyPr/>
          <a:lstStyle/>
          <a:p>
            <a:r>
              <a:rPr lang="en-US" dirty="0">
                <a:cs typeface="Arial" panose="020B0604020202020204" pitchFamily="34" charset="0"/>
              </a:rPr>
              <a:t>©2026 ARTHUR J. GALLAGHER &amp; CO.</a:t>
            </a:r>
          </a:p>
        </p:txBody>
      </p:sp>
      <p:sp>
        <p:nvSpPr>
          <p:cNvPr id="7" name="TextBox 6">
            <a:extLst>
              <a:ext uri="{FF2B5EF4-FFF2-40B4-BE49-F238E27FC236}">
                <a16:creationId xmlns:a16="http://schemas.microsoft.com/office/drawing/2014/main" id="{80C940BA-8696-E128-280E-59ED22F1C667}"/>
              </a:ext>
            </a:extLst>
          </p:cNvPr>
          <p:cNvSpPr txBox="1"/>
          <p:nvPr/>
        </p:nvSpPr>
        <p:spPr>
          <a:xfrm>
            <a:off x="384700" y="1329267"/>
            <a:ext cx="11578700" cy="5463034"/>
          </a:xfrm>
          <a:prstGeom prst="rect">
            <a:avLst/>
          </a:prstGeom>
          <a:noFill/>
        </p:spPr>
        <p:txBody>
          <a:bodyPr wrap="square" rtlCol="0">
            <a:spAutoFit/>
          </a:bodyPr>
          <a:lstStyle/>
          <a:p>
            <a:r>
              <a:rPr lang="en-US" b="1" dirty="0"/>
              <a:t>Three HR Rules to Remember:</a:t>
            </a:r>
          </a:p>
          <a:p>
            <a:endParaRPr lang="en-US" sz="1500" dirty="0"/>
          </a:p>
          <a:p>
            <a:pPr marL="342900" lvl="0" indent="-342900">
              <a:buFont typeface="+mj-lt"/>
              <a:buAutoNum type="arabicPeriod"/>
            </a:pPr>
            <a:r>
              <a:rPr lang="en-US" b="1" dirty="0"/>
              <a:t>Start with FMLA</a:t>
            </a:r>
            <a:endParaRPr lang="en-US" dirty="0"/>
          </a:p>
          <a:p>
            <a:pPr lvl="1"/>
            <a:r>
              <a:rPr lang="en-US" dirty="0"/>
              <a:t>Does the employee qualify under federal law?</a:t>
            </a:r>
          </a:p>
          <a:p>
            <a:pPr lvl="1"/>
            <a:endParaRPr lang="en-US" sz="500" dirty="0"/>
          </a:p>
          <a:p>
            <a:pPr marL="342900" lvl="0" indent="-342900">
              <a:buFont typeface="+mj-lt"/>
              <a:buAutoNum type="arabicPeriod"/>
            </a:pPr>
            <a:r>
              <a:rPr lang="en-US" b="1" dirty="0"/>
              <a:t>Check State Law</a:t>
            </a:r>
            <a:endParaRPr lang="en-US" dirty="0"/>
          </a:p>
          <a:p>
            <a:pPr lvl="1"/>
            <a:r>
              <a:rPr lang="en-US" dirty="0"/>
              <a:t>Does the employee work in a state with broader protections?</a:t>
            </a:r>
          </a:p>
          <a:p>
            <a:pPr lvl="1"/>
            <a:endParaRPr lang="en-US" sz="500" dirty="0"/>
          </a:p>
          <a:p>
            <a:pPr marL="342900" lvl="0" indent="-342900">
              <a:buFont typeface="+mj-lt"/>
              <a:buAutoNum type="arabicPeriod"/>
            </a:pPr>
            <a:r>
              <a:rPr lang="en-US" b="1" dirty="0"/>
              <a:t>Apply the More Generous Rule</a:t>
            </a:r>
            <a:endParaRPr lang="en-US" dirty="0"/>
          </a:p>
          <a:p>
            <a:pPr lvl="1"/>
            <a:r>
              <a:rPr lang="en-US" dirty="0"/>
              <a:t>When both apply, the employee receives whichever protection is greater.</a:t>
            </a:r>
          </a:p>
          <a:p>
            <a:r>
              <a:rPr lang="en-US" dirty="0"/>
              <a:t> </a:t>
            </a:r>
          </a:p>
          <a:p>
            <a:r>
              <a:rPr lang="en-US" dirty="0"/>
              <a:t>🚩 </a:t>
            </a:r>
            <a:r>
              <a:rPr lang="en-US" b="1" i="1" dirty="0"/>
              <a:t>Biggest Multi-State Compliance Risk</a:t>
            </a:r>
            <a:endParaRPr lang="en-US" i="1" dirty="0"/>
          </a:p>
          <a:p>
            <a:r>
              <a:rPr lang="en-US" dirty="0"/>
              <a:t>An employer or employee may not be covered under </a:t>
            </a:r>
            <a:r>
              <a:rPr lang="en-US" b="1" dirty="0"/>
              <a:t>Federal FMLA (50+ employees)</a:t>
            </a:r>
            <a:r>
              <a:rPr lang="en-US" dirty="0"/>
              <a:t> but may still be subject to state leave laws.</a:t>
            </a:r>
          </a:p>
          <a:p>
            <a:endParaRPr lang="en-US" sz="500" dirty="0"/>
          </a:p>
          <a:p>
            <a:r>
              <a:rPr lang="en-US" b="1" dirty="0"/>
              <a:t>Examples:</a:t>
            </a:r>
            <a:endParaRPr lang="en-US" dirty="0"/>
          </a:p>
          <a:p>
            <a:pPr lvl="0"/>
            <a:r>
              <a:rPr lang="en-US" dirty="0"/>
              <a:t>California CFRA → </a:t>
            </a:r>
            <a:r>
              <a:rPr lang="en-US" b="1" dirty="0"/>
              <a:t>5+ employees</a:t>
            </a:r>
            <a:endParaRPr lang="en-US" dirty="0"/>
          </a:p>
          <a:p>
            <a:pPr lvl="0"/>
            <a:r>
              <a:rPr lang="en-US" dirty="0"/>
              <a:t>Colorado FAMLI → Broad employee coverage</a:t>
            </a:r>
          </a:p>
          <a:p>
            <a:pPr lvl="0"/>
            <a:r>
              <a:rPr lang="en-US" dirty="0"/>
              <a:t>Connecticut FMLA → Expanded coverage</a:t>
            </a:r>
          </a:p>
          <a:p>
            <a:pPr lvl="0"/>
            <a:r>
              <a:rPr lang="en-US" dirty="0"/>
              <a:t>DC FMLA → Covers much smaller employers than federal law</a:t>
            </a:r>
          </a:p>
          <a:p>
            <a:endParaRPr lang="en-US" dirty="0"/>
          </a:p>
        </p:txBody>
      </p:sp>
    </p:spTree>
    <p:extLst>
      <p:ext uri="{BB962C8B-B14F-4D97-AF65-F5344CB8AC3E}">
        <p14:creationId xmlns:p14="http://schemas.microsoft.com/office/powerpoint/2010/main" val="104332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alpha val="31000"/>
          </a:schemeClr>
        </a:solidFill>
        <a:effectLst/>
      </p:bgPr>
    </p:bg>
    <p:spTree>
      <p:nvGrpSpPr>
        <p:cNvPr id="1" name="">
          <a:extLst>
            <a:ext uri="{FF2B5EF4-FFF2-40B4-BE49-F238E27FC236}">
              <a16:creationId xmlns:a16="http://schemas.microsoft.com/office/drawing/2014/main" id="{842711FC-4134-FCB4-A921-26F05FE1737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FD5C7D8-5DB9-9A10-2ADE-F89A2C5DDBDF}"/>
              </a:ext>
            </a:extLst>
          </p:cNvPr>
          <p:cNvSpPr>
            <a:spLocks noGrp="1"/>
          </p:cNvSpPr>
          <p:nvPr>
            <p:ph type="sldNum" sz="quarter" idx="12"/>
          </p:nvPr>
        </p:nvSpPr>
        <p:spPr/>
        <p:txBody>
          <a:bodyPr/>
          <a:lstStyle/>
          <a:p>
            <a:fld id="{C1FF6DA9-008F-8B48-92A6-B652298478BF}" type="slidenum">
              <a:rPr lang="en-US" smtClean="0"/>
              <a:t>13</a:t>
            </a:fld>
            <a:endParaRPr lang="en-US"/>
          </a:p>
        </p:txBody>
      </p:sp>
      <p:sp>
        <p:nvSpPr>
          <p:cNvPr id="5" name="TextBox 4">
            <a:extLst>
              <a:ext uri="{FF2B5EF4-FFF2-40B4-BE49-F238E27FC236}">
                <a16:creationId xmlns:a16="http://schemas.microsoft.com/office/drawing/2014/main" id="{E1E3A0E7-6530-EC05-C0BB-19333BC53CB9}"/>
              </a:ext>
            </a:extLst>
          </p:cNvPr>
          <p:cNvSpPr txBox="1"/>
          <p:nvPr/>
        </p:nvSpPr>
        <p:spPr>
          <a:xfrm>
            <a:off x="4272424" y="603850"/>
            <a:ext cx="3647152" cy="923330"/>
          </a:xfrm>
          <a:prstGeom prst="rect">
            <a:avLst/>
          </a:prstGeom>
          <a:noFill/>
        </p:spPr>
        <p:txBody>
          <a:bodyPr wrap="none" rtlCol="0">
            <a:spAutoFit/>
          </a:bodyPr>
          <a:lstStyle/>
          <a:p>
            <a:r>
              <a:rPr lang="en-US" sz="5400" b="1" dirty="0"/>
              <a:t>BUCKET 2</a:t>
            </a:r>
          </a:p>
        </p:txBody>
      </p:sp>
      <p:pic>
        <p:nvPicPr>
          <p:cNvPr id="7" name="Picture 6">
            <a:extLst>
              <a:ext uri="{FF2B5EF4-FFF2-40B4-BE49-F238E27FC236}">
                <a16:creationId xmlns:a16="http://schemas.microsoft.com/office/drawing/2014/main" id="{1EAE42C8-B8CE-8EE3-FA61-C8F8E81E9920}"/>
              </a:ext>
            </a:extLst>
          </p:cNvPr>
          <p:cNvPicPr>
            <a:picLocks noChangeAspect="1"/>
          </p:cNvPicPr>
          <p:nvPr/>
        </p:nvPicPr>
        <p:blipFill>
          <a:blip r:embed="rId2">
            <a:alphaModFix amt="47000"/>
            <a:extLst>
              <a:ext uri="{BEBA8EAE-BF5A-486C-A8C5-ECC9F3942E4B}">
                <a14:imgProps xmlns:a14="http://schemas.microsoft.com/office/drawing/2010/main">
                  <a14:imgLayer r:embed="rId3">
                    <a14:imgEffect>
                      <a14:brightnessContrast bright="-7000"/>
                    </a14:imgEffect>
                  </a14:imgLayer>
                </a14:imgProps>
              </a:ext>
            </a:extLst>
          </a:blip>
          <a:stretch>
            <a:fillRect/>
          </a:stretch>
        </p:blipFill>
        <p:spPr>
          <a:xfrm>
            <a:off x="3447680" y="1463040"/>
            <a:ext cx="5296639" cy="4677428"/>
          </a:xfrm>
          <a:prstGeom prst="rect">
            <a:avLst/>
          </a:prstGeom>
        </p:spPr>
      </p:pic>
      <p:sp>
        <p:nvSpPr>
          <p:cNvPr id="2" name="Rounded Rectangle 4">
            <a:extLst>
              <a:ext uri="{FF2B5EF4-FFF2-40B4-BE49-F238E27FC236}">
                <a16:creationId xmlns:a16="http://schemas.microsoft.com/office/drawing/2014/main" id="{49122737-C1EA-6EDF-B2C7-C1689CBAA4C1}"/>
              </a:ext>
            </a:extLst>
          </p:cNvPr>
          <p:cNvSpPr/>
          <p:nvPr/>
        </p:nvSpPr>
        <p:spPr>
          <a:xfrm>
            <a:off x="3565226" y="3047374"/>
            <a:ext cx="5257800" cy="1508760"/>
          </a:xfrm>
          <a:prstGeom prst="roundRect">
            <a:avLst/>
          </a:prstGeom>
          <a:solidFill>
            <a:srgbClr val="FFFFFF"/>
          </a:solidFill>
          <a:ln>
            <a:solidFill>
              <a:srgbClr val="008080"/>
            </a:solidFill>
          </a:ln>
        </p:spPr>
        <p:style>
          <a:lnRef idx="1">
            <a:schemeClr val="accent1"/>
          </a:lnRef>
          <a:fillRef idx="3">
            <a:schemeClr val="accent1"/>
          </a:fillRef>
          <a:effectRef idx="2">
            <a:schemeClr val="accent1"/>
          </a:effectRef>
          <a:fontRef idx="minor">
            <a:schemeClr val="lt1"/>
          </a:fontRef>
        </p:style>
        <p:txBody>
          <a:bodyPr lIns="164592" tIns="109728" rtlCol="0" anchor="ctr"/>
          <a:lstStyle/>
          <a:p>
            <a:pPr algn="ctr">
              <a:defRPr sz="2000" b="1">
                <a:solidFill>
                  <a:srgbClr val="1F4E79"/>
                </a:solidFill>
              </a:defRPr>
            </a:pPr>
            <a:r>
              <a:t>Wage replacement / pay</a:t>
            </a:r>
          </a:p>
          <a:p>
            <a:pPr>
              <a:defRPr sz="1500">
                <a:solidFill>
                  <a:srgbClr val="595959"/>
                </a:solidFill>
              </a:defRPr>
            </a:pPr>
            <a:r>
              <a:t>Paid sick leave, PTO, disability, workers’ comp wage benefits</a:t>
            </a:r>
          </a:p>
        </p:txBody>
      </p:sp>
    </p:spTree>
    <p:extLst>
      <p:ext uri="{BB962C8B-B14F-4D97-AF65-F5344CB8AC3E}">
        <p14:creationId xmlns:p14="http://schemas.microsoft.com/office/powerpoint/2010/main" val="3992911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D5A43-6362-73C1-55FF-31B6A66AFE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465116-ACFF-8B1B-E503-F7ADE1EEB9DD}"/>
              </a:ext>
            </a:extLst>
          </p:cNvPr>
          <p:cNvSpPr>
            <a:spLocks noGrp="1"/>
          </p:cNvSpPr>
          <p:nvPr>
            <p:ph type="title"/>
          </p:nvPr>
        </p:nvSpPr>
        <p:spPr>
          <a:xfrm>
            <a:off x="611189" y="611192"/>
            <a:ext cx="9495979" cy="924443"/>
          </a:xfrm>
        </p:spPr>
        <p:txBody>
          <a:bodyPr anchor="ctr">
            <a:normAutofit/>
          </a:bodyPr>
          <a:lstStyle/>
          <a:p>
            <a:r>
              <a:rPr lang="en-US" dirty="0"/>
              <a:t>The Four Major Categories</a:t>
            </a:r>
          </a:p>
        </p:txBody>
      </p:sp>
      <p:sp>
        <p:nvSpPr>
          <p:cNvPr id="6" name="Footer Placeholder 5">
            <a:extLst>
              <a:ext uri="{FF2B5EF4-FFF2-40B4-BE49-F238E27FC236}">
                <a16:creationId xmlns:a16="http://schemas.microsoft.com/office/drawing/2014/main" id="{77382431-87BC-E749-D250-1C0F18FE93A7}"/>
              </a:ext>
            </a:extLst>
          </p:cNvPr>
          <p:cNvSpPr>
            <a:spLocks noGrp="1"/>
          </p:cNvSpPr>
          <p:nvPr>
            <p:ph type="ftr" sz="quarter" idx="3"/>
          </p:nvPr>
        </p:nvSpPr>
        <p:spPr>
          <a:xfrm>
            <a:off x="611191" y="6401514"/>
            <a:ext cx="1838645" cy="123111"/>
          </a:xfrm>
        </p:spPr>
        <p:txBody>
          <a:bodyPr wrap="none" anchor="ctr">
            <a:normAutofit/>
          </a:bodyPr>
          <a:lstStyle/>
          <a:p>
            <a:pPr>
              <a:spcAft>
                <a:spcPts val="600"/>
              </a:spcAft>
            </a:pPr>
            <a:r>
              <a:rPr lang="en-US"/>
              <a:t>©2026 ARTHUR J. GALLAGHER &amp; CO.</a:t>
            </a:r>
          </a:p>
        </p:txBody>
      </p:sp>
      <p:sp>
        <p:nvSpPr>
          <p:cNvPr id="14" name="Slide Number Placeholder 3">
            <a:extLst>
              <a:ext uri="{FF2B5EF4-FFF2-40B4-BE49-F238E27FC236}">
                <a16:creationId xmlns:a16="http://schemas.microsoft.com/office/drawing/2014/main" id="{934B9BC5-F3B6-32B9-B8E3-535B975EC32E}"/>
              </a:ext>
            </a:extLst>
          </p:cNvPr>
          <p:cNvSpPr>
            <a:spLocks noGrp="1"/>
          </p:cNvSpPr>
          <p:nvPr>
            <p:ph type="sldNum" sz="quarter" idx="4"/>
          </p:nvPr>
        </p:nvSpPr>
        <p:spPr>
          <a:xfrm>
            <a:off x="11409291" y="6378430"/>
            <a:ext cx="171522" cy="169277"/>
          </a:xfrm>
        </p:spPr>
        <p:txBody>
          <a:bodyPr/>
          <a:lstStyle/>
          <a:p>
            <a:pPr>
              <a:spcAft>
                <a:spcPts val="600"/>
              </a:spcAft>
            </a:pPr>
            <a:fld id="{40AA5F45-CDE6-4EA8-991E-B18CC5F21F47}" type="slidenum">
              <a:rPr lang="en-US" smtClean="0"/>
              <a:pPr>
                <a:spcAft>
                  <a:spcPts val="600"/>
                </a:spcAft>
              </a:pPr>
              <a:t>14</a:t>
            </a:fld>
            <a:endParaRPr lang="en-US"/>
          </a:p>
        </p:txBody>
      </p:sp>
      <p:sp>
        <p:nvSpPr>
          <p:cNvPr id="3" name="Content Placeholder 2">
            <a:extLst>
              <a:ext uri="{FF2B5EF4-FFF2-40B4-BE49-F238E27FC236}">
                <a16:creationId xmlns:a16="http://schemas.microsoft.com/office/drawing/2014/main" id="{A9FF7E18-7022-968B-EA3E-64ABA799B4AC}"/>
              </a:ext>
            </a:extLst>
          </p:cNvPr>
          <p:cNvSpPr>
            <a:spLocks noGrp="1"/>
          </p:cNvSpPr>
          <p:nvPr>
            <p:ph idx="4294967295"/>
          </p:nvPr>
        </p:nvSpPr>
        <p:spPr>
          <a:xfrm>
            <a:off x="611189" y="1102156"/>
            <a:ext cx="7493809" cy="4976523"/>
          </a:xfrm>
        </p:spPr>
        <p:txBody>
          <a:bodyPr anchor="t">
            <a:normAutofit/>
          </a:bodyPr>
          <a:lstStyle/>
          <a:p>
            <a:pPr marR="0" defTabSz="914400">
              <a:spcBef>
                <a:spcPts val="0"/>
              </a:spcBef>
              <a:spcAft>
                <a:spcPts val="0"/>
              </a:spcAft>
            </a:pPr>
            <a:r>
              <a:rPr lang="en-US" sz="1100" kern="1200" dirty="0">
                <a:effectLst/>
              </a:rPr>
              <a:t> </a:t>
            </a:r>
          </a:p>
          <a:p>
            <a:pPr defTabSz="914400"/>
            <a:endParaRPr lang="en-US" sz="1400" b="0" kern="1200" dirty="0"/>
          </a:p>
          <a:p>
            <a:pPr indent="-342900" defTabSz="914400">
              <a:buAutoNum type="arabicPeriod"/>
            </a:pPr>
            <a:r>
              <a:rPr lang="en-US" kern="1200" dirty="0"/>
              <a:t>Employer-Paid Programs</a:t>
            </a:r>
          </a:p>
          <a:p>
            <a:pPr marL="0" lvl="3" indent="0" defTabSz="914400">
              <a:buNone/>
            </a:pPr>
            <a:r>
              <a:rPr lang="en-US" sz="1600" kern="1200" dirty="0"/>
              <a:t>The employer directly funds income replacement. Examples: PTO, Vacation, Sick leave, Salary continuation, Paid parental leave, Leave donation programs</a:t>
            </a:r>
          </a:p>
          <a:p>
            <a:pPr marL="0" lvl="3" indent="-400050" defTabSz="914400">
              <a:buFont typeface="+mj-lt"/>
              <a:buAutoNum type="romanLcPeriod"/>
            </a:pPr>
            <a:endParaRPr lang="en-US" sz="1600" kern="1200" dirty="0"/>
          </a:p>
          <a:p>
            <a:pPr lvl="1" indent="-400050" defTabSz="914400">
              <a:buFont typeface="+mj-lt"/>
              <a:buAutoNum type="arabicPeriod" startAt="2"/>
            </a:pPr>
            <a:r>
              <a:rPr lang="en-US" b="1" kern="1200" dirty="0"/>
              <a:t>Disability-Based Wage Replacement</a:t>
            </a:r>
          </a:p>
          <a:p>
            <a:pPr marL="0" lvl="3" indent="0" defTabSz="914400">
              <a:buNone/>
            </a:pPr>
            <a:r>
              <a:rPr lang="en-US" sz="1600" kern="1200" dirty="0"/>
              <a:t>Triggered because the employee cannot work due to their own medical condition. Examples: Private STD, State Disability Programs, Individual Disability Insurance </a:t>
            </a:r>
          </a:p>
          <a:p>
            <a:pPr marL="0" lvl="3" indent="-400050" defTabSz="914400">
              <a:buFont typeface="+mj-lt"/>
              <a:buAutoNum type="romanLcPeriod" startAt="2"/>
            </a:pPr>
            <a:endParaRPr lang="en-US" sz="1600" b="1" kern="1200" dirty="0"/>
          </a:p>
          <a:p>
            <a:pPr lvl="1" indent="-400050" defTabSz="914400">
              <a:buFont typeface="+mj-lt"/>
              <a:buAutoNum type="arabicPeriod" startAt="2"/>
            </a:pPr>
            <a:r>
              <a:rPr lang="en-US" b="1" kern="1200" dirty="0"/>
              <a:t>Family Leave Wage Replacement</a:t>
            </a:r>
          </a:p>
          <a:p>
            <a:pPr marL="0" lvl="3" indent="0" defTabSz="914400">
              <a:buNone/>
            </a:pPr>
            <a:r>
              <a:rPr lang="en-US" sz="1600" kern="1200" dirty="0"/>
              <a:t>Triggered because the employee is caring for someone else or bonding with a child. Many states now provide paid family and medical leave programs that provide wage replacement during family and caregiving leaves.</a:t>
            </a:r>
          </a:p>
          <a:p>
            <a:pPr marL="0" lvl="3" indent="-400050" defTabSz="914400">
              <a:buFont typeface="+mj-lt"/>
              <a:buAutoNum type="romanLcPeriod" startAt="2"/>
            </a:pPr>
            <a:endParaRPr lang="en-US" sz="1600" kern="1200" dirty="0"/>
          </a:p>
          <a:p>
            <a:pPr lvl="1" indent="-400050" defTabSz="914400">
              <a:buFont typeface="+mj-lt"/>
              <a:buAutoNum type="arabicPeriod" startAt="2"/>
            </a:pPr>
            <a:r>
              <a:rPr lang="en-US" b="1" kern="1200" dirty="0"/>
              <a:t>Work-Related Injury Wage Replacement</a:t>
            </a:r>
          </a:p>
          <a:p>
            <a:pPr marL="0" lvl="3" indent="0" defTabSz="914400">
              <a:buNone/>
            </a:pPr>
            <a:r>
              <a:rPr lang="en-US" sz="1600" kern="1200" dirty="0"/>
              <a:t>Triggered because injury arose out of employment. Examples: Workers Compensation Benefits, Temporary Disability benefits</a:t>
            </a:r>
          </a:p>
          <a:p>
            <a:pPr marL="0" lvl="3" indent="-400050" defTabSz="914400">
              <a:buFont typeface="+mj-lt"/>
              <a:buAutoNum type="romanLcPeriod" startAt="2"/>
            </a:pPr>
            <a:endParaRPr lang="en-US" sz="1100" b="1" kern="1200" dirty="0"/>
          </a:p>
        </p:txBody>
      </p:sp>
      <p:pic>
        <p:nvPicPr>
          <p:cNvPr id="9" name="Picture 8">
            <a:extLst>
              <a:ext uri="{FF2B5EF4-FFF2-40B4-BE49-F238E27FC236}">
                <a16:creationId xmlns:a16="http://schemas.microsoft.com/office/drawing/2014/main" id="{DDECECCA-7A73-1CDE-DF10-9C689614F915}"/>
              </a:ext>
            </a:extLst>
          </p:cNvPr>
          <p:cNvPicPr>
            <a:picLocks noChangeAspect="1"/>
          </p:cNvPicPr>
          <p:nvPr/>
        </p:nvPicPr>
        <p:blipFill>
          <a:blip r:embed="rId2"/>
          <a:stretch>
            <a:fillRect/>
          </a:stretch>
        </p:blipFill>
        <p:spPr>
          <a:xfrm>
            <a:off x="8104998" y="1403300"/>
            <a:ext cx="4004339" cy="4352544"/>
          </a:xfrm>
          <a:prstGeom prst="rect">
            <a:avLst/>
          </a:prstGeom>
          <a:noFill/>
        </p:spPr>
      </p:pic>
    </p:spTree>
    <p:extLst>
      <p:ext uri="{BB962C8B-B14F-4D97-AF65-F5344CB8AC3E}">
        <p14:creationId xmlns:p14="http://schemas.microsoft.com/office/powerpoint/2010/main" val="2367935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9D68B-BDEA-1C17-BDF7-9A3F63C73E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3A61D2-ED12-0F4E-0E99-301EBE9C2AB5}"/>
              </a:ext>
            </a:extLst>
          </p:cNvPr>
          <p:cNvSpPr>
            <a:spLocks noGrp="1"/>
          </p:cNvSpPr>
          <p:nvPr>
            <p:ph type="title"/>
          </p:nvPr>
        </p:nvSpPr>
        <p:spPr/>
        <p:txBody>
          <a:bodyPr/>
          <a:lstStyle/>
          <a:p>
            <a:r>
              <a:rPr lang="en-US" dirty="0"/>
              <a:t>All Possible Wage Replacement Sources During Leave</a:t>
            </a:r>
          </a:p>
        </p:txBody>
      </p:sp>
      <p:sp>
        <p:nvSpPr>
          <p:cNvPr id="3" name="Content Placeholder 2">
            <a:extLst>
              <a:ext uri="{FF2B5EF4-FFF2-40B4-BE49-F238E27FC236}">
                <a16:creationId xmlns:a16="http://schemas.microsoft.com/office/drawing/2014/main" id="{24592D49-5A13-1B58-8871-6598D9D57DE7}"/>
              </a:ext>
            </a:extLst>
          </p:cNvPr>
          <p:cNvSpPr>
            <a:spLocks noGrp="1"/>
          </p:cNvSpPr>
          <p:nvPr>
            <p:ph idx="1"/>
          </p:nvPr>
        </p:nvSpPr>
        <p:spPr>
          <a:xfrm>
            <a:off x="611190" y="1707085"/>
            <a:ext cx="11196111" cy="3894140"/>
          </a:xfrm>
        </p:spPr>
        <p:txBody>
          <a:bodyPr/>
          <a:lstStyle/>
          <a:p>
            <a:pPr marL="0" marR="0">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 </a:t>
            </a:r>
          </a:p>
          <a:p>
            <a:endParaRPr lang="en-US" b="0" dirty="0"/>
          </a:p>
          <a:p>
            <a:endParaRPr lang="en-US" dirty="0"/>
          </a:p>
        </p:txBody>
      </p:sp>
      <p:sp>
        <p:nvSpPr>
          <p:cNvPr id="4" name="Text Placeholder 3">
            <a:extLst>
              <a:ext uri="{FF2B5EF4-FFF2-40B4-BE49-F238E27FC236}">
                <a16:creationId xmlns:a16="http://schemas.microsoft.com/office/drawing/2014/main" id="{C05DBB11-F741-E1B8-FB19-3757CCF67A3A}"/>
              </a:ext>
            </a:extLst>
          </p:cNvPr>
          <p:cNvSpPr>
            <a:spLocks noGrp="1"/>
          </p:cNvSpPr>
          <p:nvPr>
            <p:ph type="body" sz="quarter" idx="15"/>
          </p:nvPr>
        </p:nvSpPr>
        <p:spPr/>
        <p:txBody>
          <a:bodyPr/>
          <a:lstStyle/>
          <a:p>
            <a:r>
              <a:rPr lang="en-US" dirty="0"/>
              <a:t>"If the employee is not working, where is their income coming from?"</a:t>
            </a:r>
          </a:p>
        </p:txBody>
      </p:sp>
      <p:graphicFrame>
        <p:nvGraphicFramePr>
          <p:cNvPr id="7" name="Table 6">
            <a:extLst>
              <a:ext uri="{FF2B5EF4-FFF2-40B4-BE49-F238E27FC236}">
                <a16:creationId xmlns:a16="http://schemas.microsoft.com/office/drawing/2014/main" id="{B9E555ED-4DDA-B9A7-6467-02625D2B6533}"/>
              </a:ext>
            </a:extLst>
          </p:cNvPr>
          <p:cNvGraphicFramePr>
            <a:graphicFrameLocks noGrp="1"/>
          </p:cNvGraphicFramePr>
          <p:nvPr>
            <p:extLst>
              <p:ext uri="{D42A27DB-BD31-4B8C-83A1-F6EECF244321}">
                <p14:modId xmlns:p14="http://schemas.microsoft.com/office/powerpoint/2010/main" val="1077597019"/>
              </p:ext>
            </p:extLst>
          </p:nvPr>
        </p:nvGraphicFramePr>
        <p:xfrm>
          <a:off x="1175656" y="1440155"/>
          <a:ext cx="9153332" cy="5170183"/>
        </p:xfrm>
        <a:graphic>
          <a:graphicData uri="http://schemas.openxmlformats.org/drawingml/2006/table">
            <a:tbl>
              <a:tblPr/>
              <a:tblGrid>
                <a:gridCol w="3444594">
                  <a:extLst>
                    <a:ext uri="{9D8B030D-6E8A-4147-A177-3AD203B41FA5}">
                      <a16:colId xmlns:a16="http://schemas.microsoft.com/office/drawing/2014/main" val="1606985852"/>
                    </a:ext>
                  </a:extLst>
                </a:gridCol>
                <a:gridCol w="1848083">
                  <a:extLst>
                    <a:ext uri="{9D8B030D-6E8A-4147-A177-3AD203B41FA5}">
                      <a16:colId xmlns:a16="http://schemas.microsoft.com/office/drawing/2014/main" val="687148606"/>
                    </a:ext>
                  </a:extLst>
                </a:gridCol>
                <a:gridCol w="1548132">
                  <a:extLst>
                    <a:ext uri="{9D8B030D-6E8A-4147-A177-3AD203B41FA5}">
                      <a16:colId xmlns:a16="http://schemas.microsoft.com/office/drawing/2014/main" val="3691223372"/>
                    </a:ext>
                  </a:extLst>
                </a:gridCol>
                <a:gridCol w="1238505">
                  <a:extLst>
                    <a:ext uri="{9D8B030D-6E8A-4147-A177-3AD203B41FA5}">
                      <a16:colId xmlns:a16="http://schemas.microsoft.com/office/drawing/2014/main" val="2626211698"/>
                    </a:ext>
                  </a:extLst>
                </a:gridCol>
                <a:gridCol w="1074018">
                  <a:extLst>
                    <a:ext uri="{9D8B030D-6E8A-4147-A177-3AD203B41FA5}">
                      <a16:colId xmlns:a16="http://schemas.microsoft.com/office/drawing/2014/main" val="5958592"/>
                    </a:ext>
                  </a:extLst>
                </a:gridCol>
              </a:tblGrid>
              <a:tr h="288742">
                <a:tc>
                  <a:txBody>
                    <a:bodyPr/>
                    <a:lstStyle/>
                    <a:p>
                      <a:pPr>
                        <a:buNone/>
                      </a:pPr>
                      <a:r>
                        <a:rPr lang="en-US" sz="1200"/>
                        <a:t>Wage Replacement Source</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buNone/>
                      </a:pPr>
                      <a:r>
                        <a:rPr lang="en-US" sz="1200"/>
                        <a:t>Employee's Own Medical Condition</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buNone/>
                      </a:pPr>
                      <a:r>
                        <a:rPr lang="en-US" sz="1200" dirty="0"/>
                        <a:t>Family Caregiving</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buNone/>
                      </a:pPr>
                      <a:r>
                        <a:rPr lang="en-US" sz="1200"/>
                        <a:t>Bonding Leave</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buNone/>
                      </a:pPr>
                      <a:r>
                        <a:rPr lang="en-US" sz="1200" dirty="0"/>
                        <a:t>Work Injury</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557724131"/>
                  </a:ext>
                </a:extLst>
              </a:tr>
              <a:tr h="288742">
                <a:tc>
                  <a:txBody>
                    <a:bodyPr/>
                    <a:lstStyle/>
                    <a:p>
                      <a:pPr>
                        <a:buNone/>
                      </a:pPr>
                      <a:r>
                        <a:rPr lang="en-US" sz="1200"/>
                        <a:t>Regular Salary Continuation</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9762492"/>
                  </a:ext>
                </a:extLst>
              </a:tr>
              <a:tr h="164996">
                <a:tc>
                  <a:txBody>
                    <a:bodyPr/>
                    <a:lstStyle/>
                    <a:p>
                      <a:pPr>
                        <a:buNone/>
                      </a:pPr>
                      <a:r>
                        <a:rPr lang="en-US" sz="1200"/>
                        <a:t>PTO / Vacation</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3846870"/>
                  </a:ext>
                </a:extLst>
              </a:tr>
              <a:tr h="164996">
                <a:tc>
                  <a:txBody>
                    <a:bodyPr/>
                    <a:lstStyle/>
                    <a:p>
                      <a:pPr>
                        <a:buNone/>
                      </a:pPr>
                      <a:r>
                        <a:rPr lang="en-US" sz="1200"/>
                        <a:t>Sick Leave</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Sometimes</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Rarely</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Sometimes</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51716608"/>
                  </a:ext>
                </a:extLst>
              </a:tr>
              <a:tr h="288742">
                <a:tc>
                  <a:txBody>
                    <a:bodyPr/>
                    <a:lstStyle/>
                    <a:p>
                      <a:pPr>
                        <a:buNone/>
                      </a:pPr>
                      <a:r>
                        <a:rPr lang="en-US" sz="1200"/>
                        <a:t>Employer Paid Leave Banks</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2347589"/>
                  </a:ext>
                </a:extLst>
              </a:tr>
              <a:tr h="164996">
                <a:tc>
                  <a:txBody>
                    <a:bodyPr/>
                    <a:lstStyle/>
                    <a:p>
                      <a:pPr>
                        <a:buNone/>
                      </a:pPr>
                      <a:r>
                        <a:rPr lang="en-US" sz="1200"/>
                        <a:t>Private STD</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Usually No</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6267786"/>
                  </a:ext>
                </a:extLst>
              </a:tr>
              <a:tr h="288742">
                <a:tc>
                  <a:txBody>
                    <a:bodyPr/>
                    <a:lstStyle/>
                    <a:p>
                      <a:pPr>
                        <a:buNone/>
                      </a:pPr>
                      <a:r>
                        <a:rPr lang="en-US" sz="1200"/>
                        <a:t>State Disability Programs</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14950045"/>
                  </a:ext>
                </a:extLst>
              </a:tr>
              <a:tr h="288742">
                <a:tc>
                  <a:txBody>
                    <a:bodyPr/>
                    <a:lstStyle/>
                    <a:p>
                      <a:pPr>
                        <a:buNone/>
                      </a:pPr>
                      <a:r>
                        <a:rPr lang="en-US" sz="1200"/>
                        <a:t>State Paid Family Leave (PFML/PFL)</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Sometimes</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3206764"/>
                  </a:ext>
                </a:extLst>
              </a:tr>
              <a:tr h="412489">
                <a:tc>
                  <a:txBody>
                    <a:bodyPr/>
                    <a:lstStyle/>
                    <a:p>
                      <a:pPr>
                        <a:buNone/>
                      </a:pPr>
                      <a:r>
                        <a:rPr lang="en-US" sz="1200"/>
                        <a:t>Workers' Compensation Wage Benefits</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50378778"/>
                  </a:ext>
                </a:extLst>
              </a:tr>
              <a:tr h="288742">
                <a:tc>
                  <a:txBody>
                    <a:bodyPr/>
                    <a:lstStyle/>
                    <a:p>
                      <a:pPr>
                        <a:buNone/>
                      </a:pPr>
                      <a:r>
                        <a:rPr lang="en-US" sz="1200"/>
                        <a:t>Salary Continuation Programs</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9034041"/>
                  </a:ext>
                </a:extLst>
              </a:tr>
              <a:tr h="288742">
                <a:tc>
                  <a:txBody>
                    <a:bodyPr/>
                    <a:lstStyle/>
                    <a:p>
                      <a:pPr>
                        <a:buNone/>
                      </a:pPr>
                      <a:r>
                        <a:rPr lang="en-US" sz="1200"/>
                        <a:t>Disability Pension Benefits</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Sometimes</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8762743"/>
                  </a:ext>
                </a:extLst>
              </a:tr>
              <a:tr h="288742">
                <a:tc>
                  <a:txBody>
                    <a:bodyPr/>
                    <a:lstStyle/>
                    <a:p>
                      <a:pPr>
                        <a:buNone/>
                      </a:pPr>
                      <a:r>
                        <a:rPr lang="en-US" sz="1200"/>
                        <a:t>Union/Collectively Bargained Benefits</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84138746"/>
                  </a:ext>
                </a:extLst>
              </a:tr>
              <a:tr h="288742">
                <a:tc>
                  <a:txBody>
                    <a:bodyPr/>
                    <a:lstStyle/>
                    <a:p>
                      <a:pPr>
                        <a:buNone/>
                      </a:pPr>
                      <a:r>
                        <a:rPr lang="en-US" sz="1200"/>
                        <a:t>Voluntary Individual Disability Policies</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Usually No</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0015348"/>
                  </a:ext>
                </a:extLst>
              </a:tr>
              <a:tr h="288742">
                <a:tc>
                  <a:txBody>
                    <a:bodyPr/>
                    <a:lstStyle/>
                    <a:p>
                      <a:pPr>
                        <a:buNone/>
                      </a:pPr>
                      <a:r>
                        <a:rPr lang="en-US" sz="1200"/>
                        <a:t>Employer Leave Donation Programs</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90536286"/>
                  </a:ext>
                </a:extLst>
              </a:tr>
              <a:tr h="412489">
                <a:tc>
                  <a:txBody>
                    <a:bodyPr/>
                    <a:lstStyle/>
                    <a:p>
                      <a:pPr>
                        <a:buNone/>
                      </a:pPr>
                      <a:r>
                        <a:rPr lang="en-US" sz="1200"/>
                        <a:t>State Temporary Disability Insurance (TDI)</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6141547"/>
                  </a:ext>
                </a:extLst>
              </a:tr>
              <a:tr h="288742">
                <a:tc>
                  <a:txBody>
                    <a:bodyPr/>
                    <a:lstStyle/>
                    <a:p>
                      <a:pPr>
                        <a:buNone/>
                      </a:pPr>
                      <a:r>
                        <a:rPr lang="en-US" sz="1200"/>
                        <a:t>State Disability Insurance (SDI)</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0608463"/>
                  </a:ext>
                </a:extLst>
              </a:tr>
              <a:tr h="412489">
                <a:tc>
                  <a:txBody>
                    <a:bodyPr/>
                    <a:lstStyle/>
                    <a:p>
                      <a:pPr>
                        <a:buNone/>
                      </a:pPr>
                      <a:r>
                        <a:rPr lang="en-US" sz="1200"/>
                        <a:t>Paid Parental Leave (Employer Sponsored)</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dirty="0"/>
                        <a:t>❌</a:t>
                      </a:r>
                    </a:p>
                  </a:txBody>
                  <a:tcPr marL="32724" marR="32724" marT="16362" marB="1636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385033"/>
                  </a:ext>
                </a:extLst>
              </a:tr>
            </a:tbl>
          </a:graphicData>
        </a:graphic>
      </p:graphicFrame>
    </p:spTree>
    <p:extLst>
      <p:ext uri="{BB962C8B-B14F-4D97-AF65-F5344CB8AC3E}">
        <p14:creationId xmlns:p14="http://schemas.microsoft.com/office/powerpoint/2010/main" val="2931980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04C4B-30AF-2583-2C2D-AB38B7955E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D3BD2A-736D-0AE4-75E4-F234FC6405EB}"/>
              </a:ext>
            </a:extLst>
          </p:cNvPr>
          <p:cNvSpPr>
            <a:spLocks noGrp="1"/>
          </p:cNvSpPr>
          <p:nvPr>
            <p:ph type="title"/>
          </p:nvPr>
        </p:nvSpPr>
        <p:spPr/>
        <p:txBody>
          <a:bodyPr/>
          <a:lstStyle/>
          <a:p>
            <a:r>
              <a:rPr lang="en-US" dirty="0"/>
              <a:t>When Employer Paid Leave Policies Apply </a:t>
            </a:r>
          </a:p>
        </p:txBody>
      </p:sp>
      <p:sp>
        <p:nvSpPr>
          <p:cNvPr id="3" name="Content Placeholder 2">
            <a:extLst>
              <a:ext uri="{FF2B5EF4-FFF2-40B4-BE49-F238E27FC236}">
                <a16:creationId xmlns:a16="http://schemas.microsoft.com/office/drawing/2014/main" id="{8028C6AE-1918-4467-BCC5-56097A85CDE2}"/>
              </a:ext>
            </a:extLst>
          </p:cNvPr>
          <p:cNvSpPr>
            <a:spLocks noGrp="1"/>
          </p:cNvSpPr>
          <p:nvPr>
            <p:ph idx="1"/>
          </p:nvPr>
        </p:nvSpPr>
        <p:spPr>
          <a:xfrm>
            <a:off x="611190" y="1707085"/>
            <a:ext cx="11196111" cy="3894140"/>
          </a:xfrm>
        </p:spPr>
        <p:txBody>
          <a:bodyPr/>
          <a:lstStyle/>
          <a:p>
            <a:pPr marL="0" marR="0">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 </a:t>
            </a:r>
          </a:p>
          <a:p>
            <a:endParaRPr lang="en-US" b="0" dirty="0"/>
          </a:p>
          <a:p>
            <a:endParaRPr lang="en-US" dirty="0"/>
          </a:p>
        </p:txBody>
      </p:sp>
      <p:sp>
        <p:nvSpPr>
          <p:cNvPr id="4" name="Text Placeholder 3">
            <a:extLst>
              <a:ext uri="{FF2B5EF4-FFF2-40B4-BE49-F238E27FC236}">
                <a16:creationId xmlns:a16="http://schemas.microsoft.com/office/drawing/2014/main" id="{10B6B550-869D-FFB5-0FE9-117A22FFDED2}"/>
              </a:ext>
            </a:extLst>
          </p:cNvPr>
          <p:cNvSpPr>
            <a:spLocks noGrp="1"/>
          </p:cNvSpPr>
          <p:nvPr>
            <p:ph type="body" sz="quarter" idx="15"/>
          </p:nvPr>
        </p:nvSpPr>
        <p:spPr/>
        <p:txBody>
          <a:bodyPr/>
          <a:lstStyle/>
          <a:p>
            <a:r>
              <a:rPr lang="en-US" dirty="0"/>
              <a:t>Coordinating Employer-Paid Parental Leave with STD, State Disability, Sick Leave &amp; PFML</a:t>
            </a:r>
          </a:p>
        </p:txBody>
      </p:sp>
      <p:sp>
        <p:nvSpPr>
          <p:cNvPr id="6" name="Footer Placeholder 5">
            <a:extLst>
              <a:ext uri="{FF2B5EF4-FFF2-40B4-BE49-F238E27FC236}">
                <a16:creationId xmlns:a16="http://schemas.microsoft.com/office/drawing/2014/main" id="{45F353C7-D9D7-28E1-4CC9-49D7F1006DB2}"/>
              </a:ext>
            </a:extLst>
          </p:cNvPr>
          <p:cNvSpPr>
            <a:spLocks noGrp="1"/>
          </p:cNvSpPr>
          <p:nvPr>
            <p:ph type="ftr" sz="quarter" idx="3"/>
          </p:nvPr>
        </p:nvSpPr>
        <p:spPr/>
        <p:txBody>
          <a:bodyPr/>
          <a:lstStyle/>
          <a:p>
            <a:r>
              <a:rPr lang="en-US" dirty="0">
                <a:cs typeface="Arial" panose="020B0604020202020204" pitchFamily="34" charset="0"/>
              </a:rPr>
              <a:t>©2026 ARTHUR J. GALLAGHER &amp; CO.</a:t>
            </a:r>
          </a:p>
        </p:txBody>
      </p:sp>
      <p:sp>
        <p:nvSpPr>
          <p:cNvPr id="13" name="TextBox 12">
            <a:extLst>
              <a:ext uri="{FF2B5EF4-FFF2-40B4-BE49-F238E27FC236}">
                <a16:creationId xmlns:a16="http://schemas.microsoft.com/office/drawing/2014/main" id="{71DF3432-FC72-2C91-8021-CF9EAB6B7F39}"/>
              </a:ext>
            </a:extLst>
          </p:cNvPr>
          <p:cNvSpPr txBox="1"/>
          <p:nvPr/>
        </p:nvSpPr>
        <p:spPr>
          <a:xfrm>
            <a:off x="732632" y="1633280"/>
            <a:ext cx="10725152" cy="4801314"/>
          </a:xfrm>
          <a:prstGeom prst="rect">
            <a:avLst/>
          </a:prstGeom>
          <a:noFill/>
        </p:spPr>
        <p:txBody>
          <a:bodyPr wrap="square">
            <a:spAutoFit/>
          </a:bodyPr>
          <a:lstStyle/>
          <a:p>
            <a:r>
              <a:rPr lang="en-US" b="1" dirty="0"/>
              <a:t>Three Common Employer Coordination Models</a:t>
            </a:r>
          </a:p>
          <a:p>
            <a:endParaRPr lang="en-US" dirty="0"/>
          </a:p>
          <a:p>
            <a:r>
              <a:rPr lang="en-US" u="sng" dirty="0"/>
              <a:t>Model 1: Employer "Top-Off" Approach ⭐ Most Common</a:t>
            </a:r>
          </a:p>
          <a:p>
            <a:pPr marL="1200150" lvl="2" indent="-285750">
              <a:buFont typeface="Arial" panose="020B0604020202020204" pitchFamily="34" charset="0"/>
              <a:buChar char="•"/>
            </a:pPr>
            <a:r>
              <a:rPr lang="en-US" sz="1600" dirty="0"/>
              <a:t>Employee receives state and/or disability benefits first.</a:t>
            </a:r>
          </a:p>
          <a:p>
            <a:pPr marL="1200150" lvl="2" indent="-285750">
              <a:buFont typeface="Arial" panose="020B0604020202020204" pitchFamily="34" charset="0"/>
              <a:buChar char="•"/>
            </a:pPr>
            <a:r>
              <a:rPr lang="en-US" sz="1600" dirty="0"/>
              <a:t>Employer pays only enough to bring the employee to normal earnings.</a:t>
            </a:r>
          </a:p>
          <a:p>
            <a:pPr algn="ctr"/>
            <a:r>
              <a:rPr lang="en-US" sz="1400" dirty="0"/>
              <a:t>✅ Prevents overpayment ✅ Controls employer costs ✅ Maintains employee's regular pay</a:t>
            </a:r>
          </a:p>
          <a:p>
            <a:pPr algn="ctr"/>
            <a:endParaRPr lang="en-US" sz="1400" dirty="0"/>
          </a:p>
          <a:p>
            <a:r>
              <a:rPr lang="en-US" u="sng" dirty="0"/>
              <a:t>Model 2: Employer Benefit Runs Concurrently</a:t>
            </a:r>
          </a:p>
          <a:p>
            <a:pPr marL="1200150" lvl="2" indent="-285750">
              <a:buFont typeface="Arial" panose="020B0604020202020204" pitchFamily="34" charset="0"/>
              <a:buChar char="•"/>
            </a:pPr>
            <a:r>
              <a:rPr lang="en-US" sz="1600" dirty="0"/>
              <a:t>Employee receives :State Disability/ PFML &amp; Employer-paid parental leave at the same time.</a:t>
            </a:r>
          </a:p>
          <a:p>
            <a:pPr marL="1200150" lvl="2" indent="-285750">
              <a:buFont typeface="Arial" panose="020B0604020202020204" pitchFamily="34" charset="0"/>
              <a:buChar char="•"/>
            </a:pPr>
            <a:r>
              <a:rPr lang="en-US" sz="1600" dirty="0"/>
              <a:t>Result: Employee may receive more than normal wages.</a:t>
            </a:r>
          </a:p>
          <a:p>
            <a:pPr algn="ctr"/>
            <a:r>
              <a:rPr lang="en-US" sz="1400" dirty="0"/>
              <a:t>✅ Most generous for employee ❌ Most expensive for employer</a:t>
            </a:r>
          </a:p>
          <a:p>
            <a:pPr algn="ctr"/>
            <a:endParaRPr lang="en-US" sz="1400" dirty="0"/>
          </a:p>
          <a:p>
            <a:r>
              <a:rPr lang="en-US" u="sng" dirty="0"/>
              <a:t>Model 3: Employer Benefit Begins After State Benefits End</a:t>
            </a:r>
          </a:p>
          <a:p>
            <a:pPr marL="1200150" lvl="2" indent="-285750">
              <a:buFont typeface="Arial" panose="020B0604020202020204" pitchFamily="34" charset="0"/>
              <a:buChar char="•"/>
            </a:pPr>
            <a:r>
              <a:rPr lang="en-US" sz="1600" dirty="0"/>
              <a:t>Phase 1: STD or State Disability</a:t>
            </a:r>
          </a:p>
          <a:p>
            <a:pPr marL="1200150" lvl="2" indent="-285750">
              <a:buFont typeface="Arial" panose="020B0604020202020204" pitchFamily="34" charset="0"/>
              <a:buChar char="•"/>
            </a:pPr>
            <a:r>
              <a:rPr lang="en-US" sz="1600" dirty="0"/>
              <a:t>Phase 2: State PFML </a:t>
            </a:r>
          </a:p>
          <a:p>
            <a:pPr marL="1200150" lvl="2" indent="-285750">
              <a:buFont typeface="Arial" panose="020B0604020202020204" pitchFamily="34" charset="0"/>
              <a:buChar char="•"/>
            </a:pPr>
            <a:r>
              <a:rPr lang="en-US" sz="1600" dirty="0"/>
              <a:t>Phase 3: Employer-paid parental leave</a:t>
            </a:r>
          </a:p>
          <a:p>
            <a:pPr lvl="2"/>
            <a:r>
              <a:rPr lang="en-US" sz="1600" dirty="0"/>
              <a:t>Benefits are stacked sequentially rather than concurrently.</a:t>
            </a:r>
          </a:p>
          <a:p>
            <a:pPr lvl="2"/>
            <a:r>
              <a:rPr lang="en-US" sz="1400" dirty="0"/>
              <a:t>✅ Maximizes total paid time away ✅ Creates longer leave duration ❌ More administratively complex</a:t>
            </a:r>
          </a:p>
          <a:p>
            <a:endParaRPr lang="en-US" dirty="0"/>
          </a:p>
        </p:txBody>
      </p:sp>
    </p:spTree>
    <p:extLst>
      <p:ext uri="{BB962C8B-B14F-4D97-AF65-F5344CB8AC3E}">
        <p14:creationId xmlns:p14="http://schemas.microsoft.com/office/powerpoint/2010/main" val="1703599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CBAB17D9-B6AB-E388-4A76-1E9180A23F37}"/>
              </a:ext>
            </a:extLst>
          </p:cNvPr>
          <p:cNvSpPr>
            <a:spLocks noGrp="1"/>
          </p:cNvSpPr>
          <p:nvPr>
            <p:ph idx="18"/>
          </p:nvPr>
        </p:nvSpPr>
        <p:spPr>
          <a:xfrm>
            <a:off x="7983501" y="1640083"/>
            <a:ext cx="3511551" cy="3894139"/>
          </a:xfrm>
        </p:spPr>
        <p:txBody>
          <a:bodyPr/>
          <a:lstStyle/>
          <a:p>
            <a:pPr algn="ctr"/>
            <a:r>
              <a:rPr lang="en-US" i="1" dirty="0"/>
              <a:t>Paid Sick Leave helps employees miss a few days of work. Paid Family &amp; Medical Leave helps employees manage weeks or months away from work</a:t>
            </a:r>
          </a:p>
        </p:txBody>
      </p:sp>
      <p:sp>
        <p:nvSpPr>
          <p:cNvPr id="13" name="Text Placeholder 3">
            <a:extLst>
              <a:ext uri="{FF2B5EF4-FFF2-40B4-BE49-F238E27FC236}">
                <a16:creationId xmlns:a16="http://schemas.microsoft.com/office/drawing/2014/main" id="{5CF8E312-5910-69D3-4F87-D437CCFA28B7}"/>
              </a:ext>
            </a:extLst>
          </p:cNvPr>
          <p:cNvSpPr>
            <a:spLocks noGrp="1"/>
          </p:cNvSpPr>
          <p:nvPr>
            <p:ph type="body" sz="quarter" idx="15"/>
          </p:nvPr>
        </p:nvSpPr>
        <p:spPr>
          <a:xfrm>
            <a:off x="611190" y="1170155"/>
            <a:ext cx="10968036" cy="540000"/>
          </a:xfrm>
        </p:spPr>
        <p:txBody>
          <a:bodyPr/>
          <a:lstStyle/>
          <a:p>
            <a:r>
              <a:rPr lang="en-US" dirty="0"/>
              <a:t>The Simple Difference…</a:t>
            </a:r>
          </a:p>
        </p:txBody>
      </p:sp>
      <p:sp>
        <p:nvSpPr>
          <p:cNvPr id="5" name="TextBox 4">
            <a:extLst>
              <a:ext uri="{FF2B5EF4-FFF2-40B4-BE49-F238E27FC236}">
                <a16:creationId xmlns:a16="http://schemas.microsoft.com/office/drawing/2014/main" id="{EBE25FF8-A782-836A-80DE-E67CA143B91E}"/>
              </a:ext>
            </a:extLst>
          </p:cNvPr>
          <p:cNvSpPr txBox="1"/>
          <p:nvPr/>
        </p:nvSpPr>
        <p:spPr>
          <a:xfrm>
            <a:off x="611191" y="623487"/>
            <a:ext cx="9340887" cy="481900"/>
          </a:xfrm>
          <a:prstGeom prst="rect">
            <a:avLst/>
          </a:prstGeom>
        </p:spPr>
        <p:txBody>
          <a:bodyPr vert="horz" lIns="0" tIns="0" rIns="0" bIns="0" rtlCol="0" anchor="t">
            <a:normAutofit/>
          </a:bodyPr>
          <a:lstStyle/>
          <a:p>
            <a:pPr defTabSz="914377">
              <a:lnSpc>
                <a:spcPct val="90000"/>
              </a:lnSpc>
              <a:spcBef>
                <a:spcPct val="0"/>
              </a:spcBef>
              <a:spcAft>
                <a:spcPts val="600"/>
              </a:spcAft>
            </a:pPr>
            <a:r>
              <a:rPr lang="en-US" sz="2800" b="1">
                <a:latin typeface="+mj-lt"/>
                <a:ea typeface="+mj-ea"/>
                <a:cs typeface="+mj-cs"/>
              </a:rPr>
              <a:t>State Paid Sick Leave vs. State Paid Leave Programs</a:t>
            </a:r>
          </a:p>
        </p:txBody>
      </p:sp>
      <p:sp>
        <p:nvSpPr>
          <p:cNvPr id="17" name="Footer Placeholder 6">
            <a:extLst>
              <a:ext uri="{FF2B5EF4-FFF2-40B4-BE49-F238E27FC236}">
                <a16:creationId xmlns:a16="http://schemas.microsoft.com/office/drawing/2014/main" id="{BAE8C2DA-FA1E-4FB7-92AB-5B604DE403E8}"/>
              </a:ext>
            </a:extLst>
          </p:cNvPr>
          <p:cNvSpPr>
            <a:spLocks noGrp="1"/>
          </p:cNvSpPr>
          <p:nvPr>
            <p:ph type="ftr" sz="quarter" idx="3"/>
          </p:nvPr>
        </p:nvSpPr>
        <p:spPr>
          <a:xfrm>
            <a:off x="611191" y="6401514"/>
            <a:ext cx="1838645" cy="123111"/>
          </a:xfrm>
        </p:spPr>
        <p:txBody>
          <a:bodyPr/>
          <a:lstStyle/>
          <a:p>
            <a:pPr>
              <a:spcAft>
                <a:spcPts val="600"/>
              </a:spcAft>
            </a:pPr>
            <a:r>
              <a:rPr lang="en-US">
                <a:cs typeface="Arial" panose="020B0604020202020204" pitchFamily="34" charset="0"/>
              </a:rPr>
              <a:t>©2024 ARTHUR J. GALLAGHER &amp; CO.</a:t>
            </a:r>
          </a:p>
        </p:txBody>
      </p:sp>
      <p:sp>
        <p:nvSpPr>
          <p:cNvPr id="3" name="Slide Number Placeholder 2">
            <a:extLst>
              <a:ext uri="{FF2B5EF4-FFF2-40B4-BE49-F238E27FC236}">
                <a16:creationId xmlns:a16="http://schemas.microsoft.com/office/drawing/2014/main" id="{BB1726E4-1847-D4DE-2011-0D0B752182A6}"/>
              </a:ext>
            </a:extLst>
          </p:cNvPr>
          <p:cNvSpPr>
            <a:spLocks noGrp="1"/>
          </p:cNvSpPr>
          <p:nvPr>
            <p:ph type="sldNum" sz="quarter" idx="4"/>
          </p:nvPr>
        </p:nvSpPr>
        <p:spPr>
          <a:xfrm>
            <a:off x="11409291" y="6378430"/>
            <a:ext cx="171522" cy="169277"/>
          </a:xfrm>
        </p:spPr>
        <p:txBody>
          <a:bodyPr wrap="none" lIns="0" tIns="0" rIns="0" bIns="0" rtlCol="0">
            <a:normAutofit/>
          </a:bodyPr>
          <a:lstStyle/>
          <a:p>
            <a:pPr>
              <a:spcAft>
                <a:spcPts val="600"/>
              </a:spcAft>
            </a:pPr>
            <a:fld id="{C1FF6DA9-008F-8B48-92A6-B652298478BF}" type="slidenum">
              <a:rPr lang="en-US" smtClean="0"/>
              <a:pPr>
                <a:spcAft>
                  <a:spcPts val="600"/>
                </a:spcAft>
              </a:pPr>
              <a:t>17</a:t>
            </a:fld>
            <a:endParaRPr lang="en-US"/>
          </a:p>
        </p:txBody>
      </p:sp>
      <p:graphicFrame>
        <p:nvGraphicFramePr>
          <p:cNvPr id="6" name="Table 5">
            <a:extLst>
              <a:ext uri="{FF2B5EF4-FFF2-40B4-BE49-F238E27FC236}">
                <a16:creationId xmlns:a16="http://schemas.microsoft.com/office/drawing/2014/main" id="{2F809B85-0FEF-2C5B-D870-38F1A1D4F752}"/>
              </a:ext>
            </a:extLst>
          </p:cNvPr>
          <p:cNvGraphicFramePr>
            <a:graphicFrameLocks noGrp="1"/>
          </p:cNvGraphicFramePr>
          <p:nvPr>
            <p:extLst>
              <p:ext uri="{D42A27DB-BD31-4B8C-83A1-F6EECF244321}">
                <p14:modId xmlns:p14="http://schemas.microsoft.com/office/powerpoint/2010/main" val="3289956727"/>
              </p:ext>
            </p:extLst>
          </p:nvPr>
        </p:nvGraphicFramePr>
        <p:xfrm>
          <a:off x="611188" y="1877156"/>
          <a:ext cx="6856411" cy="3657066"/>
        </p:xfrm>
        <a:graphic>
          <a:graphicData uri="http://schemas.openxmlformats.org/drawingml/2006/table">
            <a:tbl>
              <a:tblPr/>
              <a:tblGrid>
                <a:gridCol w="3936208">
                  <a:extLst>
                    <a:ext uri="{9D8B030D-6E8A-4147-A177-3AD203B41FA5}">
                      <a16:colId xmlns:a16="http://schemas.microsoft.com/office/drawing/2014/main" val="3224638064"/>
                    </a:ext>
                  </a:extLst>
                </a:gridCol>
                <a:gridCol w="2920203">
                  <a:extLst>
                    <a:ext uri="{9D8B030D-6E8A-4147-A177-3AD203B41FA5}">
                      <a16:colId xmlns:a16="http://schemas.microsoft.com/office/drawing/2014/main" val="917646927"/>
                    </a:ext>
                  </a:extLst>
                </a:gridCol>
              </a:tblGrid>
              <a:tr h="481535">
                <a:tc>
                  <a:txBody>
                    <a:bodyPr/>
                    <a:lstStyle/>
                    <a:p>
                      <a:pPr algn="l" fontAlgn="ctr">
                        <a:buNone/>
                      </a:pPr>
                      <a:r>
                        <a:rPr lang="en-US" sz="1100" b="1" i="0" u="none" strike="noStrike">
                          <a:effectLst/>
                          <a:latin typeface="Arial" panose="020B0604020202020204" pitchFamily="34" charset="0"/>
                        </a:rPr>
                        <a:t>State Paid Sick Leave</a:t>
                      </a:r>
                      <a:endParaRPr lang="en-US" sz="1100" b="0" i="0" u="none" strike="noStrike">
                        <a:effectLst/>
                        <a:latin typeface="Arial" panose="020B0604020202020204" pitchFamily="34" charset="0"/>
                      </a:endParaRPr>
                    </a:p>
                  </a:txBody>
                  <a:tcPr marL="55795" marR="55795" marT="27898" marB="27898" anchor="ctr">
                    <a:lnL>
                      <a:noFill/>
                    </a:lnL>
                    <a:lnR>
                      <a:noFill/>
                    </a:lnR>
                    <a:lnT>
                      <a:noFill/>
                    </a:lnT>
                    <a:lnB>
                      <a:noFill/>
                    </a:lnB>
                    <a:noFill/>
                  </a:tcPr>
                </a:tc>
                <a:tc>
                  <a:txBody>
                    <a:bodyPr/>
                    <a:lstStyle/>
                    <a:p>
                      <a:pPr algn="l" fontAlgn="ctr">
                        <a:buNone/>
                      </a:pPr>
                      <a:r>
                        <a:rPr lang="en-US" sz="1100" b="1" i="0" u="none" strike="noStrike">
                          <a:effectLst/>
                          <a:latin typeface="Arial" panose="020B0604020202020204" pitchFamily="34" charset="0"/>
                        </a:rPr>
                        <a:t>State Paid Family &amp; Medical Leave (PFML/PFL)</a:t>
                      </a:r>
                      <a:endParaRPr lang="en-US" sz="1100" b="0" i="0" u="none" strike="noStrike">
                        <a:effectLst/>
                        <a:latin typeface="Arial" panose="020B0604020202020204" pitchFamily="34" charset="0"/>
                      </a:endParaRPr>
                    </a:p>
                  </a:txBody>
                  <a:tcPr marL="55795" marR="55795" marT="27898" marB="27898" anchor="ctr">
                    <a:lnL>
                      <a:noFill/>
                    </a:lnL>
                    <a:lnR>
                      <a:noFill/>
                    </a:lnR>
                    <a:lnT>
                      <a:noFill/>
                    </a:lnT>
                    <a:lnB>
                      <a:noFill/>
                    </a:lnB>
                    <a:noFill/>
                  </a:tcPr>
                </a:tc>
                <a:extLst>
                  <a:ext uri="{0D108BD9-81ED-4DB2-BD59-A6C34878D82A}">
                    <a16:rowId xmlns:a16="http://schemas.microsoft.com/office/drawing/2014/main" val="3265533568"/>
                  </a:ext>
                </a:extLst>
              </a:tr>
              <a:tr h="481535">
                <a:tc>
                  <a:txBody>
                    <a:bodyPr/>
                    <a:lstStyle/>
                    <a:p>
                      <a:pPr algn="l" fontAlgn="ctr">
                        <a:buNone/>
                      </a:pPr>
                      <a:r>
                        <a:rPr lang="en-US" sz="1100" b="0" i="0" u="none" strike="noStrike" dirty="0">
                          <a:effectLst/>
                          <a:latin typeface="Arial" panose="020B0604020202020204" pitchFamily="34" charset="0"/>
                        </a:rPr>
                        <a:t>Employer-funded benefit</a:t>
                      </a:r>
                    </a:p>
                  </a:txBody>
                  <a:tcPr marL="55795" marR="55795" marT="27898" marB="27898" anchor="ctr">
                    <a:lnL>
                      <a:noFill/>
                    </a:lnL>
                    <a:lnR>
                      <a:noFill/>
                    </a:lnR>
                    <a:lnT>
                      <a:noFill/>
                    </a:lnT>
                    <a:lnB>
                      <a:noFill/>
                    </a:lnB>
                    <a:noFill/>
                  </a:tcPr>
                </a:tc>
                <a:tc>
                  <a:txBody>
                    <a:bodyPr/>
                    <a:lstStyle/>
                    <a:p>
                      <a:pPr algn="l" fontAlgn="ctr">
                        <a:buNone/>
                      </a:pPr>
                      <a:r>
                        <a:rPr lang="en-US" sz="1100" b="0" i="0" u="none" strike="noStrike">
                          <a:effectLst/>
                          <a:latin typeface="Arial" panose="020B0604020202020204" pitchFamily="34" charset="0"/>
                        </a:rPr>
                        <a:t>State-administered insurance program</a:t>
                      </a:r>
                    </a:p>
                  </a:txBody>
                  <a:tcPr marL="55795" marR="55795" marT="27898" marB="27898" anchor="ctr">
                    <a:lnL>
                      <a:noFill/>
                    </a:lnL>
                    <a:lnR>
                      <a:noFill/>
                    </a:lnR>
                    <a:lnT>
                      <a:noFill/>
                    </a:lnT>
                    <a:lnB>
                      <a:noFill/>
                    </a:lnB>
                    <a:noFill/>
                  </a:tcPr>
                </a:tc>
                <a:extLst>
                  <a:ext uri="{0D108BD9-81ED-4DB2-BD59-A6C34878D82A}">
                    <a16:rowId xmlns:a16="http://schemas.microsoft.com/office/drawing/2014/main" val="2134462973"/>
                  </a:ext>
                </a:extLst>
              </a:tr>
              <a:tr h="286319">
                <a:tc>
                  <a:txBody>
                    <a:bodyPr/>
                    <a:lstStyle/>
                    <a:p>
                      <a:pPr algn="l" fontAlgn="ctr">
                        <a:buNone/>
                      </a:pPr>
                      <a:r>
                        <a:rPr lang="en-US" sz="1100" b="0" i="0" u="none" strike="noStrike">
                          <a:effectLst/>
                          <a:latin typeface="Arial" panose="020B0604020202020204" pitchFamily="34" charset="0"/>
                        </a:rPr>
                        <a:t>Provides hours of paid time off</a:t>
                      </a:r>
                    </a:p>
                  </a:txBody>
                  <a:tcPr marL="55795" marR="55795" marT="27898" marB="27898" anchor="ctr">
                    <a:lnL>
                      <a:noFill/>
                    </a:lnL>
                    <a:lnR>
                      <a:noFill/>
                    </a:lnR>
                    <a:lnT>
                      <a:noFill/>
                    </a:lnT>
                    <a:lnB>
                      <a:noFill/>
                    </a:lnB>
                    <a:noFill/>
                  </a:tcPr>
                </a:tc>
                <a:tc>
                  <a:txBody>
                    <a:bodyPr/>
                    <a:lstStyle/>
                    <a:p>
                      <a:pPr algn="l" fontAlgn="ctr">
                        <a:buNone/>
                      </a:pPr>
                      <a:r>
                        <a:rPr lang="en-US" sz="1100" b="0" i="0" u="none" strike="noStrike">
                          <a:effectLst/>
                          <a:latin typeface="Arial" panose="020B0604020202020204" pitchFamily="34" charset="0"/>
                        </a:rPr>
                        <a:t>Provides wage replacement benefits</a:t>
                      </a:r>
                    </a:p>
                  </a:txBody>
                  <a:tcPr marL="55795" marR="55795" marT="27898" marB="27898" anchor="ctr">
                    <a:lnL>
                      <a:noFill/>
                    </a:lnL>
                    <a:lnR>
                      <a:noFill/>
                    </a:lnR>
                    <a:lnT>
                      <a:noFill/>
                    </a:lnT>
                    <a:lnB>
                      <a:noFill/>
                    </a:lnB>
                    <a:noFill/>
                  </a:tcPr>
                </a:tc>
                <a:extLst>
                  <a:ext uri="{0D108BD9-81ED-4DB2-BD59-A6C34878D82A}">
                    <a16:rowId xmlns:a16="http://schemas.microsoft.com/office/drawing/2014/main" val="2530277146"/>
                  </a:ext>
                </a:extLst>
              </a:tr>
              <a:tr h="286319">
                <a:tc>
                  <a:txBody>
                    <a:bodyPr/>
                    <a:lstStyle/>
                    <a:p>
                      <a:pPr algn="l" fontAlgn="ctr">
                        <a:buNone/>
                      </a:pPr>
                      <a:r>
                        <a:rPr lang="en-US" sz="1100" b="0" i="0" u="none" strike="noStrike" dirty="0">
                          <a:effectLst/>
                          <a:latin typeface="Arial" panose="020B0604020202020204" pitchFamily="34" charset="0"/>
                        </a:rPr>
                        <a:t>Typically, 40–64 hours per year</a:t>
                      </a:r>
                    </a:p>
                  </a:txBody>
                  <a:tcPr marL="55795" marR="55795" marT="27898" marB="27898" anchor="ctr">
                    <a:lnL>
                      <a:noFill/>
                    </a:lnL>
                    <a:lnR>
                      <a:noFill/>
                    </a:lnR>
                    <a:lnT>
                      <a:noFill/>
                    </a:lnT>
                    <a:lnB>
                      <a:noFill/>
                    </a:lnB>
                    <a:noFill/>
                  </a:tcPr>
                </a:tc>
                <a:tc>
                  <a:txBody>
                    <a:bodyPr/>
                    <a:lstStyle/>
                    <a:p>
                      <a:pPr algn="l" fontAlgn="ctr">
                        <a:buNone/>
                      </a:pPr>
                      <a:r>
                        <a:rPr lang="en-US" sz="1100" b="0" i="0" u="none" strike="noStrike" dirty="0">
                          <a:effectLst/>
                          <a:latin typeface="Arial" panose="020B0604020202020204" pitchFamily="34" charset="0"/>
                        </a:rPr>
                        <a:t>Often 12+ weeks of benefits</a:t>
                      </a:r>
                    </a:p>
                  </a:txBody>
                  <a:tcPr marL="55795" marR="55795" marT="27898" marB="27898" anchor="ctr">
                    <a:lnL>
                      <a:noFill/>
                    </a:lnL>
                    <a:lnR>
                      <a:noFill/>
                    </a:lnR>
                    <a:lnT>
                      <a:noFill/>
                    </a:lnT>
                    <a:lnB>
                      <a:noFill/>
                    </a:lnB>
                    <a:noFill/>
                  </a:tcPr>
                </a:tc>
                <a:extLst>
                  <a:ext uri="{0D108BD9-81ED-4DB2-BD59-A6C34878D82A}">
                    <a16:rowId xmlns:a16="http://schemas.microsoft.com/office/drawing/2014/main" val="1795467119"/>
                  </a:ext>
                </a:extLst>
              </a:tr>
              <a:tr h="286319">
                <a:tc>
                  <a:txBody>
                    <a:bodyPr/>
                    <a:lstStyle/>
                    <a:p>
                      <a:pPr algn="l" fontAlgn="ctr">
                        <a:buNone/>
                      </a:pPr>
                      <a:r>
                        <a:rPr lang="en-US" sz="1100" b="0" i="0" u="none" strike="noStrike">
                          <a:effectLst/>
                          <a:latin typeface="Arial" panose="020B0604020202020204" pitchFamily="34" charset="0"/>
                        </a:rPr>
                        <a:t>Used for short-term absences</a:t>
                      </a:r>
                    </a:p>
                  </a:txBody>
                  <a:tcPr marL="55795" marR="55795" marT="27898" marB="27898" anchor="ctr">
                    <a:lnL>
                      <a:noFill/>
                    </a:lnL>
                    <a:lnR>
                      <a:noFill/>
                    </a:lnR>
                    <a:lnT>
                      <a:noFill/>
                    </a:lnT>
                    <a:lnB>
                      <a:noFill/>
                    </a:lnB>
                    <a:noFill/>
                  </a:tcPr>
                </a:tc>
                <a:tc>
                  <a:txBody>
                    <a:bodyPr/>
                    <a:lstStyle/>
                    <a:p>
                      <a:pPr algn="l" fontAlgn="ctr">
                        <a:buNone/>
                      </a:pPr>
                      <a:r>
                        <a:rPr lang="en-US" sz="1100" b="0" i="0" u="none" strike="noStrike">
                          <a:effectLst/>
                          <a:latin typeface="Arial" panose="020B0604020202020204" pitchFamily="34" charset="0"/>
                        </a:rPr>
                        <a:t>Used for longer-term leave events</a:t>
                      </a:r>
                    </a:p>
                  </a:txBody>
                  <a:tcPr marL="55795" marR="55795" marT="27898" marB="27898" anchor="ctr">
                    <a:lnL>
                      <a:noFill/>
                    </a:lnL>
                    <a:lnR>
                      <a:noFill/>
                    </a:lnR>
                    <a:lnT>
                      <a:noFill/>
                    </a:lnT>
                    <a:lnB>
                      <a:noFill/>
                    </a:lnB>
                    <a:noFill/>
                  </a:tcPr>
                </a:tc>
                <a:extLst>
                  <a:ext uri="{0D108BD9-81ED-4DB2-BD59-A6C34878D82A}">
                    <a16:rowId xmlns:a16="http://schemas.microsoft.com/office/drawing/2014/main" val="1928879041"/>
                  </a:ext>
                </a:extLst>
              </a:tr>
              <a:tr h="481535">
                <a:tc>
                  <a:txBody>
                    <a:bodyPr/>
                    <a:lstStyle/>
                    <a:p>
                      <a:pPr algn="l" fontAlgn="ctr">
                        <a:buNone/>
                      </a:pPr>
                      <a:r>
                        <a:rPr lang="en-US" sz="1100" b="0" i="0" u="none" strike="noStrike">
                          <a:effectLst/>
                          <a:latin typeface="Arial" panose="020B0604020202020204" pitchFamily="34" charset="0"/>
                        </a:rPr>
                        <a:t>Employee is paid through payroll</a:t>
                      </a:r>
                    </a:p>
                  </a:txBody>
                  <a:tcPr marL="55795" marR="55795" marT="27898" marB="27898" anchor="ctr">
                    <a:lnL>
                      <a:noFill/>
                    </a:lnL>
                    <a:lnR>
                      <a:noFill/>
                    </a:lnR>
                    <a:lnT>
                      <a:noFill/>
                    </a:lnT>
                    <a:lnB>
                      <a:noFill/>
                    </a:lnB>
                    <a:noFill/>
                  </a:tcPr>
                </a:tc>
                <a:tc>
                  <a:txBody>
                    <a:bodyPr/>
                    <a:lstStyle/>
                    <a:p>
                      <a:pPr algn="l" fontAlgn="ctr">
                        <a:buNone/>
                      </a:pPr>
                      <a:r>
                        <a:rPr lang="en-US" sz="1100" b="0" i="0" u="none" strike="noStrike">
                          <a:effectLst/>
                          <a:latin typeface="Arial" panose="020B0604020202020204" pitchFamily="34" charset="0"/>
                        </a:rPr>
                        <a:t>Employee receives benefits through a state program</a:t>
                      </a:r>
                    </a:p>
                  </a:txBody>
                  <a:tcPr marL="55795" marR="55795" marT="27898" marB="27898" anchor="ctr">
                    <a:lnL>
                      <a:noFill/>
                    </a:lnL>
                    <a:lnR>
                      <a:noFill/>
                    </a:lnR>
                    <a:lnT>
                      <a:noFill/>
                    </a:lnT>
                    <a:lnB>
                      <a:noFill/>
                    </a:lnB>
                    <a:noFill/>
                  </a:tcPr>
                </a:tc>
                <a:extLst>
                  <a:ext uri="{0D108BD9-81ED-4DB2-BD59-A6C34878D82A}">
                    <a16:rowId xmlns:a16="http://schemas.microsoft.com/office/drawing/2014/main" val="2862792312"/>
                  </a:ext>
                </a:extLst>
              </a:tr>
              <a:tr h="676752">
                <a:tc>
                  <a:txBody>
                    <a:bodyPr/>
                    <a:lstStyle/>
                    <a:p>
                      <a:pPr algn="l" fontAlgn="ctr">
                        <a:buNone/>
                      </a:pPr>
                      <a:r>
                        <a:rPr lang="en-US" sz="1100" b="0" i="0" u="none" strike="noStrike">
                          <a:effectLst/>
                          <a:latin typeface="Arial" panose="020B0604020202020204" pitchFamily="34" charset="0"/>
                        </a:rPr>
                        <a:t>Covers illness, medical appointments, family care, preventive care</a:t>
                      </a:r>
                    </a:p>
                  </a:txBody>
                  <a:tcPr marL="55795" marR="55795" marT="27898" marB="27898" anchor="ctr">
                    <a:lnL>
                      <a:noFill/>
                    </a:lnL>
                    <a:lnR>
                      <a:noFill/>
                    </a:lnR>
                    <a:lnT>
                      <a:noFill/>
                    </a:lnT>
                    <a:lnB>
                      <a:noFill/>
                    </a:lnB>
                    <a:noFill/>
                  </a:tcPr>
                </a:tc>
                <a:tc>
                  <a:txBody>
                    <a:bodyPr/>
                    <a:lstStyle/>
                    <a:p>
                      <a:pPr algn="l" fontAlgn="ctr">
                        <a:buNone/>
                      </a:pPr>
                      <a:r>
                        <a:rPr lang="en-US" sz="1100" b="0" i="0" u="none" strike="noStrike">
                          <a:effectLst/>
                          <a:latin typeface="Arial" panose="020B0604020202020204" pitchFamily="34" charset="0"/>
                        </a:rPr>
                        <a:t>Covers bonding, caregiving, military leave, and often serious health conditions</a:t>
                      </a:r>
                    </a:p>
                  </a:txBody>
                  <a:tcPr marL="55795" marR="55795" marT="27898" marB="27898" anchor="ctr">
                    <a:lnL>
                      <a:noFill/>
                    </a:lnL>
                    <a:lnR>
                      <a:noFill/>
                    </a:lnR>
                    <a:lnT>
                      <a:noFill/>
                    </a:lnT>
                    <a:lnB>
                      <a:noFill/>
                    </a:lnB>
                    <a:noFill/>
                  </a:tcPr>
                </a:tc>
                <a:extLst>
                  <a:ext uri="{0D108BD9-81ED-4DB2-BD59-A6C34878D82A}">
                    <a16:rowId xmlns:a16="http://schemas.microsoft.com/office/drawing/2014/main" val="2097656802"/>
                  </a:ext>
                </a:extLst>
              </a:tr>
              <a:tr h="676752">
                <a:tc>
                  <a:txBody>
                    <a:bodyPr/>
                    <a:lstStyle/>
                    <a:p>
                      <a:pPr algn="l" fontAlgn="ctr">
                        <a:buNone/>
                      </a:pPr>
                      <a:r>
                        <a:rPr lang="en-US" sz="1100" b="0" i="0" u="none" strike="noStrike">
                          <a:effectLst/>
                          <a:latin typeface="Arial" panose="020B0604020202020204" pitchFamily="34" charset="0"/>
                        </a:rPr>
                        <a:t>Examples: New Mexico Healthy Workplaces Act, many local sick leave laws</a:t>
                      </a:r>
                    </a:p>
                  </a:txBody>
                  <a:tcPr marL="55795" marR="55795" marT="27898" marB="27898" anchor="ctr">
                    <a:lnL>
                      <a:noFill/>
                    </a:lnL>
                    <a:lnR>
                      <a:noFill/>
                    </a:lnR>
                    <a:lnT>
                      <a:noFill/>
                    </a:lnT>
                    <a:lnB>
                      <a:noFill/>
                    </a:lnB>
                    <a:noFill/>
                  </a:tcPr>
                </a:tc>
                <a:tc>
                  <a:txBody>
                    <a:bodyPr/>
                    <a:lstStyle/>
                    <a:p>
                      <a:pPr algn="l" fontAlgn="ctr">
                        <a:buNone/>
                      </a:pPr>
                      <a:r>
                        <a:rPr lang="en-US" sz="1100" b="0" i="0" u="none" strike="noStrike" dirty="0">
                          <a:effectLst/>
                          <a:latin typeface="Arial" panose="020B0604020202020204" pitchFamily="34" charset="0"/>
                        </a:rPr>
                        <a:t>Examples: NY PFL, WA PFML, MA PFML, CO FAMLI, CA PFL</a:t>
                      </a:r>
                    </a:p>
                  </a:txBody>
                  <a:tcPr marL="55795" marR="55795" marT="27898" marB="27898" anchor="ctr">
                    <a:lnL>
                      <a:noFill/>
                    </a:lnL>
                    <a:lnR>
                      <a:noFill/>
                    </a:lnR>
                    <a:lnT>
                      <a:noFill/>
                    </a:lnT>
                    <a:lnB>
                      <a:noFill/>
                    </a:lnB>
                    <a:noFill/>
                  </a:tcPr>
                </a:tc>
                <a:extLst>
                  <a:ext uri="{0D108BD9-81ED-4DB2-BD59-A6C34878D82A}">
                    <a16:rowId xmlns:a16="http://schemas.microsoft.com/office/drawing/2014/main" val="2343747031"/>
                  </a:ext>
                </a:extLst>
              </a:tr>
            </a:tbl>
          </a:graphicData>
        </a:graphic>
      </p:graphicFrame>
      <p:pic>
        <p:nvPicPr>
          <p:cNvPr id="9" name="Picture 8">
            <a:extLst>
              <a:ext uri="{FF2B5EF4-FFF2-40B4-BE49-F238E27FC236}">
                <a16:creationId xmlns:a16="http://schemas.microsoft.com/office/drawing/2014/main" id="{4A34B6AC-46C6-008A-9B97-A5D9552D8CEB}"/>
              </a:ext>
            </a:extLst>
          </p:cNvPr>
          <p:cNvPicPr>
            <a:picLocks noChangeAspect="1"/>
          </p:cNvPicPr>
          <p:nvPr/>
        </p:nvPicPr>
        <p:blipFill>
          <a:blip r:embed="rId2"/>
          <a:stretch>
            <a:fillRect/>
          </a:stretch>
        </p:blipFill>
        <p:spPr>
          <a:xfrm>
            <a:off x="7803001" y="2870200"/>
            <a:ext cx="4126532" cy="2734734"/>
          </a:xfrm>
          <a:prstGeom prst="rect">
            <a:avLst/>
          </a:prstGeom>
        </p:spPr>
      </p:pic>
    </p:spTree>
    <p:extLst>
      <p:ext uri="{BB962C8B-B14F-4D97-AF65-F5344CB8AC3E}">
        <p14:creationId xmlns:p14="http://schemas.microsoft.com/office/powerpoint/2010/main" val="22019679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164592"/>
          </a:xfrm>
          <a:prstGeom prst="rect">
            <a:avLst/>
          </a:prstGeom>
          <a:solidFill>
            <a:srgbClr val="BF9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02920" y="320040"/>
            <a:ext cx="9993057" cy="553998"/>
          </a:xfrm>
          <a:prstGeom prst="rect">
            <a:avLst/>
          </a:prstGeom>
          <a:noFill/>
        </p:spPr>
        <p:txBody>
          <a:bodyPr wrap="none">
            <a:spAutoFit/>
          </a:bodyPr>
          <a:lstStyle/>
          <a:p>
            <a:pPr>
              <a:defRPr sz="3000" b="1">
                <a:solidFill>
                  <a:srgbClr val="1F4E79"/>
                </a:solidFill>
              </a:defRPr>
            </a:pPr>
            <a:r>
              <a:rPr dirty="0"/>
              <a:t>New Mexico: Healthy Workplaces Act </a:t>
            </a:r>
            <a:r>
              <a:rPr lang="en-US" dirty="0"/>
              <a:t>P</a:t>
            </a:r>
            <a:r>
              <a:rPr dirty="0"/>
              <a:t>aid </a:t>
            </a:r>
            <a:r>
              <a:rPr lang="en-US" dirty="0"/>
              <a:t>S</a:t>
            </a:r>
            <a:r>
              <a:rPr dirty="0"/>
              <a:t>ick </a:t>
            </a:r>
            <a:r>
              <a:rPr lang="en-US" dirty="0"/>
              <a:t>L</a:t>
            </a:r>
            <a:r>
              <a:rPr dirty="0"/>
              <a:t>eave</a:t>
            </a:r>
          </a:p>
        </p:txBody>
      </p:sp>
      <p:sp>
        <p:nvSpPr>
          <p:cNvPr id="4" name="TextBox 3"/>
          <p:cNvSpPr txBox="1"/>
          <p:nvPr/>
        </p:nvSpPr>
        <p:spPr>
          <a:xfrm>
            <a:off x="621102" y="1029486"/>
            <a:ext cx="11037498" cy="5383295"/>
          </a:xfrm>
          <a:prstGeom prst="rect">
            <a:avLst/>
          </a:prstGeom>
          <a:noFill/>
        </p:spPr>
        <p:txBody>
          <a:bodyPr wrap="square" lIns="45720" rIns="45720">
            <a:spAutoFit/>
          </a:bodyPr>
          <a:lstStyle/>
          <a:p>
            <a:pPr>
              <a:spcAft>
                <a:spcPts val="700"/>
              </a:spcAft>
              <a:defRPr sz="1700">
                <a:solidFill>
                  <a:srgbClr val="282828"/>
                </a:solidFill>
              </a:defRPr>
            </a:pPr>
            <a:r>
              <a:rPr sz="2000" b="1" dirty="0"/>
              <a:t>New Mexico requires private employers</a:t>
            </a:r>
            <a:r>
              <a:rPr lang="en-US" sz="2000" b="1" dirty="0"/>
              <a:t> (with at least 1 employee)</a:t>
            </a:r>
            <a:r>
              <a:rPr sz="2000" b="1" dirty="0"/>
              <a:t> to allow employees to accrue and use earned paid sick leave.</a:t>
            </a:r>
            <a:endParaRPr lang="en-US" sz="2000" b="1" dirty="0"/>
          </a:p>
          <a:p>
            <a:pPr>
              <a:spcAft>
                <a:spcPts val="700"/>
              </a:spcAft>
              <a:defRPr sz="1700">
                <a:solidFill>
                  <a:srgbClr val="282828"/>
                </a:solidFill>
              </a:defRPr>
            </a:pPr>
            <a:r>
              <a:rPr lang="en-US" sz="1700" dirty="0"/>
              <a:t>Went into effect July 1, 2022</a:t>
            </a:r>
          </a:p>
          <a:p>
            <a:pPr>
              <a:spcAft>
                <a:spcPts val="700"/>
              </a:spcAft>
              <a:defRPr sz="1700">
                <a:solidFill>
                  <a:srgbClr val="282828"/>
                </a:solidFill>
              </a:defRPr>
            </a:pPr>
            <a:r>
              <a:rPr lang="en-US" sz="1700" b="1" dirty="0"/>
              <a:t>How it is administered: </a:t>
            </a:r>
            <a:endParaRPr lang="en-US" sz="2000" b="1" dirty="0"/>
          </a:p>
          <a:p>
            <a:pPr marL="742950" lvl="1" indent="-285750">
              <a:spcAft>
                <a:spcPts val="700"/>
              </a:spcAft>
              <a:buFont typeface="Courier New" panose="02070309020205020404" pitchFamily="49" charset="0"/>
              <a:buChar char="o"/>
              <a:defRPr sz="1700">
                <a:solidFill>
                  <a:srgbClr val="282828"/>
                </a:solidFill>
              </a:defRPr>
            </a:pPr>
            <a:r>
              <a:rPr lang="en-US" dirty="0"/>
              <a:t>Employers either provide 64 hours at the start of the year (front load) or accrue at 1 hour per 30 hours worked.</a:t>
            </a:r>
          </a:p>
          <a:p>
            <a:pPr marL="742950" lvl="1" indent="-285750">
              <a:spcAft>
                <a:spcPts val="700"/>
              </a:spcAft>
              <a:buFont typeface="Courier New" panose="02070309020205020404" pitchFamily="49" charset="0"/>
              <a:buChar char="o"/>
              <a:defRPr sz="1700">
                <a:solidFill>
                  <a:srgbClr val="282828"/>
                </a:solidFill>
              </a:defRPr>
            </a:pPr>
            <a:r>
              <a:rPr lang="en-US" dirty="0"/>
              <a:t>Documentation may be requested for absences of two or more consecutive workdays; the employee has 14 days from return to provide it.</a:t>
            </a:r>
          </a:p>
          <a:p>
            <a:pPr lvl="1">
              <a:spcAft>
                <a:spcPts val="700"/>
              </a:spcAft>
              <a:defRPr sz="1700">
                <a:solidFill>
                  <a:srgbClr val="282828"/>
                </a:solidFill>
              </a:defRPr>
            </a:pPr>
            <a:endParaRPr lang="en-US" dirty="0"/>
          </a:p>
          <a:p>
            <a:pPr>
              <a:spcAft>
                <a:spcPts val="700"/>
              </a:spcAft>
              <a:defRPr sz="1700">
                <a:solidFill>
                  <a:srgbClr val="282828"/>
                </a:solidFill>
              </a:defRPr>
            </a:pPr>
            <a:r>
              <a:rPr lang="en-US" b="1" dirty="0"/>
              <a:t>How it is used: </a:t>
            </a:r>
            <a:endParaRPr b="1" dirty="0"/>
          </a:p>
          <a:p>
            <a:pPr marL="742950" lvl="1" indent="-285750">
              <a:spcAft>
                <a:spcPts val="700"/>
              </a:spcAft>
              <a:buFont typeface="Courier New" panose="02070309020205020404" pitchFamily="49" charset="0"/>
              <a:buChar char="o"/>
              <a:defRPr sz="1700">
                <a:solidFill>
                  <a:srgbClr val="282828"/>
                </a:solidFill>
              </a:defRPr>
            </a:pPr>
            <a:r>
              <a:rPr dirty="0"/>
              <a:t>Employees may use leave for their own or a qualifying family member’s illness/injury/health condition, diagnosis/care/treatment, preventive care, certain school/place-of-care meetings related to a child’s health or disability, and needs related to domestic abuse, sexual assault, or stalking.</a:t>
            </a:r>
          </a:p>
          <a:p>
            <a:pPr marL="742950" lvl="1" indent="-285750">
              <a:spcAft>
                <a:spcPts val="700"/>
              </a:spcAft>
              <a:buFont typeface="Courier New" panose="02070309020205020404" pitchFamily="49" charset="0"/>
              <a:buChar char="o"/>
              <a:defRPr sz="1700">
                <a:solidFill>
                  <a:srgbClr val="282828"/>
                </a:solidFill>
              </a:defRPr>
            </a:pPr>
            <a:r>
              <a:rPr dirty="0"/>
              <a:t>Unused earned sick leave carries over, but the employer is only required to carry over up to 64 accrued hours.</a:t>
            </a:r>
          </a:p>
          <a:p>
            <a:pPr marL="285750" indent="-285750">
              <a:spcAft>
                <a:spcPts val="700"/>
              </a:spcAft>
              <a:buFont typeface="Arial" panose="020B0604020202020204" pitchFamily="34" charset="0"/>
              <a:buChar char="•"/>
              <a:defRPr sz="1700">
                <a:solidFill>
                  <a:srgbClr val="282828"/>
                </a:solidFill>
              </a:defRPr>
            </a:pPr>
            <a:endParaRPr lang="en-US" dirty="0"/>
          </a:p>
        </p:txBody>
      </p:sp>
      <p:pic>
        <p:nvPicPr>
          <p:cNvPr id="6" name="Picture 5">
            <a:extLst>
              <a:ext uri="{FF2B5EF4-FFF2-40B4-BE49-F238E27FC236}">
                <a16:creationId xmlns:a16="http://schemas.microsoft.com/office/drawing/2014/main" id="{9AD367ED-9E60-EE9C-F366-AA3F5FDA19FA}"/>
              </a:ext>
            </a:extLst>
          </p:cNvPr>
          <p:cNvPicPr>
            <a:picLocks noChangeAspect="1"/>
          </p:cNvPicPr>
          <p:nvPr/>
        </p:nvPicPr>
        <p:blipFill>
          <a:blip r:embed="rId2">
            <a:alphaModFix amt="14000"/>
          </a:blip>
          <a:stretch>
            <a:fillRect/>
          </a:stretch>
        </p:blipFill>
        <p:spPr>
          <a:xfrm>
            <a:off x="-204280" y="82297"/>
            <a:ext cx="12395976" cy="663346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F5A5E-83AD-7243-83C6-197C2A19F38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E5CCE5F-9C62-AB22-E00B-E69689F8CB6A}"/>
              </a:ext>
            </a:extLst>
          </p:cNvPr>
          <p:cNvSpPr/>
          <p:nvPr/>
        </p:nvSpPr>
        <p:spPr>
          <a:xfrm>
            <a:off x="0" y="0"/>
            <a:ext cx="12191695" cy="164592"/>
          </a:xfrm>
          <a:prstGeom prst="rect">
            <a:avLst/>
          </a:prstGeom>
          <a:solidFill>
            <a:srgbClr val="BF9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62A4AA4E-A246-F1C9-C70B-ECF92F8B5E13}"/>
              </a:ext>
            </a:extLst>
          </p:cNvPr>
          <p:cNvSpPr txBox="1"/>
          <p:nvPr/>
        </p:nvSpPr>
        <p:spPr>
          <a:xfrm>
            <a:off x="502920" y="320040"/>
            <a:ext cx="9993057" cy="553998"/>
          </a:xfrm>
          <a:prstGeom prst="rect">
            <a:avLst/>
          </a:prstGeom>
          <a:noFill/>
        </p:spPr>
        <p:txBody>
          <a:bodyPr wrap="none">
            <a:spAutoFit/>
          </a:bodyPr>
          <a:lstStyle/>
          <a:p>
            <a:pPr>
              <a:defRPr sz="3000" b="1">
                <a:solidFill>
                  <a:srgbClr val="1F4E79"/>
                </a:solidFill>
              </a:defRPr>
            </a:pPr>
            <a:r>
              <a:rPr dirty="0"/>
              <a:t>New Mexico: Healthy Workplaces Act </a:t>
            </a:r>
            <a:r>
              <a:rPr lang="en-US" dirty="0"/>
              <a:t>P</a:t>
            </a:r>
            <a:r>
              <a:rPr dirty="0"/>
              <a:t>aid </a:t>
            </a:r>
            <a:r>
              <a:rPr lang="en-US" dirty="0"/>
              <a:t>S</a:t>
            </a:r>
            <a:r>
              <a:rPr dirty="0"/>
              <a:t>ick </a:t>
            </a:r>
            <a:r>
              <a:rPr lang="en-US" dirty="0"/>
              <a:t>L</a:t>
            </a:r>
            <a:r>
              <a:rPr dirty="0"/>
              <a:t>eave</a:t>
            </a:r>
          </a:p>
        </p:txBody>
      </p:sp>
      <p:sp>
        <p:nvSpPr>
          <p:cNvPr id="4" name="TextBox 3">
            <a:extLst>
              <a:ext uri="{FF2B5EF4-FFF2-40B4-BE49-F238E27FC236}">
                <a16:creationId xmlns:a16="http://schemas.microsoft.com/office/drawing/2014/main" id="{A6703C14-59A4-6522-73EE-2853002C826C}"/>
              </a:ext>
            </a:extLst>
          </p:cNvPr>
          <p:cNvSpPr txBox="1"/>
          <p:nvPr/>
        </p:nvSpPr>
        <p:spPr>
          <a:xfrm>
            <a:off x="685800" y="1234440"/>
            <a:ext cx="10972800" cy="3336811"/>
          </a:xfrm>
          <a:prstGeom prst="rect">
            <a:avLst/>
          </a:prstGeom>
          <a:noFill/>
        </p:spPr>
        <p:txBody>
          <a:bodyPr wrap="square" lIns="45720" rIns="45720">
            <a:spAutoFit/>
          </a:bodyPr>
          <a:lstStyle/>
          <a:p>
            <a:pPr>
              <a:spcAft>
                <a:spcPts val="700"/>
              </a:spcAft>
              <a:defRPr sz="1700">
                <a:solidFill>
                  <a:srgbClr val="282828"/>
                </a:solidFill>
              </a:defRPr>
            </a:pPr>
            <a:r>
              <a:rPr lang="en-US" b="1" dirty="0"/>
              <a:t>Compliance: </a:t>
            </a:r>
          </a:p>
          <a:p>
            <a:pPr marL="285750" indent="-285750">
              <a:spcAft>
                <a:spcPts val="700"/>
              </a:spcAft>
              <a:buFont typeface="Arial" panose="020B0604020202020204" pitchFamily="34" charset="0"/>
              <a:buChar char="•"/>
              <a:defRPr sz="1700">
                <a:solidFill>
                  <a:srgbClr val="282828"/>
                </a:solidFill>
              </a:defRPr>
            </a:pPr>
            <a:r>
              <a:rPr lang="en-US" sz="1700" dirty="0"/>
              <a:t>Employers with more generous paid-time-off policies are considered compliant if the leave can be used for the same purposes and under the same conditions as the HWA. </a:t>
            </a:r>
          </a:p>
          <a:p>
            <a:pPr marL="285750" indent="-285750">
              <a:spcAft>
                <a:spcPts val="700"/>
              </a:spcAft>
              <a:buFont typeface="Arial" panose="020B0604020202020204" pitchFamily="34" charset="0"/>
              <a:buChar char="•"/>
              <a:defRPr sz="1700">
                <a:solidFill>
                  <a:srgbClr val="282828"/>
                </a:solidFill>
              </a:defRPr>
            </a:pPr>
            <a:r>
              <a:rPr lang="en-US" sz="1700" dirty="0"/>
              <a:t>Employers must also </a:t>
            </a:r>
            <a:r>
              <a:rPr lang="en-US" sz="1700" b="1" dirty="0"/>
              <a:t>post notices</a:t>
            </a:r>
            <a:r>
              <a:rPr lang="en-US" sz="1700" dirty="0"/>
              <a:t> about the Act and maintain records for at least four years.</a:t>
            </a:r>
          </a:p>
          <a:p>
            <a:pPr marL="285750" indent="-285750">
              <a:spcAft>
                <a:spcPts val="700"/>
              </a:spcAft>
              <a:buFont typeface="Arial" panose="020B0604020202020204" pitchFamily="34" charset="0"/>
              <a:buChar char="•"/>
              <a:defRPr sz="1700">
                <a:solidFill>
                  <a:srgbClr val="282828"/>
                </a:solidFill>
              </a:defRPr>
            </a:pPr>
            <a:endParaRPr lang="en-US" sz="1700" dirty="0"/>
          </a:p>
          <a:p>
            <a:pPr>
              <a:spcAft>
                <a:spcPts val="700"/>
              </a:spcAft>
              <a:defRPr sz="1700">
                <a:solidFill>
                  <a:srgbClr val="282828"/>
                </a:solidFill>
              </a:defRPr>
            </a:pPr>
            <a:r>
              <a:rPr lang="en-US" sz="1700" b="1" dirty="0"/>
              <a:t>Out-of-State / Remote Rules:</a:t>
            </a:r>
            <a:r>
              <a:rPr lang="en-US" sz="1700" dirty="0"/>
              <a:t> </a:t>
            </a:r>
          </a:p>
          <a:p>
            <a:pPr marL="285750" indent="-285750">
              <a:spcAft>
                <a:spcPts val="700"/>
              </a:spcAft>
              <a:buFont typeface="Arial" panose="020B0604020202020204" pitchFamily="34" charset="0"/>
              <a:buChar char="•"/>
              <a:defRPr sz="1700">
                <a:solidFill>
                  <a:srgbClr val="282828"/>
                </a:solidFill>
              </a:defRPr>
            </a:pPr>
            <a:r>
              <a:rPr lang="en-US" sz="1700" dirty="0"/>
              <a:t>The determining factor for coverage is </a:t>
            </a:r>
            <a:r>
              <a:rPr lang="en-US" sz="1700" b="1" dirty="0"/>
              <a:t>where the work is physically performed</a:t>
            </a:r>
            <a:r>
              <a:rPr lang="en-US" sz="1700" dirty="0"/>
              <a:t>, not where the employer is based or where the employee lives: </a:t>
            </a:r>
          </a:p>
          <a:p>
            <a:pPr marL="285750" indent="-285750">
              <a:spcAft>
                <a:spcPts val="700"/>
              </a:spcAft>
              <a:buFont typeface="Arial" panose="020B0604020202020204" pitchFamily="34" charset="0"/>
              <a:buChar char="•"/>
              <a:defRPr sz="1700">
                <a:solidFill>
                  <a:srgbClr val="282828"/>
                </a:solidFill>
              </a:defRPr>
            </a:pPr>
            <a:endParaRPr lang="en-US" sz="1700" dirty="0"/>
          </a:p>
          <a:p>
            <a:pPr marL="285750" indent="-285750">
              <a:spcAft>
                <a:spcPts val="700"/>
              </a:spcAft>
              <a:buFont typeface="Arial" panose="020B0604020202020204" pitchFamily="34" charset="0"/>
              <a:buChar char="•"/>
              <a:defRPr sz="1700">
                <a:solidFill>
                  <a:srgbClr val="282828"/>
                </a:solidFill>
              </a:defRPr>
            </a:pPr>
            <a:endParaRPr lang="en-US" sz="1700" dirty="0"/>
          </a:p>
        </p:txBody>
      </p:sp>
      <p:graphicFrame>
        <p:nvGraphicFramePr>
          <p:cNvPr id="6" name="Table 5">
            <a:extLst>
              <a:ext uri="{FF2B5EF4-FFF2-40B4-BE49-F238E27FC236}">
                <a16:creationId xmlns:a16="http://schemas.microsoft.com/office/drawing/2014/main" id="{FEFF2758-AE9B-DDE3-8947-98C681D74D94}"/>
              </a:ext>
            </a:extLst>
          </p:cNvPr>
          <p:cNvGraphicFramePr>
            <a:graphicFrameLocks noGrp="1"/>
          </p:cNvGraphicFramePr>
          <p:nvPr>
            <p:extLst>
              <p:ext uri="{D42A27DB-BD31-4B8C-83A1-F6EECF244321}">
                <p14:modId xmlns:p14="http://schemas.microsoft.com/office/powerpoint/2010/main" val="3868817707"/>
              </p:ext>
            </p:extLst>
          </p:nvPr>
        </p:nvGraphicFramePr>
        <p:xfrm>
          <a:off x="4123426" y="4114800"/>
          <a:ext cx="3746500" cy="2096578"/>
        </p:xfrm>
        <a:graphic>
          <a:graphicData uri="http://schemas.openxmlformats.org/drawingml/2006/table">
            <a:tbl>
              <a:tblPr>
                <a:tableStyleId>{5C22544A-7EE6-4342-B048-85BDC9FD1C3A}</a:tableStyleId>
              </a:tblPr>
              <a:tblGrid>
                <a:gridCol w="1205478">
                  <a:extLst>
                    <a:ext uri="{9D8B030D-6E8A-4147-A177-3AD203B41FA5}">
                      <a16:colId xmlns:a16="http://schemas.microsoft.com/office/drawing/2014/main" val="2626041834"/>
                    </a:ext>
                  </a:extLst>
                </a:gridCol>
                <a:gridCol w="2541022">
                  <a:extLst>
                    <a:ext uri="{9D8B030D-6E8A-4147-A177-3AD203B41FA5}">
                      <a16:colId xmlns:a16="http://schemas.microsoft.com/office/drawing/2014/main" val="2656962324"/>
                    </a:ext>
                  </a:extLst>
                </a:gridCol>
              </a:tblGrid>
              <a:tr h="209550">
                <a:tc>
                  <a:txBody>
                    <a:bodyPr/>
                    <a:lstStyle/>
                    <a:p>
                      <a:pPr algn="ctr" fontAlgn="ctr">
                        <a:buNone/>
                      </a:pPr>
                      <a:r>
                        <a:rPr lang="en-US" sz="1100" b="1" u="none" strike="noStrike">
                          <a:effectLst/>
                        </a:rPr>
                        <a:t>Scenario</a:t>
                      </a:r>
                      <a:endParaRPr lang="en-US" sz="1100" b="1" i="0" u="none" strike="noStrike">
                        <a:effectLst/>
                        <a:latin typeface="Segoe UI" panose="020B0502040204020203" pitchFamily="34" charset="0"/>
                      </a:endParaRPr>
                    </a:p>
                  </a:txBody>
                  <a:tcPr marL="0" marR="0" marT="0" marB="0" anchor="ctr"/>
                </a:tc>
                <a:tc>
                  <a:txBody>
                    <a:bodyPr/>
                    <a:lstStyle/>
                    <a:p>
                      <a:pPr algn="ctr" fontAlgn="ctr">
                        <a:buNone/>
                      </a:pPr>
                      <a:r>
                        <a:rPr lang="en-US" sz="1100" b="1" u="none" strike="noStrike" dirty="0">
                          <a:effectLst/>
                        </a:rPr>
                        <a:t>HWA Coverage</a:t>
                      </a:r>
                      <a:endParaRPr lang="en-US" sz="1100" b="1" i="0" u="none" strike="noStrike" dirty="0">
                        <a:effectLst/>
                        <a:latin typeface="Segoe UI" panose="020B0502040204020203" pitchFamily="34" charset="0"/>
                      </a:endParaRPr>
                    </a:p>
                  </a:txBody>
                  <a:tcPr marL="0" marR="0" marT="0" marB="0" anchor="ctr"/>
                </a:tc>
                <a:extLst>
                  <a:ext uri="{0D108BD9-81ED-4DB2-BD59-A6C34878D82A}">
                    <a16:rowId xmlns:a16="http://schemas.microsoft.com/office/drawing/2014/main" val="456941838"/>
                  </a:ext>
                </a:extLst>
              </a:tr>
              <a:tr h="420178">
                <a:tc>
                  <a:txBody>
                    <a:bodyPr/>
                    <a:lstStyle/>
                    <a:p>
                      <a:pPr algn="ctr" fontAlgn="ctr">
                        <a:buNone/>
                      </a:pPr>
                      <a:r>
                        <a:rPr lang="en-US" sz="1100" u="none" strike="noStrike">
                          <a:effectLst/>
                        </a:rPr>
                        <a:t>Employee lives in NM, works in TX</a:t>
                      </a:r>
                      <a:endParaRPr lang="en-US" sz="1100" b="0" i="0" u="none" strike="noStrike">
                        <a:effectLst/>
                        <a:latin typeface="Segoe UI" panose="020B0502040204020203" pitchFamily="34" charset="0"/>
                      </a:endParaRPr>
                    </a:p>
                  </a:txBody>
                  <a:tcPr marL="0" marR="0" marT="0" marB="0" anchor="ctr"/>
                </a:tc>
                <a:tc>
                  <a:txBody>
                    <a:bodyPr/>
                    <a:lstStyle/>
                    <a:p>
                      <a:pPr algn="ctr" fontAlgn="ctr">
                        <a:buNone/>
                      </a:pPr>
                      <a:r>
                        <a:rPr lang="en-US" sz="1100" u="none" strike="noStrike">
                          <a:effectLst/>
                        </a:rPr>
                        <a:t>No</a:t>
                      </a:r>
                      <a:endParaRPr lang="en-US" sz="1100" b="0" i="0" u="none" strike="noStrike">
                        <a:effectLst/>
                        <a:latin typeface="Segoe UI" panose="020B0502040204020203" pitchFamily="34" charset="0"/>
                      </a:endParaRPr>
                    </a:p>
                  </a:txBody>
                  <a:tcPr marL="0" marR="0" marT="0" marB="0" anchor="ctr"/>
                </a:tc>
                <a:extLst>
                  <a:ext uri="{0D108BD9-81ED-4DB2-BD59-A6C34878D82A}">
                    <a16:rowId xmlns:a16="http://schemas.microsoft.com/office/drawing/2014/main" val="852448421"/>
                  </a:ext>
                </a:extLst>
              </a:tr>
              <a:tr h="628650">
                <a:tc>
                  <a:txBody>
                    <a:bodyPr/>
                    <a:lstStyle/>
                    <a:p>
                      <a:pPr algn="ctr" fontAlgn="ctr">
                        <a:buNone/>
                      </a:pPr>
                      <a:r>
                        <a:rPr lang="en-US" sz="1100" u="none" strike="noStrike">
                          <a:effectLst/>
                        </a:rPr>
                        <a:t>Employee lives in TX, works entirely in NM</a:t>
                      </a:r>
                      <a:endParaRPr lang="en-US" sz="1100" b="0" i="0" u="none" strike="noStrike">
                        <a:effectLst/>
                        <a:latin typeface="Segoe UI" panose="020B0502040204020203" pitchFamily="34" charset="0"/>
                      </a:endParaRPr>
                    </a:p>
                  </a:txBody>
                  <a:tcPr marL="0" marR="0" marT="0" marB="0" anchor="ctr"/>
                </a:tc>
                <a:tc>
                  <a:txBody>
                    <a:bodyPr/>
                    <a:lstStyle/>
                    <a:p>
                      <a:pPr algn="ctr" fontAlgn="ctr">
                        <a:buNone/>
                      </a:pPr>
                      <a:r>
                        <a:rPr lang="en-US" sz="1100" u="none" strike="noStrike" dirty="0">
                          <a:effectLst/>
                        </a:rPr>
                        <a:t>Yes</a:t>
                      </a:r>
                      <a:endParaRPr lang="en-US" sz="1100" b="0" i="0" u="none" strike="noStrike" dirty="0">
                        <a:effectLst/>
                        <a:latin typeface="Segoe UI" panose="020B0502040204020203" pitchFamily="34" charset="0"/>
                      </a:endParaRPr>
                    </a:p>
                  </a:txBody>
                  <a:tcPr marL="0" marR="0" marT="0" marB="0" anchor="ctr"/>
                </a:tc>
                <a:extLst>
                  <a:ext uri="{0D108BD9-81ED-4DB2-BD59-A6C34878D82A}">
                    <a16:rowId xmlns:a16="http://schemas.microsoft.com/office/drawing/2014/main" val="1774363245"/>
                  </a:ext>
                </a:extLst>
              </a:tr>
              <a:tr h="838200">
                <a:tc>
                  <a:txBody>
                    <a:bodyPr/>
                    <a:lstStyle/>
                    <a:p>
                      <a:pPr algn="ctr" fontAlgn="ctr">
                        <a:buNone/>
                      </a:pPr>
                      <a:r>
                        <a:rPr lang="en-US" sz="1100" u="none" strike="noStrike">
                          <a:effectLst/>
                        </a:rPr>
                        <a:t>Employee lives in TX and works partly in NM and partly in TX</a:t>
                      </a:r>
                      <a:endParaRPr lang="en-US" sz="1100" b="0" i="0" u="none" strike="noStrike">
                        <a:effectLst/>
                        <a:latin typeface="Segoe UI" panose="020B0502040204020203" pitchFamily="34" charset="0"/>
                      </a:endParaRPr>
                    </a:p>
                  </a:txBody>
                  <a:tcPr marL="0" marR="0" marT="0" marB="0" anchor="ctr"/>
                </a:tc>
                <a:tc>
                  <a:txBody>
                    <a:bodyPr/>
                    <a:lstStyle/>
                    <a:p>
                      <a:pPr algn="ctr" fontAlgn="ctr">
                        <a:buNone/>
                      </a:pPr>
                      <a:r>
                        <a:rPr lang="en-US" sz="1100" u="none" strike="noStrike" dirty="0">
                          <a:effectLst/>
                        </a:rPr>
                        <a:t>Potentially yes for work performed in NM; review multistate work arrangement and payroll tracking methodology </a:t>
                      </a:r>
                      <a:endParaRPr lang="en-US" sz="1100" b="0" i="0" u="none" strike="noStrike" dirty="0">
                        <a:effectLst/>
                        <a:latin typeface="Segoe UI" panose="020B0502040204020203" pitchFamily="34" charset="0"/>
                      </a:endParaRPr>
                    </a:p>
                  </a:txBody>
                  <a:tcPr marL="0" marR="0" marT="0" marB="0" anchor="ctr"/>
                </a:tc>
                <a:extLst>
                  <a:ext uri="{0D108BD9-81ED-4DB2-BD59-A6C34878D82A}">
                    <a16:rowId xmlns:a16="http://schemas.microsoft.com/office/drawing/2014/main" val="3745324323"/>
                  </a:ext>
                </a:extLst>
              </a:tr>
            </a:tbl>
          </a:graphicData>
        </a:graphic>
      </p:graphicFrame>
    </p:spTree>
    <p:extLst>
      <p:ext uri="{BB962C8B-B14F-4D97-AF65-F5344CB8AC3E}">
        <p14:creationId xmlns:p14="http://schemas.microsoft.com/office/powerpoint/2010/main" val="2786337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39C79-1810-88C3-61B9-D56C991845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E3E381-5FA2-7E75-8FE9-CF070BA9A32D}"/>
              </a:ext>
            </a:extLst>
          </p:cNvPr>
          <p:cNvSpPr>
            <a:spLocks noGrp="1"/>
          </p:cNvSpPr>
          <p:nvPr>
            <p:ph type="title"/>
          </p:nvPr>
        </p:nvSpPr>
        <p:spPr/>
        <p:txBody>
          <a:bodyPr/>
          <a:lstStyle/>
          <a:p>
            <a:r>
              <a:rPr lang="en-US" dirty="0">
                <a:solidFill>
                  <a:schemeClr val="bg2">
                    <a:lumMod val="50000"/>
                  </a:schemeClr>
                </a:solidFill>
              </a:rPr>
              <a:t>By the end of this hour, you should be able to…</a:t>
            </a:r>
          </a:p>
        </p:txBody>
      </p:sp>
      <p:sp>
        <p:nvSpPr>
          <p:cNvPr id="3" name="Content Placeholder 2">
            <a:extLst>
              <a:ext uri="{FF2B5EF4-FFF2-40B4-BE49-F238E27FC236}">
                <a16:creationId xmlns:a16="http://schemas.microsoft.com/office/drawing/2014/main" id="{12AE030C-6B5E-C0E3-6386-75D2542486B8}"/>
              </a:ext>
            </a:extLst>
          </p:cNvPr>
          <p:cNvSpPr>
            <a:spLocks noGrp="1"/>
          </p:cNvSpPr>
          <p:nvPr>
            <p:ph idx="1"/>
          </p:nvPr>
        </p:nvSpPr>
        <p:spPr>
          <a:xfrm>
            <a:off x="611190" y="1707085"/>
            <a:ext cx="11196111" cy="3894140"/>
          </a:xfrm>
        </p:spPr>
        <p:txBody>
          <a:bodyPr/>
          <a:lstStyle/>
          <a:p>
            <a:pPr marL="0" marR="0">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 </a:t>
            </a:r>
          </a:p>
          <a:p>
            <a:endParaRPr lang="en-US" b="0" dirty="0"/>
          </a:p>
          <a:p>
            <a:endParaRPr lang="en-US" dirty="0"/>
          </a:p>
        </p:txBody>
      </p:sp>
      <p:sp>
        <p:nvSpPr>
          <p:cNvPr id="6" name="Footer Placeholder 5">
            <a:extLst>
              <a:ext uri="{FF2B5EF4-FFF2-40B4-BE49-F238E27FC236}">
                <a16:creationId xmlns:a16="http://schemas.microsoft.com/office/drawing/2014/main" id="{35C94DCB-F550-2852-0062-C03026D2CBB2}"/>
              </a:ext>
            </a:extLst>
          </p:cNvPr>
          <p:cNvSpPr>
            <a:spLocks noGrp="1"/>
          </p:cNvSpPr>
          <p:nvPr>
            <p:ph type="ftr" sz="quarter" idx="3"/>
          </p:nvPr>
        </p:nvSpPr>
        <p:spPr/>
        <p:txBody>
          <a:bodyPr/>
          <a:lstStyle/>
          <a:p>
            <a:r>
              <a:rPr lang="en-US" dirty="0">
                <a:cs typeface="Arial" panose="020B0604020202020204" pitchFamily="34" charset="0"/>
              </a:rPr>
              <a:t>©2026 ARTHUR J. GALLAGHER &amp; CO.</a:t>
            </a:r>
          </a:p>
        </p:txBody>
      </p:sp>
      <p:sp>
        <p:nvSpPr>
          <p:cNvPr id="8" name="TextBox 7">
            <a:extLst>
              <a:ext uri="{FF2B5EF4-FFF2-40B4-BE49-F238E27FC236}">
                <a16:creationId xmlns:a16="http://schemas.microsoft.com/office/drawing/2014/main" id="{4BA104AA-E5BB-405B-D6DE-7E8512E41316}"/>
              </a:ext>
            </a:extLst>
          </p:cNvPr>
          <p:cNvSpPr txBox="1"/>
          <p:nvPr/>
        </p:nvSpPr>
        <p:spPr>
          <a:xfrm>
            <a:off x="491067" y="1855106"/>
            <a:ext cx="8659282" cy="2308324"/>
          </a:xfrm>
          <a:prstGeom prst="rect">
            <a:avLst/>
          </a:prstGeom>
          <a:noFill/>
        </p:spPr>
        <p:txBody>
          <a:bodyPr wrap="square">
            <a:spAutoFit/>
          </a:bodyPr>
          <a:lstStyle/>
          <a:p>
            <a:pPr marL="285750" indent="-285750" algn="l" rtl="0" fontAlgn="base">
              <a:buFont typeface="Arial" panose="020B0604020202020204" pitchFamily="34" charset="0"/>
              <a:buChar char="•"/>
            </a:pPr>
            <a:r>
              <a:rPr lang="en-US" sz="1800" b="0" i="0" u="none" strike="noStrike" dirty="0">
                <a:solidFill>
                  <a:srgbClr val="282828"/>
                </a:solidFill>
                <a:effectLst/>
                <a:latin typeface="Calibri" panose="020F0502020204030204" pitchFamily="34" charset="0"/>
              </a:rPr>
              <a:t>Identify the federal, state, and employer-policy layers that drive leave decisions.</a:t>
            </a:r>
            <a:r>
              <a:rPr lang="en-US" sz="1800"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u="none" strike="noStrike" dirty="0">
                <a:solidFill>
                  <a:srgbClr val="282828"/>
                </a:solidFill>
                <a:effectLst/>
                <a:latin typeface="Calibri" panose="020F0502020204030204" pitchFamily="34" charset="0"/>
              </a:rPr>
              <a:t>Spot the biggest differences between Texas and New Mexico leave requirements.</a:t>
            </a:r>
            <a:r>
              <a:rPr lang="en-US" sz="1800"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u="none" strike="noStrike" dirty="0">
                <a:solidFill>
                  <a:srgbClr val="282828"/>
                </a:solidFill>
                <a:effectLst/>
                <a:latin typeface="Calibri" panose="020F0502020204030204" pitchFamily="34" charset="0"/>
              </a:rPr>
              <a:t>Coordinate FMLA, paid sick leave, workers’ compensation, ADA accommodations, PTO, payroll, and benefits without double-counting or missed notices.</a:t>
            </a:r>
            <a:r>
              <a:rPr lang="en-US" sz="1800"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u="none" strike="noStrike" dirty="0">
                <a:solidFill>
                  <a:srgbClr val="282828"/>
                </a:solidFill>
                <a:effectLst/>
                <a:latin typeface="Calibri" panose="020F0502020204030204" pitchFamily="34" charset="0"/>
              </a:rPr>
              <a:t>Use a repeatable intake → eligibility → designation → tracking → return-to-work workflow.</a:t>
            </a:r>
            <a:r>
              <a:rPr lang="en-US" sz="1800"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u="none" strike="noStrike" dirty="0">
                <a:solidFill>
                  <a:srgbClr val="282828"/>
                </a:solidFill>
                <a:effectLst/>
                <a:latin typeface="Calibri" panose="020F0502020204030204" pitchFamily="34" charset="0"/>
              </a:rPr>
              <a:t>Audit your policies and practices for multi-state risk before a claim, complaint, or payroll issue arises.</a:t>
            </a:r>
            <a:endParaRPr lang="en-US"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2126522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E0DA9-89D9-89E5-7BA8-0B517573D937}"/>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70A1783-C12B-29FC-6B22-E8DAD4E93E7C}"/>
              </a:ext>
            </a:extLst>
          </p:cNvPr>
          <p:cNvPicPr>
            <a:picLocks noChangeAspect="1"/>
          </p:cNvPicPr>
          <p:nvPr/>
        </p:nvPicPr>
        <p:blipFill>
          <a:blip r:embed="rId2"/>
          <a:stretch>
            <a:fillRect/>
          </a:stretch>
        </p:blipFill>
        <p:spPr>
          <a:xfrm>
            <a:off x="6796248" y="1774923"/>
            <a:ext cx="5260498" cy="3894137"/>
          </a:xfrm>
          <a:prstGeom prst="rect">
            <a:avLst/>
          </a:prstGeom>
          <a:noFill/>
        </p:spPr>
      </p:pic>
      <p:sp>
        <p:nvSpPr>
          <p:cNvPr id="3" name="Content Placeholder 2">
            <a:extLst>
              <a:ext uri="{FF2B5EF4-FFF2-40B4-BE49-F238E27FC236}">
                <a16:creationId xmlns:a16="http://schemas.microsoft.com/office/drawing/2014/main" id="{5E41AA5D-8B72-09A1-18D6-1187F9F7F770}"/>
              </a:ext>
            </a:extLst>
          </p:cNvPr>
          <p:cNvSpPr>
            <a:spLocks noGrp="1"/>
          </p:cNvSpPr>
          <p:nvPr>
            <p:ph idx="1"/>
          </p:nvPr>
        </p:nvSpPr>
        <p:spPr>
          <a:xfrm>
            <a:off x="611189" y="1524000"/>
            <a:ext cx="5375275" cy="4389437"/>
          </a:xfrm>
        </p:spPr>
        <p:txBody>
          <a:bodyPr>
            <a:normAutofit/>
          </a:bodyPr>
          <a:lstStyle/>
          <a:p>
            <a:pPr marL="0" marR="0">
              <a:spcBef>
                <a:spcPts val="0"/>
              </a:spcBef>
              <a:spcAft>
                <a:spcPts val="0"/>
              </a:spcAft>
            </a:pPr>
            <a:r>
              <a:rPr lang="en-US" sz="1400" dirty="0">
                <a:effectLst/>
              </a:rPr>
              <a:t> </a:t>
            </a:r>
            <a:endParaRPr lang="en-US" b="0" dirty="0"/>
          </a:p>
          <a:p>
            <a:pPr marL="285750" indent="-285750">
              <a:buFont typeface="Arial" panose="020B0604020202020204" pitchFamily="34" charset="0"/>
              <a:buChar char="•"/>
            </a:pPr>
            <a:r>
              <a:rPr lang="en-US" b="0" dirty="0"/>
              <a:t>Texas generally does not require private-sector employers to provide paid or unpaid vacation, sick, or parental leave, although unpaid leave may be required as a reasonable accommodation under disability, pregnancy, or other protected-status laws.​</a:t>
            </a:r>
          </a:p>
          <a:p>
            <a:pPr marL="285750" indent="-285750">
              <a:buFont typeface="Arial" panose="020B0604020202020204" pitchFamily="34" charset="0"/>
              <a:buChar char="•"/>
            </a:pPr>
            <a:r>
              <a:rPr lang="en-US" b="0" dirty="0"/>
              <a:t>If a Texas employer promises paid leave in a written policy or agreement, the promise is enforceable under the Texas Pay day Law according to the written terms.​</a:t>
            </a:r>
          </a:p>
          <a:p>
            <a:pPr marL="285750" indent="-285750">
              <a:buFont typeface="Arial" panose="020B0604020202020204" pitchFamily="34" charset="0"/>
              <a:buChar char="•"/>
            </a:pPr>
            <a:r>
              <a:rPr lang="en-US" b="0" dirty="0"/>
              <a:t>Texas jury duty leave is job-protected; paid jury leave is generally not required, subject to salary-basis rules for exempt employees.​</a:t>
            </a:r>
          </a:p>
          <a:p>
            <a:pPr marL="285750" indent="-285750">
              <a:buFont typeface="Arial" panose="020B0604020202020204" pitchFamily="34" charset="0"/>
              <a:buChar char="•"/>
            </a:pPr>
            <a:r>
              <a:rPr lang="en-US" b="0" dirty="0"/>
              <a:t>Texas voting leave may require paid time off if the employee does not have at least two consecutive hours to vote outside working hours.​</a:t>
            </a:r>
          </a:p>
          <a:p>
            <a:pPr marL="285750" indent="-285750">
              <a:buFont typeface="Arial" panose="020B0604020202020204" pitchFamily="34" charset="0"/>
              <a:buChar char="•"/>
            </a:pPr>
            <a:r>
              <a:rPr lang="en-US" b="0" dirty="0"/>
              <a:t>Administration risk: handbook ambiguity can become a wage issue; leave payout/carryover language should be clear.</a:t>
            </a:r>
          </a:p>
          <a:p>
            <a:endParaRPr lang="en-US" sz="1400" dirty="0"/>
          </a:p>
        </p:txBody>
      </p:sp>
      <p:sp>
        <p:nvSpPr>
          <p:cNvPr id="4" name="Text Placeholder 3">
            <a:extLst>
              <a:ext uri="{FF2B5EF4-FFF2-40B4-BE49-F238E27FC236}">
                <a16:creationId xmlns:a16="http://schemas.microsoft.com/office/drawing/2014/main" id="{EBA577A5-4711-C54A-2B45-669ED2F8EAB2}"/>
              </a:ext>
            </a:extLst>
          </p:cNvPr>
          <p:cNvSpPr>
            <a:spLocks noGrp="1"/>
          </p:cNvSpPr>
          <p:nvPr>
            <p:ph type="body" sz="quarter" idx="15"/>
          </p:nvPr>
        </p:nvSpPr>
        <p:spPr>
          <a:xfrm>
            <a:off x="611190" y="1170155"/>
            <a:ext cx="10968036" cy="540000"/>
          </a:xfrm>
        </p:spPr>
        <p:txBody>
          <a:bodyPr>
            <a:normAutofit/>
          </a:bodyPr>
          <a:lstStyle/>
          <a:p>
            <a:pPr>
              <a:spcAft>
                <a:spcPts val="600"/>
              </a:spcAft>
            </a:pPr>
            <a:r>
              <a:rPr lang="en-US" dirty="0"/>
              <a:t>fewer state leave mandates, stronger policy discipline</a:t>
            </a:r>
            <a:r>
              <a:rPr lang="en-US" b="0" dirty="0"/>
              <a:t>​</a:t>
            </a:r>
            <a:endParaRPr lang="en-US"/>
          </a:p>
        </p:txBody>
      </p:sp>
      <p:sp>
        <p:nvSpPr>
          <p:cNvPr id="2" name="Title 1">
            <a:extLst>
              <a:ext uri="{FF2B5EF4-FFF2-40B4-BE49-F238E27FC236}">
                <a16:creationId xmlns:a16="http://schemas.microsoft.com/office/drawing/2014/main" id="{90E2D086-C22F-D498-D103-135E7C4BAFCA}"/>
              </a:ext>
            </a:extLst>
          </p:cNvPr>
          <p:cNvSpPr>
            <a:spLocks noGrp="1"/>
          </p:cNvSpPr>
          <p:nvPr>
            <p:ph type="title"/>
          </p:nvPr>
        </p:nvSpPr>
        <p:spPr>
          <a:xfrm>
            <a:off x="611191" y="623487"/>
            <a:ext cx="9340887" cy="481900"/>
          </a:xfrm>
        </p:spPr>
        <p:txBody>
          <a:bodyPr anchor="t">
            <a:normAutofit/>
          </a:bodyPr>
          <a:lstStyle/>
          <a:p>
            <a:r>
              <a:rPr lang="en-US"/>
              <a:t>Texas Focus</a:t>
            </a:r>
          </a:p>
        </p:txBody>
      </p:sp>
      <p:sp>
        <p:nvSpPr>
          <p:cNvPr id="6" name="Footer Placeholder 5">
            <a:extLst>
              <a:ext uri="{FF2B5EF4-FFF2-40B4-BE49-F238E27FC236}">
                <a16:creationId xmlns:a16="http://schemas.microsoft.com/office/drawing/2014/main" id="{264934AE-1072-6551-DC13-39628B24C557}"/>
              </a:ext>
            </a:extLst>
          </p:cNvPr>
          <p:cNvSpPr>
            <a:spLocks noGrp="1"/>
          </p:cNvSpPr>
          <p:nvPr>
            <p:ph type="ftr" sz="quarter" idx="3"/>
          </p:nvPr>
        </p:nvSpPr>
        <p:spPr>
          <a:xfrm>
            <a:off x="611191" y="6401514"/>
            <a:ext cx="1838645" cy="123111"/>
          </a:xfrm>
        </p:spPr>
        <p:txBody>
          <a:bodyPr wrap="none" anchor="ctr">
            <a:normAutofit/>
          </a:bodyPr>
          <a:lstStyle/>
          <a:p>
            <a:pPr>
              <a:spcAft>
                <a:spcPts val="600"/>
              </a:spcAft>
            </a:pPr>
            <a:r>
              <a:rPr lang="en-US"/>
              <a:t>©2026 ARTHUR J. GALLAGHER &amp; CO.</a:t>
            </a:r>
          </a:p>
        </p:txBody>
      </p:sp>
      <p:sp>
        <p:nvSpPr>
          <p:cNvPr id="14" name="Slide Number Placeholder 7">
            <a:extLst>
              <a:ext uri="{FF2B5EF4-FFF2-40B4-BE49-F238E27FC236}">
                <a16:creationId xmlns:a16="http://schemas.microsoft.com/office/drawing/2014/main" id="{8EF063DC-C858-99EC-AC5C-96A27C02F78F}"/>
              </a:ext>
            </a:extLst>
          </p:cNvPr>
          <p:cNvSpPr>
            <a:spLocks noGrp="1"/>
          </p:cNvSpPr>
          <p:nvPr>
            <p:ph type="sldNum" sz="quarter" idx="4"/>
          </p:nvPr>
        </p:nvSpPr>
        <p:spPr>
          <a:xfrm>
            <a:off x="11409291" y="6378430"/>
            <a:ext cx="171522" cy="169277"/>
          </a:xfrm>
        </p:spPr>
        <p:txBody>
          <a:bodyPr/>
          <a:lstStyle/>
          <a:p>
            <a:pPr>
              <a:spcAft>
                <a:spcPts val="600"/>
              </a:spcAft>
            </a:pPr>
            <a:fld id="{40AA5F45-CDE6-4EA8-991E-B18CC5F21F47}" type="slidenum">
              <a:rPr lang="en-US" smtClean="0"/>
              <a:pPr>
                <a:spcAft>
                  <a:spcPts val="600"/>
                </a:spcAft>
              </a:pPr>
              <a:t>20</a:t>
            </a:fld>
            <a:endParaRPr lang="en-US"/>
          </a:p>
        </p:txBody>
      </p:sp>
    </p:spTree>
    <p:extLst>
      <p:ext uri="{BB962C8B-B14F-4D97-AF65-F5344CB8AC3E}">
        <p14:creationId xmlns:p14="http://schemas.microsoft.com/office/powerpoint/2010/main" val="286216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A5EB8-AE10-7A96-B200-8A5A2D91E1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19FB20-DD75-2BC6-EF59-69BDA902E286}"/>
              </a:ext>
            </a:extLst>
          </p:cNvPr>
          <p:cNvSpPr>
            <a:spLocks noGrp="1"/>
          </p:cNvSpPr>
          <p:nvPr>
            <p:ph type="title"/>
          </p:nvPr>
        </p:nvSpPr>
        <p:spPr/>
        <p:txBody>
          <a:bodyPr/>
          <a:lstStyle/>
          <a:p>
            <a:r>
              <a:rPr lang="en-US" dirty="0">
                <a:solidFill>
                  <a:schemeClr val="bg2">
                    <a:lumMod val="50000"/>
                  </a:schemeClr>
                </a:solidFill>
              </a:rPr>
              <a:t>Texas vs. New Mexico: What HR Should Remember</a:t>
            </a:r>
          </a:p>
        </p:txBody>
      </p:sp>
      <p:sp>
        <p:nvSpPr>
          <p:cNvPr id="3" name="Content Placeholder 2">
            <a:extLst>
              <a:ext uri="{FF2B5EF4-FFF2-40B4-BE49-F238E27FC236}">
                <a16:creationId xmlns:a16="http://schemas.microsoft.com/office/drawing/2014/main" id="{9913D904-01D8-FD89-301A-6AF5B1798B15}"/>
              </a:ext>
            </a:extLst>
          </p:cNvPr>
          <p:cNvSpPr>
            <a:spLocks noGrp="1"/>
          </p:cNvSpPr>
          <p:nvPr>
            <p:ph idx="1"/>
          </p:nvPr>
        </p:nvSpPr>
        <p:spPr>
          <a:xfrm>
            <a:off x="611190" y="1707085"/>
            <a:ext cx="11196111" cy="3894140"/>
          </a:xfrm>
        </p:spPr>
        <p:txBody>
          <a:bodyPr/>
          <a:lstStyle/>
          <a:p>
            <a:pPr marL="0" marR="0">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 </a:t>
            </a:r>
          </a:p>
          <a:p>
            <a:endParaRPr lang="en-US" b="0" dirty="0"/>
          </a:p>
          <a:p>
            <a:endParaRPr lang="en-US" dirty="0"/>
          </a:p>
        </p:txBody>
      </p:sp>
      <p:sp>
        <p:nvSpPr>
          <p:cNvPr id="6" name="Footer Placeholder 5">
            <a:extLst>
              <a:ext uri="{FF2B5EF4-FFF2-40B4-BE49-F238E27FC236}">
                <a16:creationId xmlns:a16="http://schemas.microsoft.com/office/drawing/2014/main" id="{F7D7725D-06A6-9184-7B13-27FFD8F6D9CE}"/>
              </a:ext>
            </a:extLst>
          </p:cNvPr>
          <p:cNvSpPr>
            <a:spLocks noGrp="1"/>
          </p:cNvSpPr>
          <p:nvPr>
            <p:ph type="ftr" sz="quarter" idx="3"/>
          </p:nvPr>
        </p:nvSpPr>
        <p:spPr/>
        <p:txBody>
          <a:bodyPr/>
          <a:lstStyle/>
          <a:p>
            <a:r>
              <a:rPr lang="en-US" dirty="0">
                <a:cs typeface="Arial" panose="020B0604020202020204" pitchFamily="34" charset="0"/>
              </a:rPr>
              <a:t>©2026 ARTHUR J. GALLAGHER &amp; CO.</a:t>
            </a:r>
          </a:p>
        </p:txBody>
      </p:sp>
      <p:pic>
        <p:nvPicPr>
          <p:cNvPr id="7" name="Picture 6">
            <a:extLst>
              <a:ext uri="{FF2B5EF4-FFF2-40B4-BE49-F238E27FC236}">
                <a16:creationId xmlns:a16="http://schemas.microsoft.com/office/drawing/2014/main" id="{52699003-AEBE-B7FD-67DB-44E37280074D}"/>
              </a:ext>
            </a:extLst>
          </p:cNvPr>
          <p:cNvPicPr>
            <a:picLocks noChangeAspect="1"/>
          </p:cNvPicPr>
          <p:nvPr/>
        </p:nvPicPr>
        <p:blipFill>
          <a:blip r:embed="rId2"/>
          <a:stretch>
            <a:fillRect/>
          </a:stretch>
        </p:blipFill>
        <p:spPr>
          <a:xfrm>
            <a:off x="867723" y="1617133"/>
            <a:ext cx="9502756" cy="4136975"/>
          </a:xfrm>
          <a:prstGeom prst="rect">
            <a:avLst/>
          </a:prstGeom>
        </p:spPr>
      </p:pic>
    </p:spTree>
    <p:extLst>
      <p:ext uri="{BB962C8B-B14F-4D97-AF65-F5344CB8AC3E}">
        <p14:creationId xmlns:p14="http://schemas.microsoft.com/office/powerpoint/2010/main" val="2691415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E1A46-72F0-4A6C-DF85-4B609241C1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7F5FE7-1176-88A4-1640-DCFA304B38CA}"/>
              </a:ext>
            </a:extLst>
          </p:cNvPr>
          <p:cNvSpPr>
            <a:spLocks noGrp="1"/>
          </p:cNvSpPr>
          <p:nvPr>
            <p:ph type="title"/>
          </p:nvPr>
        </p:nvSpPr>
        <p:spPr/>
        <p:txBody>
          <a:bodyPr/>
          <a:lstStyle/>
          <a:p>
            <a:r>
              <a:rPr lang="en-US" dirty="0"/>
              <a:t>When State Disability and Private STD Exist Together</a:t>
            </a:r>
          </a:p>
        </p:txBody>
      </p:sp>
      <p:sp>
        <p:nvSpPr>
          <p:cNvPr id="3" name="Content Placeholder 2">
            <a:extLst>
              <a:ext uri="{FF2B5EF4-FFF2-40B4-BE49-F238E27FC236}">
                <a16:creationId xmlns:a16="http://schemas.microsoft.com/office/drawing/2014/main" id="{EBC9E0F0-4015-D4F6-D526-C090773B1121}"/>
              </a:ext>
            </a:extLst>
          </p:cNvPr>
          <p:cNvSpPr>
            <a:spLocks noGrp="1"/>
          </p:cNvSpPr>
          <p:nvPr>
            <p:ph idx="1"/>
          </p:nvPr>
        </p:nvSpPr>
        <p:spPr>
          <a:xfrm>
            <a:off x="611190" y="1707085"/>
            <a:ext cx="11196111" cy="3894140"/>
          </a:xfrm>
        </p:spPr>
        <p:txBody>
          <a:bodyPr/>
          <a:lstStyle/>
          <a:p>
            <a:pPr marL="0" marR="0">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 </a:t>
            </a:r>
          </a:p>
          <a:p>
            <a:endParaRPr lang="en-US" b="0" dirty="0"/>
          </a:p>
          <a:p>
            <a:endParaRPr lang="en-US" dirty="0"/>
          </a:p>
        </p:txBody>
      </p:sp>
      <p:sp>
        <p:nvSpPr>
          <p:cNvPr id="4" name="Text Placeholder 3">
            <a:extLst>
              <a:ext uri="{FF2B5EF4-FFF2-40B4-BE49-F238E27FC236}">
                <a16:creationId xmlns:a16="http://schemas.microsoft.com/office/drawing/2014/main" id="{2F44F88C-87B7-3A3B-508D-088E217F7885}"/>
              </a:ext>
            </a:extLst>
          </p:cNvPr>
          <p:cNvSpPr>
            <a:spLocks noGrp="1"/>
          </p:cNvSpPr>
          <p:nvPr>
            <p:ph type="body" sz="quarter" idx="15"/>
          </p:nvPr>
        </p:nvSpPr>
        <p:spPr/>
        <p:txBody>
          <a:bodyPr/>
          <a:lstStyle/>
          <a:p>
            <a:r>
              <a:rPr lang="en-US" dirty="0"/>
              <a:t>Many employers assume employees receive one OR the other.</a:t>
            </a:r>
          </a:p>
          <a:p>
            <a:endParaRPr lang="en-US" sz="1000" dirty="0"/>
          </a:p>
          <a:p>
            <a:r>
              <a:rPr lang="en-US" dirty="0"/>
              <a:t>Often, they receive both, but coordination rules apply.</a:t>
            </a:r>
          </a:p>
        </p:txBody>
      </p:sp>
      <p:sp>
        <p:nvSpPr>
          <p:cNvPr id="6" name="Footer Placeholder 5">
            <a:extLst>
              <a:ext uri="{FF2B5EF4-FFF2-40B4-BE49-F238E27FC236}">
                <a16:creationId xmlns:a16="http://schemas.microsoft.com/office/drawing/2014/main" id="{2B553DF6-2467-5CC8-0934-C9E8E4603BF0}"/>
              </a:ext>
            </a:extLst>
          </p:cNvPr>
          <p:cNvSpPr>
            <a:spLocks noGrp="1"/>
          </p:cNvSpPr>
          <p:nvPr>
            <p:ph type="ftr" sz="quarter" idx="3"/>
          </p:nvPr>
        </p:nvSpPr>
        <p:spPr/>
        <p:txBody>
          <a:bodyPr/>
          <a:lstStyle/>
          <a:p>
            <a:r>
              <a:rPr lang="en-US" dirty="0">
                <a:cs typeface="Arial" panose="020B0604020202020204" pitchFamily="34" charset="0"/>
              </a:rPr>
              <a:t>©2026 ARTHUR J. GALLAGHER &amp; CO.</a:t>
            </a:r>
          </a:p>
        </p:txBody>
      </p:sp>
      <p:graphicFrame>
        <p:nvGraphicFramePr>
          <p:cNvPr id="5" name="Table 4">
            <a:extLst>
              <a:ext uri="{FF2B5EF4-FFF2-40B4-BE49-F238E27FC236}">
                <a16:creationId xmlns:a16="http://schemas.microsoft.com/office/drawing/2014/main" id="{D842C869-DCBE-F0E9-1FB9-8E8E096BA599}"/>
              </a:ext>
            </a:extLst>
          </p:cNvPr>
          <p:cNvGraphicFramePr>
            <a:graphicFrameLocks noGrp="1"/>
          </p:cNvGraphicFramePr>
          <p:nvPr>
            <p:extLst>
              <p:ext uri="{D42A27DB-BD31-4B8C-83A1-F6EECF244321}">
                <p14:modId xmlns:p14="http://schemas.microsoft.com/office/powerpoint/2010/main" val="391994234"/>
              </p:ext>
            </p:extLst>
          </p:nvPr>
        </p:nvGraphicFramePr>
        <p:xfrm>
          <a:off x="531845" y="2510443"/>
          <a:ext cx="11048967" cy="2507488"/>
        </p:xfrm>
        <a:graphic>
          <a:graphicData uri="http://schemas.openxmlformats.org/drawingml/2006/table">
            <a:tbl>
              <a:tblPr/>
              <a:tblGrid>
                <a:gridCol w="4869888">
                  <a:extLst>
                    <a:ext uri="{9D8B030D-6E8A-4147-A177-3AD203B41FA5}">
                      <a16:colId xmlns:a16="http://schemas.microsoft.com/office/drawing/2014/main" val="2655212252"/>
                    </a:ext>
                  </a:extLst>
                </a:gridCol>
                <a:gridCol w="6179079">
                  <a:extLst>
                    <a:ext uri="{9D8B030D-6E8A-4147-A177-3AD203B41FA5}">
                      <a16:colId xmlns:a16="http://schemas.microsoft.com/office/drawing/2014/main" val="1146318785"/>
                    </a:ext>
                  </a:extLst>
                </a:gridCol>
              </a:tblGrid>
              <a:tr h="436085">
                <a:tc>
                  <a:txBody>
                    <a:bodyPr/>
                    <a:lstStyle/>
                    <a:p>
                      <a:pPr>
                        <a:buNone/>
                      </a:pPr>
                      <a:r>
                        <a:rPr lang="en-US" sz="1800"/>
                        <a:t>State Disability Program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buNone/>
                      </a:pPr>
                      <a:r>
                        <a:rPr lang="en-US" sz="1800" dirty="0"/>
                        <a:t>Employer STD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486087252"/>
                  </a:ext>
                </a:extLst>
              </a:tr>
              <a:tr h="436085">
                <a:tc>
                  <a:txBody>
                    <a:bodyPr/>
                    <a:lstStyle/>
                    <a:p>
                      <a:pPr>
                        <a:buNone/>
                      </a:pPr>
                      <a:r>
                        <a:rPr lang="en-US" sz="1800"/>
                        <a:t>Primary payer in many situations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t>Often offsets state benefits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0399211"/>
                  </a:ext>
                </a:extLst>
              </a:tr>
              <a:tr h="436085">
                <a:tc>
                  <a:txBody>
                    <a:bodyPr/>
                    <a:lstStyle/>
                    <a:p>
                      <a:pPr>
                        <a:buNone/>
                      </a:pPr>
                      <a:r>
                        <a:rPr lang="en-US" sz="1800"/>
                        <a:t>Required by state law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t>Voluntary employer benefit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2407259"/>
                  </a:ext>
                </a:extLst>
              </a:tr>
              <a:tr h="763148">
                <a:tc>
                  <a:txBody>
                    <a:bodyPr/>
                    <a:lstStyle/>
                    <a:p>
                      <a:pPr>
                        <a:buNone/>
                      </a:pPr>
                      <a:r>
                        <a:rPr lang="en-US" sz="1800"/>
                        <a:t>Funded through payroll contributions, employer contributions, or both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a:t>Funded according to employer plan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486498"/>
                  </a:ext>
                </a:extLst>
              </a:tr>
              <a:tr h="436085">
                <a:tc>
                  <a:txBody>
                    <a:bodyPr/>
                    <a:lstStyle/>
                    <a:p>
                      <a:pPr>
                        <a:buNone/>
                      </a:pPr>
                      <a:r>
                        <a:rPr lang="en-US" sz="1800"/>
                        <a:t>Applies to all eligible workers in that state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dirty="0"/>
                        <a:t>Applies only if employer offers coverage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6624136"/>
                  </a:ext>
                </a:extLst>
              </a:tr>
            </a:tbl>
          </a:graphicData>
        </a:graphic>
      </p:graphicFrame>
    </p:spTree>
    <p:extLst>
      <p:ext uri="{BB962C8B-B14F-4D97-AF65-F5344CB8AC3E}">
        <p14:creationId xmlns:p14="http://schemas.microsoft.com/office/powerpoint/2010/main" val="3309476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Content Placeholder 2">
            <a:extLst>
              <a:ext uri="{FF2B5EF4-FFF2-40B4-BE49-F238E27FC236}">
                <a16:creationId xmlns:a16="http://schemas.microsoft.com/office/drawing/2014/main" id="{FE3CCAFB-E9B7-9A80-2A6F-C4818975F837}"/>
              </a:ext>
            </a:extLst>
          </p:cNvPr>
          <p:cNvSpPr>
            <a:spLocks noGrp="1"/>
          </p:cNvSpPr>
          <p:nvPr>
            <p:ph idx="18"/>
          </p:nvPr>
        </p:nvSpPr>
        <p:spPr>
          <a:xfrm>
            <a:off x="611190" y="1710156"/>
            <a:ext cx="3511551" cy="4203282"/>
          </a:xfrm>
        </p:spPr>
        <p:txBody>
          <a:bodyPr/>
          <a:lstStyle/>
          <a:p>
            <a:pPr algn="ctr"/>
            <a:r>
              <a:rPr lang="en-US" sz="2000" dirty="0">
                <a:solidFill>
                  <a:srgbClr val="7030A0"/>
                </a:solidFill>
              </a:rPr>
              <a:t>New Mexico Employee Has Surgery….</a:t>
            </a:r>
          </a:p>
        </p:txBody>
      </p:sp>
      <p:sp>
        <p:nvSpPr>
          <p:cNvPr id="4" name="Text Placeholder 3">
            <a:extLst>
              <a:ext uri="{FF2B5EF4-FFF2-40B4-BE49-F238E27FC236}">
                <a16:creationId xmlns:a16="http://schemas.microsoft.com/office/drawing/2014/main" id="{796A003C-90C2-1706-8B02-C33476B92197}"/>
              </a:ext>
            </a:extLst>
          </p:cNvPr>
          <p:cNvSpPr>
            <a:spLocks noGrp="1"/>
          </p:cNvSpPr>
          <p:nvPr>
            <p:ph type="body" sz="quarter" idx="15"/>
          </p:nvPr>
        </p:nvSpPr>
        <p:spPr>
          <a:xfrm>
            <a:off x="611190" y="1170155"/>
            <a:ext cx="10968036" cy="540000"/>
          </a:xfrm>
        </p:spPr>
        <p:txBody>
          <a:bodyPr>
            <a:normAutofit/>
          </a:bodyPr>
          <a:lstStyle/>
          <a:p>
            <a:pPr>
              <a:spcAft>
                <a:spcPts val="600"/>
              </a:spcAft>
            </a:pPr>
            <a:r>
              <a:rPr lang="en-US"/>
              <a:t>One medical event can trigger multiple wage replacement sources over time.</a:t>
            </a:r>
          </a:p>
        </p:txBody>
      </p:sp>
      <p:sp>
        <p:nvSpPr>
          <p:cNvPr id="2" name="Title 1">
            <a:extLst>
              <a:ext uri="{FF2B5EF4-FFF2-40B4-BE49-F238E27FC236}">
                <a16:creationId xmlns:a16="http://schemas.microsoft.com/office/drawing/2014/main" id="{895D31A3-F4B6-6D63-23A9-C95D6C3EE6A1}"/>
              </a:ext>
            </a:extLst>
          </p:cNvPr>
          <p:cNvSpPr>
            <a:spLocks noGrp="1"/>
          </p:cNvSpPr>
          <p:nvPr>
            <p:ph type="title"/>
          </p:nvPr>
        </p:nvSpPr>
        <p:spPr>
          <a:xfrm>
            <a:off x="611191" y="623487"/>
            <a:ext cx="9340887" cy="481900"/>
          </a:xfrm>
        </p:spPr>
        <p:txBody>
          <a:bodyPr anchor="t">
            <a:normAutofit/>
          </a:bodyPr>
          <a:lstStyle/>
          <a:p>
            <a:r>
              <a:rPr lang="en-US" dirty="0"/>
              <a:t>Real World Example! </a:t>
            </a:r>
          </a:p>
        </p:txBody>
      </p:sp>
      <p:sp>
        <p:nvSpPr>
          <p:cNvPr id="6" name="Footer Placeholder 5">
            <a:extLst>
              <a:ext uri="{FF2B5EF4-FFF2-40B4-BE49-F238E27FC236}">
                <a16:creationId xmlns:a16="http://schemas.microsoft.com/office/drawing/2014/main" id="{6F6367A3-A65C-9E0B-2A38-F1A0EDBC794F}"/>
              </a:ext>
            </a:extLst>
          </p:cNvPr>
          <p:cNvSpPr>
            <a:spLocks noGrp="1"/>
          </p:cNvSpPr>
          <p:nvPr>
            <p:ph type="ftr" sz="quarter" idx="3"/>
          </p:nvPr>
        </p:nvSpPr>
        <p:spPr>
          <a:xfrm>
            <a:off x="611191" y="6401514"/>
            <a:ext cx="1838645" cy="123111"/>
          </a:xfrm>
        </p:spPr>
        <p:txBody>
          <a:bodyPr wrap="none" anchor="ctr">
            <a:normAutofit/>
          </a:bodyPr>
          <a:lstStyle/>
          <a:p>
            <a:pPr>
              <a:spcAft>
                <a:spcPts val="600"/>
              </a:spcAft>
            </a:pPr>
            <a:r>
              <a:rPr lang="en-US"/>
              <a:t>©2024 ARTHUR J. GALLAGHER &amp; CO.</a:t>
            </a:r>
          </a:p>
        </p:txBody>
      </p:sp>
      <p:sp>
        <p:nvSpPr>
          <p:cNvPr id="7" name="Slide Number Placeholder 6">
            <a:extLst>
              <a:ext uri="{FF2B5EF4-FFF2-40B4-BE49-F238E27FC236}">
                <a16:creationId xmlns:a16="http://schemas.microsoft.com/office/drawing/2014/main" id="{8CAF827F-ED18-4638-9F19-41F7661D8CE2}"/>
              </a:ext>
            </a:extLst>
          </p:cNvPr>
          <p:cNvSpPr>
            <a:spLocks noGrp="1"/>
          </p:cNvSpPr>
          <p:nvPr>
            <p:ph type="sldNum" sz="quarter" idx="4"/>
          </p:nvPr>
        </p:nvSpPr>
        <p:spPr>
          <a:xfrm>
            <a:off x="11409291" y="6378430"/>
            <a:ext cx="171522" cy="169277"/>
          </a:xfrm>
        </p:spPr>
        <p:txBody>
          <a:bodyPr wrap="none">
            <a:normAutofit/>
          </a:bodyPr>
          <a:lstStyle/>
          <a:p>
            <a:pPr>
              <a:spcAft>
                <a:spcPts val="600"/>
              </a:spcAft>
            </a:pPr>
            <a:fld id="{40AA5F45-CDE6-4EA8-991E-B18CC5F21F47}" type="slidenum">
              <a:rPr lang="en-US" smtClean="0"/>
              <a:pPr>
                <a:spcAft>
                  <a:spcPts val="600"/>
                </a:spcAft>
              </a:pPr>
              <a:t>23</a:t>
            </a:fld>
            <a:endParaRPr lang="en-US"/>
          </a:p>
        </p:txBody>
      </p:sp>
      <p:graphicFrame>
        <p:nvGraphicFramePr>
          <p:cNvPr id="10" name="Content Placeholder 9">
            <a:extLst>
              <a:ext uri="{FF2B5EF4-FFF2-40B4-BE49-F238E27FC236}">
                <a16:creationId xmlns:a16="http://schemas.microsoft.com/office/drawing/2014/main" id="{C0571E4F-31E2-8AF7-2F68-AAFEE66E4371}"/>
              </a:ext>
            </a:extLst>
          </p:cNvPr>
          <p:cNvGraphicFramePr>
            <a:graphicFrameLocks noGrp="1"/>
          </p:cNvGraphicFramePr>
          <p:nvPr>
            <p:ph idx="1"/>
            <p:extLst>
              <p:ext uri="{D42A27DB-BD31-4B8C-83A1-F6EECF244321}">
                <p14:modId xmlns:p14="http://schemas.microsoft.com/office/powerpoint/2010/main" val="2098612529"/>
              </p:ext>
            </p:extLst>
          </p:nvPr>
        </p:nvGraphicFramePr>
        <p:xfrm>
          <a:off x="4338637" y="2078571"/>
          <a:ext cx="7240588" cy="3775595"/>
        </p:xfrm>
        <a:graphic>
          <a:graphicData uri="http://schemas.openxmlformats.org/drawingml/2006/table">
            <a:tbl>
              <a:tblPr/>
              <a:tblGrid>
                <a:gridCol w="1472320">
                  <a:extLst>
                    <a:ext uri="{9D8B030D-6E8A-4147-A177-3AD203B41FA5}">
                      <a16:colId xmlns:a16="http://schemas.microsoft.com/office/drawing/2014/main" val="917166480"/>
                    </a:ext>
                  </a:extLst>
                </a:gridCol>
                <a:gridCol w="2858923">
                  <a:extLst>
                    <a:ext uri="{9D8B030D-6E8A-4147-A177-3AD203B41FA5}">
                      <a16:colId xmlns:a16="http://schemas.microsoft.com/office/drawing/2014/main" val="2907392449"/>
                    </a:ext>
                  </a:extLst>
                </a:gridCol>
                <a:gridCol w="2909345">
                  <a:extLst>
                    <a:ext uri="{9D8B030D-6E8A-4147-A177-3AD203B41FA5}">
                      <a16:colId xmlns:a16="http://schemas.microsoft.com/office/drawing/2014/main" val="2920692100"/>
                    </a:ext>
                  </a:extLst>
                </a:gridCol>
              </a:tblGrid>
              <a:tr h="399342">
                <a:tc>
                  <a:txBody>
                    <a:bodyPr/>
                    <a:lstStyle/>
                    <a:p>
                      <a:pPr>
                        <a:buNone/>
                      </a:pPr>
                      <a:r>
                        <a:rPr lang="en-US" sz="1800" b="1"/>
                        <a:t>Timing</a:t>
                      </a:r>
                      <a:endParaRPr lang="en-US" sz="1800"/>
                    </a:p>
                  </a:txBody>
                  <a:tcPr marL="90759" marR="90759" marT="45380" marB="45380" anchor="ctr">
                    <a:lnL>
                      <a:noFill/>
                    </a:lnL>
                    <a:lnR>
                      <a:noFill/>
                    </a:lnR>
                    <a:lnT>
                      <a:noFill/>
                    </a:lnT>
                    <a:lnB>
                      <a:noFill/>
                    </a:lnB>
                    <a:noFill/>
                  </a:tcPr>
                </a:tc>
                <a:tc>
                  <a:txBody>
                    <a:bodyPr/>
                    <a:lstStyle/>
                    <a:p>
                      <a:pPr>
                        <a:buNone/>
                      </a:pPr>
                      <a:r>
                        <a:rPr lang="en-US" sz="1800" b="1"/>
                        <a:t>What Happens</a:t>
                      </a:r>
                      <a:endParaRPr lang="en-US" sz="1800"/>
                    </a:p>
                  </a:txBody>
                  <a:tcPr marL="90759" marR="90759" marT="45380" marB="45380" anchor="ctr">
                    <a:lnL>
                      <a:noFill/>
                    </a:lnL>
                    <a:lnR>
                      <a:noFill/>
                    </a:lnR>
                    <a:lnT>
                      <a:noFill/>
                    </a:lnT>
                    <a:lnB>
                      <a:noFill/>
                    </a:lnB>
                    <a:noFill/>
                  </a:tcPr>
                </a:tc>
                <a:tc>
                  <a:txBody>
                    <a:bodyPr/>
                    <a:lstStyle/>
                    <a:p>
                      <a:pPr>
                        <a:buNone/>
                      </a:pPr>
                      <a:r>
                        <a:rPr lang="en-US" sz="1800" b="1"/>
                        <a:t>Pay / Protection Layer</a:t>
                      </a:r>
                      <a:endParaRPr lang="en-US" sz="1800"/>
                    </a:p>
                  </a:txBody>
                  <a:tcPr marL="90759" marR="90759" marT="45380" marB="45380" anchor="ctr">
                    <a:lnL>
                      <a:noFill/>
                    </a:lnL>
                    <a:lnR>
                      <a:noFill/>
                    </a:lnR>
                    <a:lnT>
                      <a:noFill/>
                    </a:lnT>
                    <a:lnB>
                      <a:noFill/>
                    </a:lnB>
                    <a:noFill/>
                  </a:tcPr>
                </a:tc>
                <a:extLst>
                  <a:ext uri="{0D108BD9-81ED-4DB2-BD59-A6C34878D82A}">
                    <a16:rowId xmlns:a16="http://schemas.microsoft.com/office/drawing/2014/main" val="2036322615"/>
                  </a:ext>
                </a:extLst>
              </a:tr>
              <a:tr h="1216177">
                <a:tc>
                  <a:txBody>
                    <a:bodyPr/>
                    <a:lstStyle/>
                    <a:p>
                      <a:pPr>
                        <a:buNone/>
                      </a:pPr>
                      <a:r>
                        <a:rPr lang="en-US" sz="1800" b="1"/>
                        <a:t>Week 1</a:t>
                      </a:r>
                      <a:endParaRPr lang="en-US" sz="1800"/>
                    </a:p>
                  </a:txBody>
                  <a:tcPr marL="90759" marR="90759" marT="45380" marB="45380" anchor="ctr">
                    <a:lnL>
                      <a:noFill/>
                    </a:lnL>
                    <a:lnR>
                      <a:noFill/>
                    </a:lnR>
                    <a:lnT>
                      <a:noFill/>
                    </a:lnT>
                    <a:lnB>
                      <a:noFill/>
                    </a:lnB>
                    <a:noFill/>
                  </a:tcPr>
                </a:tc>
                <a:tc>
                  <a:txBody>
                    <a:bodyPr/>
                    <a:lstStyle/>
                    <a:p>
                      <a:pPr>
                        <a:buNone/>
                      </a:pPr>
                      <a:r>
                        <a:rPr lang="en-US" sz="1800"/>
                        <a:t>Employee is out immediately after surgery</a:t>
                      </a:r>
                    </a:p>
                  </a:txBody>
                  <a:tcPr marL="90759" marR="90759" marT="45380" marB="45380" anchor="ctr">
                    <a:lnL>
                      <a:noFill/>
                    </a:lnL>
                    <a:lnR>
                      <a:noFill/>
                    </a:lnR>
                    <a:lnT>
                      <a:noFill/>
                    </a:lnT>
                    <a:lnB>
                      <a:noFill/>
                    </a:lnB>
                    <a:noFill/>
                  </a:tcPr>
                </a:tc>
                <a:tc>
                  <a:txBody>
                    <a:bodyPr/>
                    <a:lstStyle/>
                    <a:p>
                      <a:pPr>
                        <a:buNone/>
                      </a:pPr>
                      <a:r>
                        <a:rPr lang="en-US" sz="1800"/>
                        <a:t>NM Healthy Workplaces Act Paid Sick Leave and/or PTO may cover early missed time</a:t>
                      </a:r>
                    </a:p>
                  </a:txBody>
                  <a:tcPr marL="90759" marR="90759" marT="45380" marB="45380" anchor="ctr">
                    <a:lnL>
                      <a:noFill/>
                    </a:lnL>
                    <a:lnR>
                      <a:noFill/>
                    </a:lnR>
                    <a:lnT>
                      <a:noFill/>
                    </a:lnT>
                    <a:lnB>
                      <a:noFill/>
                    </a:lnB>
                    <a:noFill/>
                  </a:tcPr>
                </a:tc>
                <a:extLst>
                  <a:ext uri="{0D108BD9-81ED-4DB2-BD59-A6C34878D82A}">
                    <a16:rowId xmlns:a16="http://schemas.microsoft.com/office/drawing/2014/main" val="690872767"/>
                  </a:ext>
                </a:extLst>
              </a:tr>
              <a:tr h="943899">
                <a:tc>
                  <a:txBody>
                    <a:bodyPr/>
                    <a:lstStyle/>
                    <a:p>
                      <a:pPr>
                        <a:buNone/>
                      </a:pPr>
                      <a:r>
                        <a:rPr lang="en-US" sz="1800" b="1"/>
                        <a:t>Weeks 2–8</a:t>
                      </a:r>
                      <a:endParaRPr lang="en-US" sz="1800"/>
                    </a:p>
                  </a:txBody>
                  <a:tcPr marL="90759" marR="90759" marT="45380" marB="45380" anchor="ctr">
                    <a:lnL>
                      <a:noFill/>
                    </a:lnL>
                    <a:lnR>
                      <a:noFill/>
                    </a:lnR>
                    <a:lnT>
                      <a:noFill/>
                    </a:lnT>
                    <a:lnB>
                      <a:noFill/>
                    </a:lnB>
                    <a:noFill/>
                  </a:tcPr>
                </a:tc>
                <a:tc>
                  <a:txBody>
                    <a:bodyPr/>
                    <a:lstStyle/>
                    <a:p>
                      <a:pPr>
                        <a:buNone/>
                      </a:pPr>
                      <a:r>
                        <a:rPr lang="en-US" sz="1800"/>
                        <a:t>Employee remains out recovering</a:t>
                      </a:r>
                    </a:p>
                  </a:txBody>
                  <a:tcPr marL="90759" marR="90759" marT="45380" marB="45380" anchor="ctr">
                    <a:lnL>
                      <a:noFill/>
                    </a:lnL>
                    <a:lnR>
                      <a:noFill/>
                    </a:lnR>
                    <a:lnT>
                      <a:noFill/>
                    </a:lnT>
                    <a:lnB>
                      <a:noFill/>
                    </a:lnB>
                    <a:noFill/>
                  </a:tcPr>
                </a:tc>
                <a:tc>
                  <a:txBody>
                    <a:bodyPr/>
                    <a:lstStyle/>
                    <a:p>
                      <a:pPr>
                        <a:buNone/>
                      </a:pPr>
                      <a:r>
                        <a:rPr lang="en-US" sz="1800"/>
                        <a:t>STD may provide wage replacement; FMLA may protect the job if applicable</a:t>
                      </a:r>
                    </a:p>
                  </a:txBody>
                  <a:tcPr marL="90759" marR="90759" marT="45380" marB="45380" anchor="ctr">
                    <a:lnL>
                      <a:noFill/>
                    </a:lnL>
                    <a:lnR>
                      <a:noFill/>
                    </a:lnR>
                    <a:lnT>
                      <a:noFill/>
                    </a:lnT>
                    <a:lnB>
                      <a:noFill/>
                    </a:lnB>
                    <a:noFill/>
                  </a:tcPr>
                </a:tc>
                <a:extLst>
                  <a:ext uri="{0D108BD9-81ED-4DB2-BD59-A6C34878D82A}">
                    <a16:rowId xmlns:a16="http://schemas.microsoft.com/office/drawing/2014/main" val="1831851953"/>
                  </a:ext>
                </a:extLst>
              </a:tr>
              <a:tr h="1216177">
                <a:tc>
                  <a:txBody>
                    <a:bodyPr/>
                    <a:lstStyle/>
                    <a:p>
                      <a:pPr>
                        <a:buNone/>
                      </a:pPr>
                      <a:r>
                        <a:rPr lang="en-US" sz="1800" b="1"/>
                        <a:t>Week 9+</a:t>
                      </a:r>
                      <a:endParaRPr lang="en-US" sz="1800"/>
                    </a:p>
                  </a:txBody>
                  <a:tcPr marL="90759" marR="90759" marT="45380" marB="45380" anchor="ctr">
                    <a:lnL>
                      <a:noFill/>
                    </a:lnL>
                    <a:lnR>
                      <a:noFill/>
                    </a:lnR>
                    <a:lnT>
                      <a:noFill/>
                    </a:lnT>
                    <a:lnB>
                      <a:noFill/>
                    </a:lnB>
                    <a:noFill/>
                  </a:tcPr>
                </a:tc>
                <a:tc>
                  <a:txBody>
                    <a:bodyPr/>
                    <a:lstStyle/>
                    <a:p>
                      <a:pPr>
                        <a:buNone/>
                      </a:pPr>
                      <a:r>
                        <a:rPr lang="en-US" sz="1800"/>
                        <a:t>Employee returns but needs follow-up care</a:t>
                      </a:r>
                    </a:p>
                  </a:txBody>
                  <a:tcPr marL="90759" marR="90759" marT="45380" marB="45380" anchor="ctr">
                    <a:lnL>
                      <a:noFill/>
                    </a:lnL>
                    <a:lnR>
                      <a:noFill/>
                    </a:lnR>
                    <a:lnT>
                      <a:noFill/>
                    </a:lnT>
                    <a:lnB>
                      <a:noFill/>
                    </a:lnB>
                    <a:noFill/>
                  </a:tcPr>
                </a:tc>
                <a:tc>
                  <a:txBody>
                    <a:bodyPr/>
                    <a:lstStyle/>
                    <a:p>
                      <a:pPr>
                        <a:buNone/>
                      </a:pPr>
                      <a:r>
                        <a:rPr lang="en-US" sz="1800" dirty="0"/>
                        <a:t>Earned sick leave may be used intermittently for physical therapy or appointments</a:t>
                      </a:r>
                    </a:p>
                  </a:txBody>
                  <a:tcPr marL="90759" marR="90759" marT="45380" marB="45380" anchor="ctr">
                    <a:lnL>
                      <a:noFill/>
                    </a:lnL>
                    <a:lnR>
                      <a:noFill/>
                    </a:lnR>
                    <a:lnT>
                      <a:noFill/>
                    </a:lnT>
                    <a:lnB>
                      <a:noFill/>
                    </a:lnB>
                    <a:noFill/>
                  </a:tcPr>
                </a:tc>
                <a:extLst>
                  <a:ext uri="{0D108BD9-81ED-4DB2-BD59-A6C34878D82A}">
                    <a16:rowId xmlns:a16="http://schemas.microsoft.com/office/drawing/2014/main" val="1839899846"/>
                  </a:ext>
                </a:extLst>
              </a:tr>
            </a:tbl>
          </a:graphicData>
        </a:graphic>
      </p:graphicFrame>
      <p:pic>
        <p:nvPicPr>
          <p:cNvPr id="13" name="Picture 12">
            <a:extLst>
              <a:ext uri="{FF2B5EF4-FFF2-40B4-BE49-F238E27FC236}">
                <a16:creationId xmlns:a16="http://schemas.microsoft.com/office/drawing/2014/main" id="{76DCAC53-C3F6-24BE-1C6B-F2F66D2630B1}"/>
              </a:ext>
            </a:extLst>
          </p:cNvPr>
          <p:cNvPicPr>
            <a:picLocks noChangeAspect="1"/>
          </p:cNvPicPr>
          <p:nvPr/>
        </p:nvPicPr>
        <p:blipFill>
          <a:blip r:embed="rId2"/>
          <a:stretch>
            <a:fillRect/>
          </a:stretch>
        </p:blipFill>
        <p:spPr>
          <a:xfrm>
            <a:off x="895009" y="2451116"/>
            <a:ext cx="2943911" cy="2889596"/>
          </a:xfrm>
          <a:prstGeom prst="rect">
            <a:avLst/>
          </a:prstGeom>
        </p:spPr>
      </p:pic>
    </p:spTree>
    <p:extLst>
      <p:ext uri="{BB962C8B-B14F-4D97-AF65-F5344CB8AC3E}">
        <p14:creationId xmlns:p14="http://schemas.microsoft.com/office/powerpoint/2010/main" val="2217593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alpha val="31000"/>
          </a:schemeClr>
        </a:solidFill>
        <a:effectLst/>
      </p:bgPr>
    </p:bg>
    <p:spTree>
      <p:nvGrpSpPr>
        <p:cNvPr id="1" name="">
          <a:extLst>
            <a:ext uri="{FF2B5EF4-FFF2-40B4-BE49-F238E27FC236}">
              <a16:creationId xmlns:a16="http://schemas.microsoft.com/office/drawing/2014/main" id="{0C0B89A6-5C5D-A96E-1D1F-5017BA06CCB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BF3FFD6-7F91-9428-9FB6-B58427276098}"/>
              </a:ext>
            </a:extLst>
          </p:cNvPr>
          <p:cNvSpPr>
            <a:spLocks noGrp="1"/>
          </p:cNvSpPr>
          <p:nvPr>
            <p:ph type="sldNum" sz="quarter" idx="12"/>
          </p:nvPr>
        </p:nvSpPr>
        <p:spPr/>
        <p:txBody>
          <a:bodyPr/>
          <a:lstStyle/>
          <a:p>
            <a:fld id="{C1FF6DA9-008F-8B48-92A6-B652298478BF}" type="slidenum">
              <a:rPr lang="en-US" smtClean="0"/>
              <a:t>24</a:t>
            </a:fld>
            <a:endParaRPr lang="en-US"/>
          </a:p>
        </p:txBody>
      </p:sp>
      <p:sp>
        <p:nvSpPr>
          <p:cNvPr id="5" name="TextBox 4">
            <a:extLst>
              <a:ext uri="{FF2B5EF4-FFF2-40B4-BE49-F238E27FC236}">
                <a16:creationId xmlns:a16="http://schemas.microsoft.com/office/drawing/2014/main" id="{769BA536-21BA-C602-984F-A2534CD6856A}"/>
              </a:ext>
            </a:extLst>
          </p:cNvPr>
          <p:cNvSpPr txBox="1"/>
          <p:nvPr/>
        </p:nvSpPr>
        <p:spPr>
          <a:xfrm>
            <a:off x="4272424" y="603850"/>
            <a:ext cx="3647152" cy="923330"/>
          </a:xfrm>
          <a:prstGeom prst="rect">
            <a:avLst/>
          </a:prstGeom>
          <a:noFill/>
        </p:spPr>
        <p:txBody>
          <a:bodyPr wrap="none" rtlCol="0">
            <a:spAutoFit/>
          </a:bodyPr>
          <a:lstStyle/>
          <a:p>
            <a:r>
              <a:rPr lang="en-US" sz="5400" b="1" dirty="0"/>
              <a:t>BUCKET 3</a:t>
            </a:r>
          </a:p>
        </p:txBody>
      </p:sp>
      <p:pic>
        <p:nvPicPr>
          <p:cNvPr id="7" name="Picture 6">
            <a:extLst>
              <a:ext uri="{FF2B5EF4-FFF2-40B4-BE49-F238E27FC236}">
                <a16:creationId xmlns:a16="http://schemas.microsoft.com/office/drawing/2014/main" id="{AAEED6B4-C3EC-6282-50EF-752FD5C94B09}"/>
              </a:ext>
            </a:extLst>
          </p:cNvPr>
          <p:cNvPicPr>
            <a:picLocks noChangeAspect="1"/>
          </p:cNvPicPr>
          <p:nvPr/>
        </p:nvPicPr>
        <p:blipFill>
          <a:blip r:embed="rId2">
            <a:alphaModFix amt="47000"/>
            <a:extLst>
              <a:ext uri="{BEBA8EAE-BF5A-486C-A8C5-ECC9F3942E4B}">
                <a14:imgProps xmlns:a14="http://schemas.microsoft.com/office/drawing/2010/main">
                  <a14:imgLayer r:embed="rId3">
                    <a14:imgEffect>
                      <a14:brightnessContrast bright="-7000"/>
                    </a14:imgEffect>
                  </a14:imgLayer>
                </a14:imgProps>
              </a:ext>
            </a:extLst>
          </a:blip>
          <a:stretch>
            <a:fillRect/>
          </a:stretch>
        </p:blipFill>
        <p:spPr>
          <a:xfrm>
            <a:off x="3447680" y="1463040"/>
            <a:ext cx="5296639" cy="4677428"/>
          </a:xfrm>
          <a:prstGeom prst="rect">
            <a:avLst/>
          </a:prstGeom>
        </p:spPr>
      </p:pic>
      <p:sp>
        <p:nvSpPr>
          <p:cNvPr id="4" name="Rounded Rectangle 5">
            <a:extLst>
              <a:ext uri="{FF2B5EF4-FFF2-40B4-BE49-F238E27FC236}">
                <a16:creationId xmlns:a16="http://schemas.microsoft.com/office/drawing/2014/main" id="{C0A0FDD4-48D5-EF58-3914-06C809E3151F}"/>
              </a:ext>
            </a:extLst>
          </p:cNvPr>
          <p:cNvSpPr/>
          <p:nvPr/>
        </p:nvSpPr>
        <p:spPr>
          <a:xfrm>
            <a:off x="3447680" y="3044921"/>
            <a:ext cx="5257800" cy="1508760"/>
          </a:xfrm>
          <a:prstGeom prst="roundRect">
            <a:avLst/>
          </a:prstGeom>
          <a:solidFill>
            <a:srgbClr val="FFFFFF"/>
          </a:solidFill>
          <a:ln>
            <a:solidFill>
              <a:srgbClr val="008080"/>
            </a:solidFill>
          </a:ln>
        </p:spPr>
        <p:style>
          <a:lnRef idx="1">
            <a:schemeClr val="accent1"/>
          </a:lnRef>
          <a:fillRef idx="3">
            <a:schemeClr val="accent1"/>
          </a:fillRef>
          <a:effectRef idx="2">
            <a:schemeClr val="accent1"/>
          </a:effectRef>
          <a:fontRef idx="minor">
            <a:schemeClr val="lt1"/>
          </a:fontRef>
        </p:style>
        <p:txBody>
          <a:bodyPr lIns="164592" tIns="109728" rtlCol="0" anchor="ctr"/>
          <a:lstStyle/>
          <a:p>
            <a:pPr algn="ctr">
              <a:defRPr sz="2000" b="1">
                <a:solidFill>
                  <a:srgbClr val="1F4E79"/>
                </a:solidFill>
              </a:defRPr>
            </a:pPr>
            <a:r>
              <a:rPr dirty="0"/>
              <a:t>Accommodation</a:t>
            </a:r>
          </a:p>
          <a:p>
            <a:pPr algn="ctr">
              <a:defRPr sz="1500">
                <a:solidFill>
                  <a:srgbClr val="595959"/>
                </a:solidFill>
              </a:defRPr>
            </a:pPr>
            <a:r>
              <a:rPr dirty="0"/>
              <a:t>ADA; restrictions and modified duty</a:t>
            </a:r>
          </a:p>
        </p:txBody>
      </p:sp>
    </p:spTree>
    <p:extLst>
      <p:ext uri="{BB962C8B-B14F-4D97-AF65-F5344CB8AC3E}">
        <p14:creationId xmlns:p14="http://schemas.microsoft.com/office/powerpoint/2010/main" val="5015198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07AA0B-AEEA-6652-430C-739BE8894FE5}"/>
              </a:ext>
            </a:extLst>
          </p:cNvPr>
          <p:cNvSpPr>
            <a:spLocks noGrp="1"/>
          </p:cNvSpPr>
          <p:nvPr>
            <p:ph type="sldNum" sz="quarter" idx="12"/>
          </p:nvPr>
        </p:nvSpPr>
        <p:spPr/>
        <p:txBody>
          <a:bodyPr/>
          <a:lstStyle/>
          <a:p>
            <a:fld id="{C1FF6DA9-008F-8B48-92A6-B652298478BF}" type="slidenum">
              <a:rPr lang="en-US" smtClean="0"/>
              <a:t>25</a:t>
            </a:fld>
            <a:endParaRPr lang="en-US"/>
          </a:p>
        </p:txBody>
      </p:sp>
      <p:sp>
        <p:nvSpPr>
          <p:cNvPr id="5" name="TextBox 4">
            <a:extLst>
              <a:ext uri="{FF2B5EF4-FFF2-40B4-BE49-F238E27FC236}">
                <a16:creationId xmlns:a16="http://schemas.microsoft.com/office/drawing/2014/main" id="{BF530D47-E87C-E664-F253-13E0210057C6}"/>
              </a:ext>
            </a:extLst>
          </p:cNvPr>
          <p:cNvSpPr txBox="1"/>
          <p:nvPr/>
        </p:nvSpPr>
        <p:spPr>
          <a:xfrm>
            <a:off x="831849" y="590034"/>
            <a:ext cx="9827683" cy="523220"/>
          </a:xfrm>
          <a:prstGeom prst="rect">
            <a:avLst/>
          </a:prstGeom>
          <a:noFill/>
        </p:spPr>
        <p:txBody>
          <a:bodyPr wrap="square">
            <a:spAutoFit/>
          </a:bodyPr>
          <a:lstStyle/>
          <a:p>
            <a:r>
              <a:rPr lang="en-US" sz="2800" b="1" dirty="0"/>
              <a:t>Leave Administration Doesn't End When Leave Ends</a:t>
            </a:r>
          </a:p>
        </p:txBody>
      </p:sp>
      <p:sp>
        <p:nvSpPr>
          <p:cNvPr id="10" name="TextBox 9">
            <a:extLst>
              <a:ext uri="{FF2B5EF4-FFF2-40B4-BE49-F238E27FC236}">
                <a16:creationId xmlns:a16="http://schemas.microsoft.com/office/drawing/2014/main" id="{6F0CC6C9-A1CD-6BAB-B422-AC3228A58FD0}"/>
              </a:ext>
            </a:extLst>
          </p:cNvPr>
          <p:cNvSpPr txBox="1"/>
          <p:nvPr/>
        </p:nvSpPr>
        <p:spPr>
          <a:xfrm>
            <a:off x="1143001" y="1226740"/>
            <a:ext cx="3970866" cy="4247317"/>
          </a:xfrm>
          <a:prstGeom prst="rect">
            <a:avLst/>
          </a:prstGeom>
          <a:noFill/>
        </p:spPr>
        <p:txBody>
          <a:bodyPr wrap="square">
            <a:spAutoFit/>
          </a:bodyPr>
          <a:lstStyle/>
          <a:p>
            <a:r>
              <a:rPr lang="en-US" b="1" dirty="0">
                <a:solidFill>
                  <a:srgbClr val="FFC000"/>
                </a:solidFill>
              </a:rPr>
              <a:t>Before Leave</a:t>
            </a:r>
          </a:p>
          <a:p>
            <a:r>
              <a:rPr lang="en-US" dirty="0">
                <a:solidFill>
                  <a:srgbClr val="FFC000"/>
                </a:solidFill>
              </a:rPr>
              <a:t>•	Eligibility</a:t>
            </a:r>
          </a:p>
          <a:p>
            <a:r>
              <a:rPr lang="en-US" dirty="0">
                <a:solidFill>
                  <a:srgbClr val="FFC000"/>
                </a:solidFill>
              </a:rPr>
              <a:t>•	Notices</a:t>
            </a:r>
          </a:p>
          <a:p>
            <a:r>
              <a:rPr lang="en-US" dirty="0">
                <a:solidFill>
                  <a:srgbClr val="FFC000"/>
                </a:solidFill>
              </a:rPr>
              <a:t>•	Wage replacement</a:t>
            </a:r>
          </a:p>
          <a:p>
            <a:endParaRPr lang="en-US" dirty="0">
              <a:solidFill>
                <a:srgbClr val="00B050"/>
              </a:solidFill>
            </a:endParaRPr>
          </a:p>
          <a:p>
            <a:r>
              <a:rPr lang="en-US" b="1" dirty="0">
                <a:solidFill>
                  <a:srgbClr val="00B050"/>
                </a:solidFill>
              </a:rPr>
              <a:t>During Leave</a:t>
            </a:r>
          </a:p>
          <a:p>
            <a:r>
              <a:rPr lang="en-US" dirty="0">
                <a:solidFill>
                  <a:srgbClr val="00B050"/>
                </a:solidFill>
              </a:rPr>
              <a:t>•	Tracking</a:t>
            </a:r>
          </a:p>
          <a:p>
            <a:r>
              <a:rPr lang="en-US" dirty="0">
                <a:solidFill>
                  <a:srgbClr val="00B050"/>
                </a:solidFill>
              </a:rPr>
              <a:t>•	Benefits</a:t>
            </a:r>
          </a:p>
          <a:p>
            <a:r>
              <a:rPr lang="en-US" dirty="0">
                <a:solidFill>
                  <a:srgbClr val="00B050"/>
                </a:solidFill>
              </a:rPr>
              <a:t>•	Communication</a:t>
            </a:r>
          </a:p>
          <a:p>
            <a:endParaRPr lang="en-US" dirty="0"/>
          </a:p>
          <a:p>
            <a:r>
              <a:rPr lang="en-US" b="1" dirty="0">
                <a:solidFill>
                  <a:srgbClr val="FF0000"/>
                </a:solidFill>
              </a:rPr>
              <a:t>After Leave</a:t>
            </a:r>
          </a:p>
          <a:p>
            <a:r>
              <a:rPr lang="en-US" dirty="0">
                <a:solidFill>
                  <a:srgbClr val="FF0000"/>
                </a:solidFill>
              </a:rPr>
              <a:t>•	Return-to-work review</a:t>
            </a:r>
          </a:p>
          <a:p>
            <a:r>
              <a:rPr lang="en-US" dirty="0">
                <a:solidFill>
                  <a:srgbClr val="FF0000"/>
                </a:solidFill>
              </a:rPr>
              <a:t>•	Accommodation analysis</a:t>
            </a:r>
          </a:p>
          <a:p>
            <a:r>
              <a:rPr lang="en-US" dirty="0">
                <a:solidFill>
                  <a:srgbClr val="FF0000"/>
                </a:solidFill>
              </a:rPr>
              <a:t>•	Fitness for duty</a:t>
            </a:r>
          </a:p>
          <a:p>
            <a:r>
              <a:rPr lang="en-US" dirty="0">
                <a:solidFill>
                  <a:srgbClr val="FF0000"/>
                </a:solidFill>
              </a:rPr>
              <a:t>•	Ongoing restrictions</a:t>
            </a:r>
          </a:p>
        </p:txBody>
      </p:sp>
      <p:pic>
        <p:nvPicPr>
          <p:cNvPr id="12" name="Picture 11">
            <a:extLst>
              <a:ext uri="{FF2B5EF4-FFF2-40B4-BE49-F238E27FC236}">
                <a16:creationId xmlns:a16="http://schemas.microsoft.com/office/drawing/2014/main" id="{CCDF56D0-18E0-DF67-1A9F-76DBD9AC1A00}"/>
              </a:ext>
            </a:extLst>
          </p:cNvPr>
          <p:cNvPicPr>
            <a:picLocks noChangeAspect="1"/>
          </p:cNvPicPr>
          <p:nvPr/>
        </p:nvPicPr>
        <p:blipFill>
          <a:blip r:embed="rId3"/>
          <a:stretch>
            <a:fillRect/>
          </a:stretch>
        </p:blipFill>
        <p:spPr>
          <a:xfrm>
            <a:off x="4824642" y="4216321"/>
            <a:ext cx="2034716" cy="1828958"/>
          </a:xfrm>
          <a:prstGeom prst="rect">
            <a:avLst/>
          </a:prstGeom>
        </p:spPr>
      </p:pic>
      <p:pic>
        <p:nvPicPr>
          <p:cNvPr id="15" name="Picture 14">
            <a:extLst>
              <a:ext uri="{FF2B5EF4-FFF2-40B4-BE49-F238E27FC236}">
                <a16:creationId xmlns:a16="http://schemas.microsoft.com/office/drawing/2014/main" id="{83E2DB73-640E-3226-4F62-DBB050E55304}"/>
              </a:ext>
            </a:extLst>
          </p:cNvPr>
          <p:cNvPicPr>
            <a:picLocks noChangeAspect="1"/>
          </p:cNvPicPr>
          <p:nvPr/>
        </p:nvPicPr>
        <p:blipFill>
          <a:blip r:embed="rId4"/>
          <a:stretch>
            <a:fillRect/>
          </a:stretch>
        </p:blipFill>
        <p:spPr>
          <a:xfrm>
            <a:off x="6753504" y="1342344"/>
            <a:ext cx="4084008" cy="3788456"/>
          </a:xfrm>
          <a:prstGeom prst="rect">
            <a:avLst/>
          </a:prstGeom>
        </p:spPr>
      </p:pic>
    </p:spTree>
    <p:extLst>
      <p:ext uri="{BB962C8B-B14F-4D97-AF65-F5344CB8AC3E}">
        <p14:creationId xmlns:p14="http://schemas.microsoft.com/office/powerpoint/2010/main" val="40683808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5C18A12-682A-015C-C237-EA83A8D4128C}"/>
              </a:ext>
            </a:extLst>
          </p:cNvPr>
          <p:cNvSpPr>
            <a:spLocks noGrp="1"/>
          </p:cNvSpPr>
          <p:nvPr>
            <p:ph type="sldNum" sz="quarter" idx="12"/>
          </p:nvPr>
        </p:nvSpPr>
        <p:spPr/>
        <p:txBody>
          <a:bodyPr/>
          <a:lstStyle/>
          <a:p>
            <a:fld id="{C1FF6DA9-008F-8B48-92A6-B652298478BF}" type="slidenum">
              <a:rPr lang="en-US" smtClean="0"/>
              <a:t>26</a:t>
            </a:fld>
            <a:endParaRPr lang="en-US"/>
          </a:p>
        </p:txBody>
      </p:sp>
      <p:sp>
        <p:nvSpPr>
          <p:cNvPr id="5" name="TextBox 4">
            <a:extLst>
              <a:ext uri="{FF2B5EF4-FFF2-40B4-BE49-F238E27FC236}">
                <a16:creationId xmlns:a16="http://schemas.microsoft.com/office/drawing/2014/main" id="{DC83CA16-DC63-A25C-FF56-87D409C7A5EC}"/>
              </a:ext>
            </a:extLst>
          </p:cNvPr>
          <p:cNvSpPr txBox="1"/>
          <p:nvPr/>
        </p:nvSpPr>
        <p:spPr>
          <a:xfrm>
            <a:off x="696383" y="333376"/>
            <a:ext cx="8667749" cy="523220"/>
          </a:xfrm>
          <a:prstGeom prst="rect">
            <a:avLst/>
          </a:prstGeom>
          <a:noFill/>
        </p:spPr>
        <p:txBody>
          <a:bodyPr wrap="square">
            <a:spAutoFit/>
          </a:bodyPr>
          <a:lstStyle/>
          <a:p>
            <a:r>
              <a:rPr lang="en-US" sz="2800" b="1" dirty="0"/>
              <a:t>Employees Returning From Leave</a:t>
            </a:r>
          </a:p>
        </p:txBody>
      </p:sp>
      <p:sp>
        <p:nvSpPr>
          <p:cNvPr id="8" name="TextBox 7">
            <a:extLst>
              <a:ext uri="{FF2B5EF4-FFF2-40B4-BE49-F238E27FC236}">
                <a16:creationId xmlns:a16="http://schemas.microsoft.com/office/drawing/2014/main" id="{21BAFB80-C40C-10AA-01BE-D5EAC0463370}"/>
              </a:ext>
            </a:extLst>
          </p:cNvPr>
          <p:cNvSpPr txBox="1"/>
          <p:nvPr/>
        </p:nvSpPr>
        <p:spPr>
          <a:xfrm>
            <a:off x="789515" y="856596"/>
            <a:ext cx="7660217" cy="369332"/>
          </a:xfrm>
          <a:prstGeom prst="rect">
            <a:avLst/>
          </a:prstGeom>
          <a:noFill/>
        </p:spPr>
        <p:txBody>
          <a:bodyPr wrap="square">
            <a:spAutoFit/>
          </a:bodyPr>
          <a:lstStyle/>
          <a:p>
            <a:r>
              <a:rPr lang="en-US" dirty="0">
                <a:solidFill>
                  <a:schemeClr val="bg2">
                    <a:lumMod val="75000"/>
                  </a:schemeClr>
                </a:solidFill>
              </a:rPr>
              <a:t>Returning to Work is a Process, Not an Event</a:t>
            </a:r>
          </a:p>
        </p:txBody>
      </p:sp>
      <p:sp>
        <p:nvSpPr>
          <p:cNvPr id="10" name="TextBox 9">
            <a:extLst>
              <a:ext uri="{FF2B5EF4-FFF2-40B4-BE49-F238E27FC236}">
                <a16:creationId xmlns:a16="http://schemas.microsoft.com/office/drawing/2014/main" id="{F07915A6-476E-3A7F-FEA6-C13BB1EA2C2E}"/>
              </a:ext>
            </a:extLst>
          </p:cNvPr>
          <p:cNvSpPr txBox="1"/>
          <p:nvPr/>
        </p:nvSpPr>
        <p:spPr>
          <a:xfrm>
            <a:off x="242359" y="1625600"/>
            <a:ext cx="8286749" cy="3266920"/>
          </a:xfrm>
          <a:prstGeom prst="rect">
            <a:avLst/>
          </a:prstGeom>
          <a:noFill/>
        </p:spPr>
        <p:txBody>
          <a:bodyPr wrap="square">
            <a:spAutoFit/>
          </a:bodyPr>
          <a:lstStyle/>
          <a:p>
            <a:pPr>
              <a:lnSpc>
                <a:spcPct val="150000"/>
              </a:lnSpc>
            </a:pPr>
            <a:r>
              <a:rPr lang="en-US" sz="2000" dirty="0"/>
              <a:t>When employees return from leave, HR should evaluate:</a:t>
            </a:r>
          </a:p>
          <a:p>
            <a:pPr>
              <a:lnSpc>
                <a:spcPct val="150000"/>
              </a:lnSpc>
            </a:pPr>
            <a:endParaRPr lang="en-US" sz="2000" dirty="0"/>
          </a:p>
          <a:p>
            <a:pPr>
              <a:lnSpc>
                <a:spcPct val="150000"/>
              </a:lnSpc>
            </a:pPr>
            <a:r>
              <a:rPr lang="en-US" sz="2000" dirty="0"/>
              <a:t>✅ Is the employee released to return?</a:t>
            </a:r>
          </a:p>
          <a:p>
            <a:pPr>
              <a:lnSpc>
                <a:spcPct val="150000"/>
              </a:lnSpc>
            </a:pPr>
            <a:r>
              <a:rPr lang="en-US" sz="2000" dirty="0"/>
              <a:t>✅ Are restrictions involved?</a:t>
            </a:r>
          </a:p>
          <a:p>
            <a:pPr>
              <a:lnSpc>
                <a:spcPct val="150000"/>
              </a:lnSpc>
            </a:pPr>
            <a:r>
              <a:rPr lang="en-US" sz="2000" dirty="0"/>
              <a:t>✅ Is additional leave needed?</a:t>
            </a:r>
          </a:p>
          <a:p>
            <a:pPr>
              <a:lnSpc>
                <a:spcPct val="150000"/>
              </a:lnSpc>
            </a:pPr>
            <a:r>
              <a:rPr lang="en-US" sz="2000" dirty="0"/>
              <a:t>✅ Are accommodations required?</a:t>
            </a:r>
          </a:p>
          <a:p>
            <a:pPr>
              <a:lnSpc>
                <a:spcPct val="150000"/>
              </a:lnSpc>
            </a:pPr>
            <a:r>
              <a:rPr lang="en-US" sz="2000" dirty="0"/>
              <a:t>✅ Can the employee perform essential job functions?</a:t>
            </a:r>
          </a:p>
        </p:txBody>
      </p:sp>
      <p:pic>
        <p:nvPicPr>
          <p:cNvPr id="12" name="Picture 11">
            <a:extLst>
              <a:ext uri="{FF2B5EF4-FFF2-40B4-BE49-F238E27FC236}">
                <a16:creationId xmlns:a16="http://schemas.microsoft.com/office/drawing/2014/main" id="{86981603-5F94-5CAD-097E-D3B3542F4497}"/>
              </a:ext>
            </a:extLst>
          </p:cNvPr>
          <p:cNvPicPr>
            <a:picLocks noChangeAspect="1"/>
          </p:cNvPicPr>
          <p:nvPr/>
        </p:nvPicPr>
        <p:blipFill>
          <a:blip r:embed="rId2"/>
          <a:stretch>
            <a:fillRect/>
          </a:stretch>
        </p:blipFill>
        <p:spPr>
          <a:xfrm>
            <a:off x="7239000" y="1062763"/>
            <a:ext cx="4859429" cy="5217861"/>
          </a:xfrm>
          <a:prstGeom prst="rect">
            <a:avLst/>
          </a:prstGeom>
        </p:spPr>
      </p:pic>
    </p:spTree>
    <p:extLst>
      <p:ext uri="{BB962C8B-B14F-4D97-AF65-F5344CB8AC3E}">
        <p14:creationId xmlns:p14="http://schemas.microsoft.com/office/powerpoint/2010/main" val="9409632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001BBCB-FFD3-0F22-4EC3-D2BF208D05F3}"/>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2C4448E9-5057-98BB-7D67-2328DB52816C}"/>
              </a:ext>
            </a:extLst>
          </p:cNvPr>
          <p:cNvSpPr>
            <a:spLocks noGrp="1"/>
          </p:cNvSpPr>
          <p:nvPr>
            <p:ph type="sldNum" sz="quarter" idx="12"/>
          </p:nvPr>
        </p:nvSpPr>
        <p:spPr/>
        <p:txBody>
          <a:bodyPr/>
          <a:lstStyle/>
          <a:p>
            <a:fld id="{C1FF6DA9-008F-8B48-92A6-B652298478BF}" type="slidenum">
              <a:rPr lang="en-US" smtClean="0"/>
              <a:t>27</a:t>
            </a:fld>
            <a:endParaRPr lang="en-US"/>
          </a:p>
        </p:txBody>
      </p:sp>
      <p:sp>
        <p:nvSpPr>
          <p:cNvPr id="5" name="TextBox 4">
            <a:extLst>
              <a:ext uri="{FF2B5EF4-FFF2-40B4-BE49-F238E27FC236}">
                <a16:creationId xmlns:a16="http://schemas.microsoft.com/office/drawing/2014/main" id="{3D2D90AE-47E2-C04F-7448-B63AF3BEB1D7}"/>
              </a:ext>
            </a:extLst>
          </p:cNvPr>
          <p:cNvSpPr txBox="1"/>
          <p:nvPr/>
        </p:nvSpPr>
        <p:spPr>
          <a:xfrm>
            <a:off x="795867" y="465667"/>
            <a:ext cx="8278282" cy="1077218"/>
          </a:xfrm>
          <a:prstGeom prst="rect">
            <a:avLst/>
          </a:prstGeom>
          <a:noFill/>
        </p:spPr>
        <p:txBody>
          <a:bodyPr wrap="square">
            <a:spAutoFit/>
          </a:bodyPr>
          <a:lstStyle/>
          <a:p>
            <a:r>
              <a:rPr lang="en-US" sz="2800" b="1" dirty="0"/>
              <a:t>Fitness for Duty / Return to Work Certifications</a:t>
            </a:r>
          </a:p>
          <a:p>
            <a:endParaRPr lang="en-US" dirty="0"/>
          </a:p>
          <a:p>
            <a:r>
              <a:rPr lang="en-US" dirty="0">
                <a:solidFill>
                  <a:schemeClr val="bg2">
                    <a:lumMod val="75000"/>
                  </a:schemeClr>
                </a:solidFill>
              </a:rPr>
              <a:t>Can Employers Require Documentation?</a:t>
            </a:r>
          </a:p>
        </p:txBody>
      </p:sp>
      <p:sp>
        <p:nvSpPr>
          <p:cNvPr id="8" name="TextBox 7">
            <a:extLst>
              <a:ext uri="{FF2B5EF4-FFF2-40B4-BE49-F238E27FC236}">
                <a16:creationId xmlns:a16="http://schemas.microsoft.com/office/drawing/2014/main" id="{435AA7D2-98B1-CEEC-A25A-ED6A60FEB585}"/>
              </a:ext>
            </a:extLst>
          </p:cNvPr>
          <p:cNvSpPr txBox="1"/>
          <p:nvPr/>
        </p:nvSpPr>
        <p:spPr>
          <a:xfrm>
            <a:off x="795867" y="1718733"/>
            <a:ext cx="10617200" cy="4708981"/>
          </a:xfrm>
          <a:prstGeom prst="rect">
            <a:avLst/>
          </a:prstGeom>
          <a:noFill/>
        </p:spPr>
        <p:txBody>
          <a:bodyPr wrap="square">
            <a:spAutoFit/>
          </a:bodyPr>
          <a:lstStyle/>
          <a:p>
            <a:r>
              <a:rPr lang="en-US" b="1" dirty="0"/>
              <a:t>The Real Answer: It Depends </a:t>
            </a:r>
          </a:p>
          <a:p>
            <a:pPr>
              <a:lnSpc>
                <a:spcPct val="150000"/>
              </a:lnSpc>
            </a:pPr>
            <a:r>
              <a:rPr lang="en-US" dirty="0"/>
              <a:t>✅ Generally Appropriate</a:t>
            </a:r>
          </a:p>
          <a:p>
            <a:pPr>
              <a:lnSpc>
                <a:spcPct val="150000"/>
              </a:lnSpc>
            </a:pPr>
            <a:r>
              <a:rPr lang="en-US" dirty="0"/>
              <a:t>	Employers often may request documentation when:</a:t>
            </a:r>
          </a:p>
          <a:p>
            <a:pPr marL="1657350" lvl="3" indent="-285750">
              <a:lnSpc>
                <a:spcPct val="150000"/>
              </a:lnSpc>
              <a:buFont typeface="Arial" panose="020B0604020202020204" pitchFamily="34" charset="0"/>
              <a:buChar char="•"/>
            </a:pPr>
            <a:r>
              <a:rPr lang="en-US" sz="1600" dirty="0"/>
              <a:t>The employee has been on a medical leave for their own serious health condition</a:t>
            </a:r>
          </a:p>
          <a:p>
            <a:pPr marL="1657350" lvl="3" indent="-285750">
              <a:lnSpc>
                <a:spcPct val="150000"/>
              </a:lnSpc>
              <a:buFont typeface="Arial" panose="020B0604020202020204" pitchFamily="34" charset="0"/>
              <a:buChar char="•"/>
            </a:pPr>
            <a:r>
              <a:rPr lang="en-US" sz="1600" dirty="0"/>
              <a:t>The employee is returning with restrictions</a:t>
            </a:r>
          </a:p>
          <a:p>
            <a:pPr marL="1657350" lvl="3" indent="-285750">
              <a:lnSpc>
                <a:spcPct val="150000"/>
              </a:lnSpc>
              <a:buFont typeface="Arial" panose="020B0604020202020204" pitchFamily="34" charset="0"/>
              <a:buChar char="•"/>
            </a:pPr>
            <a:r>
              <a:rPr lang="en-US" sz="1600" dirty="0"/>
              <a:t>The position involves safety-sensitive duties</a:t>
            </a:r>
          </a:p>
          <a:p>
            <a:pPr marL="1657350" lvl="3" indent="-285750">
              <a:lnSpc>
                <a:spcPct val="150000"/>
              </a:lnSpc>
              <a:buFont typeface="Arial" panose="020B0604020202020204" pitchFamily="34" charset="0"/>
              <a:buChar char="•"/>
            </a:pPr>
            <a:r>
              <a:rPr lang="en-US" sz="1600" dirty="0"/>
              <a:t>The employee's ability to perform essential job functions is uncertain</a:t>
            </a:r>
          </a:p>
          <a:p>
            <a:pPr marL="1657350" lvl="3" indent="-285750">
              <a:lnSpc>
                <a:spcPct val="150000"/>
              </a:lnSpc>
              <a:buFont typeface="Arial" panose="020B0604020202020204" pitchFamily="34" charset="0"/>
              <a:buChar char="•"/>
            </a:pPr>
            <a:r>
              <a:rPr lang="en-US" sz="1600" dirty="0"/>
              <a:t>A fitness-for-duty certification was properly communicated at the beginning of the leave</a:t>
            </a:r>
          </a:p>
          <a:p>
            <a:endParaRPr lang="en-US" dirty="0"/>
          </a:p>
          <a:p>
            <a:r>
              <a:rPr lang="en-US" u="sng" dirty="0"/>
              <a:t>Documentation Should Focus On:</a:t>
            </a:r>
          </a:p>
          <a:p>
            <a:r>
              <a:rPr lang="en-US" dirty="0"/>
              <a:t>✅ Can the employee safely return?</a:t>
            </a:r>
          </a:p>
          <a:p>
            <a:r>
              <a:rPr lang="en-US" dirty="0"/>
              <a:t>✅ What restrictions exist?</a:t>
            </a:r>
          </a:p>
          <a:p>
            <a:r>
              <a:rPr lang="en-US" dirty="0"/>
              <a:t>✅ What job functions are impacted?</a:t>
            </a:r>
          </a:p>
          <a:p>
            <a:r>
              <a:rPr lang="en-US" dirty="0"/>
              <a:t>✅ How long are restrictions expected to last?</a:t>
            </a:r>
          </a:p>
        </p:txBody>
      </p:sp>
    </p:spTree>
    <p:extLst>
      <p:ext uri="{BB962C8B-B14F-4D97-AF65-F5344CB8AC3E}">
        <p14:creationId xmlns:p14="http://schemas.microsoft.com/office/powerpoint/2010/main" val="20135056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A9759-8437-6426-9D04-004AA1264AB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5CB8667-E9DF-1A2F-0893-AB8230D9691A}"/>
              </a:ext>
            </a:extLst>
          </p:cNvPr>
          <p:cNvSpPr>
            <a:spLocks noGrp="1"/>
          </p:cNvSpPr>
          <p:nvPr>
            <p:ph type="sldNum" sz="quarter" idx="12"/>
          </p:nvPr>
        </p:nvSpPr>
        <p:spPr/>
        <p:txBody>
          <a:bodyPr/>
          <a:lstStyle/>
          <a:p>
            <a:fld id="{C1FF6DA9-008F-8B48-92A6-B652298478BF}" type="slidenum">
              <a:rPr lang="en-US" smtClean="0"/>
              <a:t>28</a:t>
            </a:fld>
            <a:endParaRPr lang="en-US"/>
          </a:p>
        </p:txBody>
      </p:sp>
      <p:sp>
        <p:nvSpPr>
          <p:cNvPr id="5" name="TextBox 4">
            <a:extLst>
              <a:ext uri="{FF2B5EF4-FFF2-40B4-BE49-F238E27FC236}">
                <a16:creationId xmlns:a16="http://schemas.microsoft.com/office/drawing/2014/main" id="{86513EF7-DE4E-7F12-2366-A3A9A2847068}"/>
              </a:ext>
            </a:extLst>
          </p:cNvPr>
          <p:cNvSpPr txBox="1"/>
          <p:nvPr/>
        </p:nvSpPr>
        <p:spPr>
          <a:xfrm>
            <a:off x="795867" y="465667"/>
            <a:ext cx="8278282" cy="1231106"/>
          </a:xfrm>
          <a:prstGeom prst="rect">
            <a:avLst/>
          </a:prstGeom>
          <a:noFill/>
        </p:spPr>
        <p:txBody>
          <a:bodyPr wrap="square">
            <a:spAutoFit/>
          </a:bodyPr>
          <a:lstStyle/>
          <a:p>
            <a:r>
              <a:rPr lang="en-US" sz="2800" b="1" dirty="0"/>
              <a:t>Fitness for Duty / Return to Work Certifications (cont.)</a:t>
            </a:r>
          </a:p>
          <a:p>
            <a:r>
              <a:rPr lang="en-US" dirty="0">
                <a:solidFill>
                  <a:schemeClr val="bg2">
                    <a:lumMod val="75000"/>
                  </a:schemeClr>
                </a:solidFill>
              </a:rPr>
              <a:t>🚩 Situations Where Employers Should Be Careful </a:t>
            </a:r>
          </a:p>
        </p:txBody>
      </p:sp>
      <p:sp>
        <p:nvSpPr>
          <p:cNvPr id="8" name="TextBox 7">
            <a:extLst>
              <a:ext uri="{FF2B5EF4-FFF2-40B4-BE49-F238E27FC236}">
                <a16:creationId xmlns:a16="http://schemas.microsoft.com/office/drawing/2014/main" id="{D78129A4-8D6C-1410-26F9-614EF0ADF5C9}"/>
              </a:ext>
            </a:extLst>
          </p:cNvPr>
          <p:cNvSpPr txBox="1"/>
          <p:nvPr/>
        </p:nvSpPr>
        <p:spPr>
          <a:xfrm>
            <a:off x="457200" y="1875260"/>
            <a:ext cx="11548533" cy="4616648"/>
          </a:xfrm>
          <a:prstGeom prst="rect">
            <a:avLst/>
          </a:prstGeom>
          <a:noFill/>
        </p:spPr>
        <p:txBody>
          <a:bodyPr wrap="square">
            <a:spAutoFit/>
          </a:bodyPr>
          <a:lstStyle/>
          <a:p>
            <a:r>
              <a:rPr lang="en-US" b="1" dirty="0"/>
              <a:t>State Paid Sick Leave Laws</a:t>
            </a:r>
          </a:p>
          <a:p>
            <a:r>
              <a:rPr lang="en-US" sz="1600" dirty="0"/>
              <a:t>	Many state and local paid sick leave laws limit when documentation can be requested. For example, New Mexico’s 	Healthy Workplaces Act permits documentation requests when an employee is absent for two or more consecutive 	workdays and allows the employee 14 days after returning to provide it.</a:t>
            </a:r>
          </a:p>
          <a:p>
            <a:endParaRPr lang="en-US" sz="1600" dirty="0"/>
          </a:p>
          <a:p>
            <a:r>
              <a:rPr lang="en-US" b="1" dirty="0"/>
              <a:t>Family Leave / Bonding Leave</a:t>
            </a:r>
          </a:p>
          <a:p>
            <a:r>
              <a:rPr lang="en-US" dirty="0"/>
              <a:t>	</a:t>
            </a:r>
            <a:r>
              <a:rPr lang="en-US" sz="1600" dirty="0"/>
              <a:t>If an employee is returning from bonding leave and not because of an illness or injury:</a:t>
            </a:r>
          </a:p>
          <a:p>
            <a:r>
              <a:rPr lang="en-US" sz="1600" dirty="0"/>
              <a:t>	❌ A medical release may not make sense. The employee isn't returning from a medical condition.</a:t>
            </a:r>
          </a:p>
          <a:p>
            <a:endParaRPr lang="en-US" sz="1600" dirty="0"/>
          </a:p>
          <a:p>
            <a:r>
              <a:rPr lang="en-US" b="1" dirty="0"/>
              <a:t>ADA Accommodation Situations</a:t>
            </a:r>
          </a:p>
          <a:p>
            <a:r>
              <a:rPr lang="en-US" sz="1600" dirty="0"/>
              <a:t>	Employers should not automatically require:</a:t>
            </a:r>
          </a:p>
          <a:p>
            <a:r>
              <a:rPr lang="en-US" sz="1600" dirty="0"/>
              <a:t>	❌ "100% healed“</a:t>
            </a:r>
          </a:p>
          <a:p>
            <a:r>
              <a:rPr lang="en-US" sz="1600" dirty="0"/>
              <a:t>	❌ "Fully recovered“</a:t>
            </a:r>
          </a:p>
          <a:p>
            <a:r>
              <a:rPr lang="en-US" sz="1600" dirty="0"/>
              <a:t>	❌ "No restrictions“</a:t>
            </a:r>
          </a:p>
          <a:p>
            <a:r>
              <a:rPr lang="en-US" sz="1600" dirty="0"/>
              <a:t>		requirements before allowing return to work.</a:t>
            </a:r>
          </a:p>
          <a:p>
            <a:r>
              <a:rPr lang="en-US" b="1" dirty="0"/>
              <a:t>Instead ask: </a:t>
            </a:r>
            <a:r>
              <a:rPr lang="en-US" dirty="0"/>
              <a:t>Can the employee perform the essential functions of the job with or without a reasonable accommodation?</a:t>
            </a:r>
          </a:p>
        </p:txBody>
      </p:sp>
    </p:spTree>
    <p:extLst>
      <p:ext uri="{BB962C8B-B14F-4D97-AF65-F5344CB8AC3E}">
        <p14:creationId xmlns:p14="http://schemas.microsoft.com/office/powerpoint/2010/main" val="4036885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0B990-CDE4-123F-8890-65D12294BC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73049E-36BA-6216-8143-B7F79D02C6CB}"/>
              </a:ext>
            </a:extLst>
          </p:cNvPr>
          <p:cNvSpPr>
            <a:spLocks noGrp="1"/>
          </p:cNvSpPr>
          <p:nvPr>
            <p:ph type="title"/>
          </p:nvPr>
        </p:nvSpPr>
        <p:spPr/>
        <p:txBody>
          <a:bodyPr/>
          <a:lstStyle/>
          <a:p>
            <a:r>
              <a:rPr lang="en-US" dirty="0"/>
              <a:t>Scenario 1: Return to Work Without Restrictions</a:t>
            </a:r>
          </a:p>
        </p:txBody>
      </p:sp>
      <p:sp>
        <p:nvSpPr>
          <p:cNvPr id="3" name="Content Placeholder 2">
            <a:extLst>
              <a:ext uri="{FF2B5EF4-FFF2-40B4-BE49-F238E27FC236}">
                <a16:creationId xmlns:a16="http://schemas.microsoft.com/office/drawing/2014/main" id="{5CE8F41B-90E3-6D26-978C-E82B6576EA50}"/>
              </a:ext>
            </a:extLst>
          </p:cNvPr>
          <p:cNvSpPr>
            <a:spLocks noGrp="1"/>
          </p:cNvSpPr>
          <p:nvPr>
            <p:ph idx="1"/>
          </p:nvPr>
        </p:nvSpPr>
        <p:spPr>
          <a:xfrm>
            <a:off x="611190" y="1707085"/>
            <a:ext cx="11196111" cy="3894140"/>
          </a:xfrm>
        </p:spPr>
        <p:txBody>
          <a:bodyPr/>
          <a:lstStyle/>
          <a:p>
            <a:pPr marL="0" marR="0">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 </a:t>
            </a:r>
          </a:p>
          <a:p>
            <a:endParaRPr lang="en-US" b="0" dirty="0"/>
          </a:p>
          <a:p>
            <a:endParaRPr lang="en-US" dirty="0"/>
          </a:p>
        </p:txBody>
      </p:sp>
      <p:sp>
        <p:nvSpPr>
          <p:cNvPr id="4" name="Text Placeholder 3">
            <a:extLst>
              <a:ext uri="{FF2B5EF4-FFF2-40B4-BE49-F238E27FC236}">
                <a16:creationId xmlns:a16="http://schemas.microsoft.com/office/drawing/2014/main" id="{FE993B4B-F9BC-5ABC-9901-455F4D8663FE}"/>
              </a:ext>
            </a:extLst>
          </p:cNvPr>
          <p:cNvSpPr>
            <a:spLocks noGrp="1"/>
          </p:cNvSpPr>
          <p:nvPr>
            <p:ph type="body" sz="quarter" idx="15"/>
          </p:nvPr>
        </p:nvSpPr>
        <p:spPr/>
        <p:txBody>
          <a:bodyPr/>
          <a:lstStyle/>
          <a:p>
            <a:r>
              <a:rPr lang="en-US" dirty="0"/>
              <a:t>Employee Returns Fully Released </a:t>
            </a:r>
          </a:p>
        </p:txBody>
      </p:sp>
      <p:sp>
        <p:nvSpPr>
          <p:cNvPr id="6" name="Footer Placeholder 5">
            <a:extLst>
              <a:ext uri="{FF2B5EF4-FFF2-40B4-BE49-F238E27FC236}">
                <a16:creationId xmlns:a16="http://schemas.microsoft.com/office/drawing/2014/main" id="{A4D4E2F1-3E58-1AED-62FC-D3A14C3428F5}"/>
              </a:ext>
            </a:extLst>
          </p:cNvPr>
          <p:cNvSpPr>
            <a:spLocks noGrp="1"/>
          </p:cNvSpPr>
          <p:nvPr>
            <p:ph type="ftr" sz="quarter" idx="3"/>
          </p:nvPr>
        </p:nvSpPr>
        <p:spPr/>
        <p:txBody>
          <a:bodyPr/>
          <a:lstStyle/>
          <a:p>
            <a:r>
              <a:rPr lang="en-US" dirty="0">
                <a:cs typeface="Arial" panose="020B0604020202020204" pitchFamily="34" charset="0"/>
              </a:rPr>
              <a:t>©2026 ARTHUR J. GALLAGHER &amp; CO.</a:t>
            </a:r>
          </a:p>
        </p:txBody>
      </p:sp>
      <p:sp>
        <p:nvSpPr>
          <p:cNvPr id="7" name="TextBox 6">
            <a:extLst>
              <a:ext uri="{FF2B5EF4-FFF2-40B4-BE49-F238E27FC236}">
                <a16:creationId xmlns:a16="http://schemas.microsoft.com/office/drawing/2014/main" id="{482135A6-D52C-B2DF-2320-DE6F4A2F3F4F}"/>
              </a:ext>
            </a:extLst>
          </p:cNvPr>
          <p:cNvSpPr txBox="1"/>
          <p:nvPr/>
        </p:nvSpPr>
        <p:spPr>
          <a:xfrm>
            <a:off x="6546715" y="2048311"/>
            <a:ext cx="4834718" cy="3170099"/>
          </a:xfrm>
          <a:prstGeom prst="rect">
            <a:avLst/>
          </a:prstGeom>
          <a:noFill/>
        </p:spPr>
        <p:txBody>
          <a:bodyPr wrap="square">
            <a:spAutoFit/>
          </a:bodyPr>
          <a:lstStyle/>
          <a:p>
            <a:r>
              <a:rPr lang="en-US" sz="2000" dirty="0"/>
              <a:t>✅ Surgery recovery completed</a:t>
            </a:r>
          </a:p>
          <a:p>
            <a:r>
              <a:rPr lang="en-US" sz="2000" dirty="0"/>
              <a:t>✅ STD claim ends</a:t>
            </a:r>
          </a:p>
          <a:p>
            <a:r>
              <a:rPr lang="en-US" sz="2000" dirty="0"/>
              <a:t>✅ FMLA exhausted or ends </a:t>
            </a:r>
          </a:p>
          <a:p>
            <a:endParaRPr lang="en-US" sz="2000" dirty="0"/>
          </a:p>
          <a:p>
            <a:endParaRPr lang="en-US" sz="2000" dirty="0"/>
          </a:p>
          <a:p>
            <a:r>
              <a:rPr lang="en-US" sz="2000" b="1" dirty="0"/>
              <a:t>Employer Actions:</a:t>
            </a:r>
          </a:p>
          <a:p>
            <a:pPr marL="285750" indent="-285750">
              <a:buFont typeface="Arial" panose="020B0604020202020204" pitchFamily="34" charset="0"/>
              <a:buChar char="•"/>
            </a:pPr>
            <a:r>
              <a:rPr lang="en-US" sz="2000" dirty="0"/>
              <a:t>Reinstate employee</a:t>
            </a:r>
          </a:p>
          <a:p>
            <a:pPr marL="285750" indent="-285750">
              <a:buFont typeface="Arial" panose="020B0604020202020204" pitchFamily="34" charset="0"/>
              <a:buChar char="•"/>
            </a:pPr>
            <a:r>
              <a:rPr lang="en-US" sz="2000" dirty="0"/>
              <a:t>Restore benefits as applicable</a:t>
            </a:r>
          </a:p>
          <a:p>
            <a:pPr marL="285750" indent="-285750">
              <a:buFont typeface="Arial" panose="020B0604020202020204" pitchFamily="34" charset="0"/>
              <a:buChar char="•"/>
            </a:pPr>
            <a:r>
              <a:rPr lang="en-US" sz="2000" dirty="0"/>
              <a:t>Close leave records</a:t>
            </a:r>
          </a:p>
          <a:p>
            <a:pPr marL="285750" indent="-285750">
              <a:buFont typeface="Arial" panose="020B0604020202020204" pitchFamily="34" charset="0"/>
              <a:buChar char="•"/>
            </a:pPr>
            <a:r>
              <a:rPr lang="en-US" sz="2000" dirty="0"/>
              <a:t>Return employee to normal scheduling</a:t>
            </a:r>
          </a:p>
        </p:txBody>
      </p:sp>
      <p:pic>
        <p:nvPicPr>
          <p:cNvPr id="9" name="Picture 8">
            <a:extLst>
              <a:ext uri="{FF2B5EF4-FFF2-40B4-BE49-F238E27FC236}">
                <a16:creationId xmlns:a16="http://schemas.microsoft.com/office/drawing/2014/main" id="{BDA9F66B-D2B7-BC1B-ED66-D0CAF504AC4B}"/>
              </a:ext>
            </a:extLst>
          </p:cNvPr>
          <p:cNvPicPr>
            <a:picLocks noChangeAspect="1"/>
          </p:cNvPicPr>
          <p:nvPr/>
        </p:nvPicPr>
        <p:blipFill>
          <a:blip r:embed="rId3"/>
          <a:stretch>
            <a:fillRect/>
          </a:stretch>
        </p:blipFill>
        <p:spPr>
          <a:xfrm>
            <a:off x="1105362" y="2151628"/>
            <a:ext cx="4947181" cy="2569737"/>
          </a:xfrm>
          <a:prstGeom prst="rect">
            <a:avLst/>
          </a:prstGeom>
        </p:spPr>
      </p:pic>
    </p:spTree>
    <p:extLst>
      <p:ext uri="{BB962C8B-B14F-4D97-AF65-F5344CB8AC3E}">
        <p14:creationId xmlns:p14="http://schemas.microsoft.com/office/powerpoint/2010/main" val="5681031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D8595-5AC3-92CC-617F-3285774B0A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759867-4891-DCA5-2DAE-C90BFF9FE036}"/>
              </a:ext>
            </a:extLst>
          </p:cNvPr>
          <p:cNvSpPr>
            <a:spLocks noGrp="1"/>
          </p:cNvSpPr>
          <p:nvPr>
            <p:ph type="title"/>
          </p:nvPr>
        </p:nvSpPr>
        <p:spPr/>
        <p:txBody>
          <a:bodyPr/>
          <a:lstStyle/>
          <a:p>
            <a:r>
              <a:rPr lang="en-US" dirty="0">
                <a:solidFill>
                  <a:schemeClr val="bg2">
                    <a:lumMod val="50000"/>
                  </a:schemeClr>
                </a:solidFill>
              </a:rPr>
              <a:t>Topics we will cover today:</a:t>
            </a:r>
          </a:p>
        </p:txBody>
      </p:sp>
      <p:sp>
        <p:nvSpPr>
          <p:cNvPr id="3" name="Content Placeholder 2">
            <a:extLst>
              <a:ext uri="{FF2B5EF4-FFF2-40B4-BE49-F238E27FC236}">
                <a16:creationId xmlns:a16="http://schemas.microsoft.com/office/drawing/2014/main" id="{13C73FF3-3314-6314-A873-8C5BE864A6A5}"/>
              </a:ext>
            </a:extLst>
          </p:cNvPr>
          <p:cNvSpPr>
            <a:spLocks noGrp="1"/>
          </p:cNvSpPr>
          <p:nvPr>
            <p:ph idx="1"/>
          </p:nvPr>
        </p:nvSpPr>
        <p:spPr>
          <a:xfrm>
            <a:off x="611190" y="1707085"/>
            <a:ext cx="11196111" cy="3894140"/>
          </a:xfrm>
        </p:spPr>
        <p:txBody>
          <a:bodyPr/>
          <a:lstStyle/>
          <a:p>
            <a:pPr marL="0" marR="0">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 </a:t>
            </a:r>
          </a:p>
          <a:p>
            <a:endParaRPr lang="en-US" b="0" dirty="0"/>
          </a:p>
          <a:p>
            <a:endParaRPr lang="en-US" dirty="0"/>
          </a:p>
        </p:txBody>
      </p:sp>
      <p:sp>
        <p:nvSpPr>
          <p:cNvPr id="4" name="Text Placeholder 3">
            <a:extLst>
              <a:ext uri="{FF2B5EF4-FFF2-40B4-BE49-F238E27FC236}">
                <a16:creationId xmlns:a16="http://schemas.microsoft.com/office/drawing/2014/main" id="{71271770-A87F-3A2E-6A8B-A5B6D2910B39}"/>
              </a:ext>
            </a:extLst>
          </p:cNvPr>
          <p:cNvSpPr>
            <a:spLocks noGrp="1"/>
          </p:cNvSpPr>
          <p:nvPr>
            <p:ph type="body" sz="quarter" idx="15"/>
          </p:nvPr>
        </p:nvSpPr>
        <p:spPr>
          <a:xfrm>
            <a:off x="611190" y="1170154"/>
            <a:ext cx="10968036" cy="4748045"/>
          </a:xfrm>
        </p:spPr>
        <p:txBody>
          <a:bodyPr/>
          <a:lstStyle/>
          <a:p>
            <a:pPr marL="514350" indent="-514350" fontAlgn="base">
              <a:buFont typeface="+mj-lt"/>
              <a:buAutoNum type="arabicPeriod"/>
            </a:pPr>
            <a:r>
              <a:rPr lang="en-US" sz="2800" b="0" dirty="0">
                <a:solidFill>
                  <a:schemeClr val="tx1"/>
                </a:solidFill>
              </a:rPr>
              <a:t>Why leave administration gets messy in multi-state environments​</a:t>
            </a:r>
          </a:p>
          <a:p>
            <a:pPr marL="514350" indent="-514350" fontAlgn="base">
              <a:buFont typeface="+mj-lt"/>
              <a:buAutoNum type="arabicPeriod"/>
            </a:pPr>
            <a:r>
              <a:rPr lang="en-US" sz="2800" b="0" dirty="0">
                <a:solidFill>
                  <a:schemeClr val="tx1"/>
                </a:solidFill>
              </a:rPr>
              <a:t>The leave law stack: federal baseline + state/local overlays​</a:t>
            </a:r>
          </a:p>
          <a:p>
            <a:pPr marL="514350" indent="-514350" fontAlgn="base">
              <a:buFont typeface="+mj-lt"/>
              <a:buAutoNum type="arabicPeriod"/>
            </a:pPr>
            <a:r>
              <a:rPr lang="en-US" sz="2800" b="0" dirty="0">
                <a:solidFill>
                  <a:schemeClr val="tx1"/>
                </a:solidFill>
              </a:rPr>
              <a:t>Texas vs. New Mexico: practical comparison for HR​</a:t>
            </a:r>
          </a:p>
          <a:p>
            <a:pPr marL="514350" indent="-514350" fontAlgn="base">
              <a:buFont typeface="+mj-lt"/>
              <a:buAutoNum type="arabicPeriod"/>
            </a:pPr>
            <a:r>
              <a:rPr lang="en-US" sz="2800" b="0" dirty="0">
                <a:solidFill>
                  <a:schemeClr val="tx1"/>
                </a:solidFill>
              </a:rPr>
              <a:t>Administration workflow: documentation, payroll, benefits, and tracking​</a:t>
            </a:r>
          </a:p>
          <a:p>
            <a:pPr marL="514350" indent="-514350" fontAlgn="base">
              <a:buFont typeface="+mj-lt"/>
              <a:buAutoNum type="arabicPeriod"/>
            </a:pPr>
            <a:r>
              <a:rPr lang="en-US" sz="2800" b="0" dirty="0">
                <a:solidFill>
                  <a:schemeClr val="tx1"/>
                </a:solidFill>
              </a:rPr>
              <a:t>Takeaways + questions</a:t>
            </a:r>
          </a:p>
          <a:p>
            <a:endParaRPr lang="en-US" dirty="0"/>
          </a:p>
        </p:txBody>
      </p:sp>
      <p:sp>
        <p:nvSpPr>
          <p:cNvPr id="6" name="Footer Placeholder 5">
            <a:extLst>
              <a:ext uri="{FF2B5EF4-FFF2-40B4-BE49-F238E27FC236}">
                <a16:creationId xmlns:a16="http://schemas.microsoft.com/office/drawing/2014/main" id="{8AA48412-2D49-AE8B-4063-64C6401B3E44}"/>
              </a:ext>
            </a:extLst>
          </p:cNvPr>
          <p:cNvSpPr>
            <a:spLocks noGrp="1"/>
          </p:cNvSpPr>
          <p:nvPr>
            <p:ph type="ftr" sz="quarter" idx="3"/>
          </p:nvPr>
        </p:nvSpPr>
        <p:spPr/>
        <p:txBody>
          <a:bodyPr/>
          <a:lstStyle/>
          <a:p>
            <a:r>
              <a:rPr lang="en-US" dirty="0">
                <a:cs typeface="Arial" panose="020B0604020202020204" pitchFamily="34" charset="0"/>
              </a:rPr>
              <a:t>©2026 ARTHUR J. GALLAGHER &amp; CO.</a:t>
            </a:r>
          </a:p>
        </p:txBody>
      </p:sp>
    </p:spTree>
    <p:extLst>
      <p:ext uri="{BB962C8B-B14F-4D97-AF65-F5344CB8AC3E}">
        <p14:creationId xmlns:p14="http://schemas.microsoft.com/office/powerpoint/2010/main" val="1986600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541F13B-6A95-9C11-200E-229931D23519}"/>
              </a:ext>
            </a:extLst>
          </p:cNvPr>
          <p:cNvSpPr>
            <a:spLocks noGrp="1"/>
          </p:cNvSpPr>
          <p:nvPr>
            <p:ph type="sldNum" sz="quarter" idx="12"/>
          </p:nvPr>
        </p:nvSpPr>
        <p:spPr/>
        <p:txBody>
          <a:bodyPr/>
          <a:lstStyle/>
          <a:p>
            <a:fld id="{C1FF6DA9-008F-8B48-92A6-B652298478BF}" type="slidenum">
              <a:rPr lang="en-US" smtClean="0"/>
              <a:t>30</a:t>
            </a:fld>
            <a:endParaRPr lang="en-US"/>
          </a:p>
        </p:txBody>
      </p:sp>
      <p:sp>
        <p:nvSpPr>
          <p:cNvPr id="5" name="TextBox 4">
            <a:extLst>
              <a:ext uri="{FF2B5EF4-FFF2-40B4-BE49-F238E27FC236}">
                <a16:creationId xmlns:a16="http://schemas.microsoft.com/office/drawing/2014/main" id="{0066344D-539E-376A-6947-D38EAEC181A4}"/>
              </a:ext>
            </a:extLst>
          </p:cNvPr>
          <p:cNvSpPr txBox="1"/>
          <p:nvPr/>
        </p:nvSpPr>
        <p:spPr>
          <a:xfrm>
            <a:off x="338666" y="984828"/>
            <a:ext cx="5952066" cy="3205173"/>
          </a:xfrm>
          <a:prstGeom prst="rect">
            <a:avLst/>
          </a:prstGeom>
          <a:noFill/>
        </p:spPr>
        <p:txBody>
          <a:bodyPr wrap="square">
            <a:spAutoFit/>
          </a:bodyPr>
          <a:lstStyle/>
          <a:p>
            <a:pPr marL="0" marR="0">
              <a:lnSpc>
                <a:spcPct val="115000"/>
              </a:lnSpc>
              <a:spcAft>
                <a:spcPts val="800"/>
              </a:spcAft>
              <a:buNone/>
            </a:pPr>
            <a:r>
              <a:rPr lang="en-US" sz="2800" b="1" kern="100" dirty="0">
                <a:effectLst/>
                <a:latin typeface="Aptos" panose="020B0004020202020204" pitchFamily="34" charset="0"/>
                <a:ea typeface="Aptos" panose="020B0004020202020204" pitchFamily="34" charset="0"/>
                <a:cs typeface="Times New Roman" panose="02020603050405020304" pitchFamily="18" charset="0"/>
              </a:rPr>
              <a:t>Interactive Process Framework</a:t>
            </a:r>
          </a:p>
          <a:p>
            <a:pPr marL="0" marR="0">
              <a:lnSpc>
                <a:spcPct val="115000"/>
              </a:lnSpc>
              <a:spcAft>
                <a:spcPts val="800"/>
              </a:spcAft>
              <a:buNone/>
            </a:pPr>
            <a:r>
              <a:rPr lang="en-US" sz="24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The Steps: </a:t>
            </a:r>
            <a:endParaRPr lang="en-US" sz="24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Step 1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Identify restrictions</a:t>
            </a:r>
          </a:p>
          <a:p>
            <a:pPr marL="0" marR="0">
              <a:lnSpc>
                <a:spcPct val="115000"/>
              </a:lnSpc>
              <a:spcAft>
                <a:spcPts val="800"/>
              </a:spcAft>
              <a:buNone/>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Step 2: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Review essential job functions</a:t>
            </a:r>
          </a:p>
          <a:p>
            <a:pPr marL="0" marR="0">
              <a:lnSpc>
                <a:spcPct val="115000"/>
              </a:lnSpc>
              <a:spcAft>
                <a:spcPts val="800"/>
              </a:spcAft>
              <a:buNone/>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Step 3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Discuss possible accommodations</a:t>
            </a:r>
          </a:p>
          <a:p>
            <a:pPr marL="0" marR="0">
              <a:lnSpc>
                <a:spcPct val="115000"/>
              </a:lnSpc>
              <a:spcAft>
                <a:spcPts val="800"/>
              </a:spcAft>
              <a:buNone/>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Step 4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Assess operational feasibility</a:t>
            </a:r>
          </a:p>
          <a:p>
            <a:pPr marL="0" marR="0">
              <a:lnSpc>
                <a:spcPct val="115000"/>
              </a:lnSpc>
              <a:spcAft>
                <a:spcPts val="800"/>
              </a:spcAft>
              <a:buNone/>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Step 5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Document decisions</a:t>
            </a:r>
          </a:p>
        </p:txBody>
      </p:sp>
      <p:sp>
        <p:nvSpPr>
          <p:cNvPr id="7" name="TextBox 6">
            <a:extLst>
              <a:ext uri="{FF2B5EF4-FFF2-40B4-BE49-F238E27FC236}">
                <a16:creationId xmlns:a16="http://schemas.microsoft.com/office/drawing/2014/main" id="{490402EF-C7B2-1F09-E1A4-1153DB31D42C}"/>
              </a:ext>
            </a:extLst>
          </p:cNvPr>
          <p:cNvSpPr txBox="1"/>
          <p:nvPr/>
        </p:nvSpPr>
        <p:spPr>
          <a:xfrm>
            <a:off x="8000999" y="2587415"/>
            <a:ext cx="3962399" cy="3375989"/>
          </a:xfrm>
          <a:prstGeom prst="rect">
            <a:avLst/>
          </a:prstGeom>
          <a:noFill/>
        </p:spPr>
        <p:txBody>
          <a:bodyPr wrap="square" rtlCol="0">
            <a:spAutoFit/>
          </a:bodyPr>
          <a:lstStyle/>
          <a:p>
            <a:pPr>
              <a:lnSpc>
                <a:spcPct val="115000"/>
              </a:lnSpc>
              <a:spcAft>
                <a:spcPts val="800"/>
              </a:spcAft>
            </a:pPr>
            <a:r>
              <a:rPr lang="en-US" sz="2000" kern="100" dirty="0">
                <a:latin typeface="Aptos" panose="020B0004020202020204" pitchFamily="34" charset="0"/>
                <a:ea typeface="Aptos" panose="020B0004020202020204" pitchFamily="34" charset="0"/>
                <a:cs typeface="Times New Roman" panose="02020603050405020304" pitchFamily="18" charset="0"/>
              </a:rPr>
              <a:t> </a:t>
            </a:r>
            <a:r>
              <a:rPr lang="en-US" sz="2000" b="1" u="sng" kern="100" dirty="0">
                <a:solidFill>
                  <a:srgbClr val="FF0000"/>
                </a:solidFill>
                <a:latin typeface="Aptos" panose="020B0004020202020204" pitchFamily="34" charset="0"/>
                <a:ea typeface="Aptos" panose="020B0004020202020204" pitchFamily="34" charset="0"/>
                <a:cs typeface="Times New Roman" panose="02020603050405020304" pitchFamily="18" charset="0"/>
              </a:rPr>
              <a:t>Possible Accommodations</a:t>
            </a:r>
            <a:endParaRPr lang="en-US" sz="2000" u="sng" kern="100" dirty="0">
              <a:solidFill>
                <a:srgbClr val="FF0000"/>
              </a:solidFill>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US" kern="100" dirty="0">
                <a:latin typeface="Segoe UI Emoji" panose="020B0502040204020203" pitchFamily="34" charset="0"/>
                <a:ea typeface="Aptos" panose="020B0004020202020204" pitchFamily="34" charset="0"/>
                <a:cs typeface="Segoe UI Emoji" panose="020B0502040204020203" pitchFamily="34" charset="0"/>
              </a:rPr>
              <a:t>✅</a:t>
            </a:r>
            <a:r>
              <a:rPr lang="en-US" kern="100" dirty="0">
                <a:latin typeface="Aptos" panose="020B0004020202020204" pitchFamily="34" charset="0"/>
                <a:ea typeface="Aptos" panose="020B0004020202020204" pitchFamily="34" charset="0"/>
                <a:cs typeface="Times New Roman" panose="02020603050405020304" pitchFamily="18" charset="0"/>
              </a:rPr>
              <a:t> Modified schedule</a:t>
            </a:r>
          </a:p>
          <a:p>
            <a:pPr>
              <a:lnSpc>
                <a:spcPct val="115000"/>
              </a:lnSpc>
              <a:spcAft>
                <a:spcPts val="800"/>
              </a:spcAft>
            </a:pPr>
            <a:r>
              <a:rPr lang="en-US" kern="100" dirty="0">
                <a:latin typeface="Segoe UI Emoji" panose="020B0502040204020203" pitchFamily="34" charset="0"/>
                <a:ea typeface="Aptos" panose="020B0004020202020204" pitchFamily="34" charset="0"/>
                <a:cs typeface="Segoe UI Emoji" panose="020B0502040204020203" pitchFamily="34" charset="0"/>
              </a:rPr>
              <a:t>✅</a:t>
            </a:r>
            <a:r>
              <a:rPr lang="en-US" kern="100" dirty="0">
                <a:latin typeface="Aptos" panose="020B0004020202020204" pitchFamily="34" charset="0"/>
                <a:ea typeface="Aptos" panose="020B0004020202020204" pitchFamily="34" charset="0"/>
                <a:cs typeface="Times New Roman" panose="02020603050405020304" pitchFamily="18" charset="0"/>
              </a:rPr>
              <a:t> Temporary remote work</a:t>
            </a:r>
          </a:p>
          <a:p>
            <a:pPr>
              <a:lnSpc>
                <a:spcPct val="115000"/>
              </a:lnSpc>
              <a:spcAft>
                <a:spcPts val="800"/>
              </a:spcAft>
            </a:pPr>
            <a:r>
              <a:rPr lang="en-US" kern="100" dirty="0">
                <a:latin typeface="Segoe UI Emoji" panose="020B0502040204020203" pitchFamily="34" charset="0"/>
                <a:ea typeface="Aptos" panose="020B0004020202020204" pitchFamily="34" charset="0"/>
                <a:cs typeface="Segoe UI Emoji" panose="020B0502040204020203" pitchFamily="34" charset="0"/>
              </a:rPr>
              <a:t>✅</a:t>
            </a:r>
            <a:r>
              <a:rPr lang="en-US" kern="100" dirty="0">
                <a:latin typeface="Aptos" panose="020B0004020202020204" pitchFamily="34" charset="0"/>
                <a:ea typeface="Aptos" panose="020B0004020202020204" pitchFamily="34" charset="0"/>
                <a:cs typeface="Times New Roman" panose="02020603050405020304" pitchFamily="18" charset="0"/>
              </a:rPr>
              <a:t> Reduced hours</a:t>
            </a:r>
          </a:p>
          <a:p>
            <a:pPr>
              <a:lnSpc>
                <a:spcPct val="115000"/>
              </a:lnSpc>
              <a:spcAft>
                <a:spcPts val="800"/>
              </a:spcAft>
            </a:pPr>
            <a:r>
              <a:rPr lang="en-US" kern="100" dirty="0">
                <a:latin typeface="Segoe UI Emoji" panose="020B0502040204020203" pitchFamily="34" charset="0"/>
                <a:ea typeface="Aptos" panose="020B0004020202020204" pitchFamily="34" charset="0"/>
                <a:cs typeface="Segoe UI Emoji" panose="020B0502040204020203" pitchFamily="34" charset="0"/>
              </a:rPr>
              <a:t>✅</a:t>
            </a:r>
            <a:r>
              <a:rPr lang="en-US" kern="100" dirty="0">
                <a:latin typeface="Aptos" panose="020B0004020202020204" pitchFamily="34" charset="0"/>
                <a:ea typeface="Aptos" panose="020B0004020202020204" pitchFamily="34" charset="0"/>
                <a:cs typeface="Times New Roman" panose="02020603050405020304" pitchFamily="18" charset="0"/>
              </a:rPr>
              <a:t> Modified equipment</a:t>
            </a:r>
          </a:p>
          <a:p>
            <a:pPr>
              <a:lnSpc>
                <a:spcPct val="115000"/>
              </a:lnSpc>
              <a:spcAft>
                <a:spcPts val="800"/>
              </a:spcAft>
            </a:pPr>
            <a:r>
              <a:rPr lang="en-US" kern="100" dirty="0">
                <a:latin typeface="Segoe UI Emoji" panose="020B0502040204020203" pitchFamily="34" charset="0"/>
                <a:ea typeface="Aptos" panose="020B0004020202020204" pitchFamily="34" charset="0"/>
                <a:cs typeface="Segoe UI Emoji" panose="020B0502040204020203" pitchFamily="34" charset="0"/>
              </a:rPr>
              <a:t>✅</a:t>
            </a:r>
            <a:r>
              <a:rPr lang="en-US" kern="100" dirty="0">
                <a:latin typeface="Aptos" panose="020B0004020202020204" pitchFamily="34" charset="0"/>
                <a:ea typeface="Aptos" panose="020B0004020202020204" pitchFamily="34" charset="0"/>
                <a:cs typeface="Times New Roman" panose="02020603050405020304" pitchFamily="18" charset="0"/>
              </a:rPr>
              <a:t> Temporary reassignment</a:t>
            </a:r>
          </a:p>
          <a:p>
            <a:pPr>
              <a:lnSpc>
                <a:spcPct val="115000"/>
              </a:lnSpc>
              <a:spcAft>
                <a:spcPts val="800"/>
              </a:spcAft>
            </a:pPr>
            <a:r>
              <a:rPr lang="en-US" kern="100" dirty="0">
                <a:latin typeface="Segoe UI Emoji" panose="020B0502040204020203" pitchFamily="34" charset="0"/>
                <a:ea typeface="Aptos" panose="020B0004020202020204" pitchFamily="34" charset="0"/>
                <a:cs typeface="Segoe UI Emoji" panose="020B0502040204020203" pitchFamily="34" charset="0"/>
              </a:rPr>
              <a:t>✅</a:t>
            </a:r>
            <a:r>
              <a:rPr lang="en-US" kern="100" dirty="0">
                <a:latin typeface="Aptos" panose="020B0004020202020204" pitchFamily="34" charset="0"/>
                <a:ea typeface="Aptos" panose="020B0004020202020204" pitchFamily="34" charset="0"/>
                <a:cs typeface="Times New Roman" panose="02020603050405020304" pitchFamily="18" charset="0"/>
              </a:rPr>
              <a:t> Additional leave</a:t>
            </a:r>
          </a:p>
          <a:p>
            <a:pPr>
              <a:lnSpc>
                <a:spcPct val="115000"/>
              </a:lnSpc>
              <a:spcAft>
                <a:spcPts val="800"/>
              </a:spcAft>
            </a:pPr>
            <a:r>
              <a:rPr lang="en-US" kern="100" dirty="0">
                <a:latin typeface="Segoe UI Emoji" panose="020B0502040204020203" pitchFamily="34" charset="0"/>
                <a:ea typeface="Aptos" panose="020B0004020202020204" pitchFamily="34" charset="0"/>
                <a:cs typeface="Segoe UI Emoji" panose="020B0502040204020203" pitchFamily="34" charset="0"/>
              </a:rPr>
              <a:t>✅</a:t>
            </a:r>
            <a:r>
              <a:rPr lang="en-US" kern="100" dirty="0">
                <a:latin typeface="Aptos" panose="020B0004020202020204" pitchFamily="34" charset="0"/>
                <a:ea typeface="Aptos" panose="020B0004020202020204" pitchFamily="34" charset="0"/>
                <a:cs typeface="Times New Roman" panose="02020603050405020304" pitchFamily="18" charset="0"/>
              </a:rPr>
              <a:t> Light duty</a:t>
            </a:r>
          </a:p>
        </p:txBody>
      </p:sp>
      <p:pic>
        <p:nvPicPr>
          <p:cNvPr id="9" name="Picture 8">
            <a:extLst>
              <a:ext uri="{FF2B5EF4-FFF2-40B4-BE49-F238E27FC236}">
                <a16:creationId xmlns:a16="http://schemas.microsoft.com/office/drawing/2014/main" id="{2896604A-B2D2-DB6A-39ED-F31FC6A8AEF4}"/>
              </a:ext>
            </a:extLst>
          </p:cNvPr>
          <p:cNvPicPr>
            <a:picLocks noChangeAspect="1"/>
          </p:cNvPicPr>
          <p:nvPr/>
        </p:nvPicPr>
        <p:blipFill>
          <a:blip r:embed="rId3">
            <a:alphaModFix amt="64000"/>
          </a:blip>
          <a:stretch>
            <a:fillRect/>
          </a:stretch>
        </p:blipFill>
        <p:spPr>
          <a:xfrm>
            <a:off x="4862914" y="2433879"/>
            <a:ext cx="3030733" cy="1272650"/>
          </a:xfrm>
          <a:prstGeom prst="rect">
            <a:avLst/>
          </a:prstGeom>
        </p:spPr>
      </p:pic>
      <p:pic>
        <p:nvPicPr>
          <p:cNvPr id="11" name="Picture 10">
            <a:extLst>
              <a:ext uri="{FF2B5EF4-FFF2-40B4-BE49-F238E27FC236}">
                <a16:creationId xmlns:a16="http://schemas.microsoft.com/office/drawing/2014/main" id="{CD30E1FB-B7F9-AA17-4AE8-7A2D3FF92135}"/>
              </a:ext>
            </a:extLst>
          </p:cNvPr>
          <p:cNvPicPr>
            <a:picLocks noChangeAspect="1"/>
          </p:cNvPicPr>
          <p:nvPr/>
        </p:nvPicPr>
        <p:blipFill>
          <a:blip r:embed="rId4">
            <a:alphaModFix amt="30000"/>
          </a:blip>
          <a:stretch>
            <a:fillRect/>
          </a:stretch>
        </p:blipFill>
        <p:spPr>
          <a:xfrm>
            <a:off x="1703292" y="4348264"/>
            <a:ext cx="4084666" cy="2431915"/>
          </a:xfrm>
          <a:prstGeom prst="rect">
            <a:avLst/>
          </a:prstGeom>
        </p:spPr>
      </p:pic>
      <p:sp>
        <p:nvSpPr>
          <p:cNvPr id="13" name="TextBox 12">
            <a:extLst>
              <a:ext uri="{FF2B5EF4-FFF2-40B4-BE49-F238E27FC236}">
                <a16:creationId xmlns:a16="http://schemas.microsoft.com/office/drawing/2014/main" id="{CE654A90-1D83-3E94-0B93-C846D380C9EF}"/>
              </a:ext>
            </a:extLst>
          </p:cNvPr>
          <p:cNvSpPr txBox="1"/>
          <p:nvPr/>
        </p:nvSpPr>
        <p:spPr>
          <a:xfrm>
            <a:off x="338666" y="239746"/>
            <a:ext cx="8309223" cy="523220"/>
          </a:xfrm>
          <a:prstGeom prst="rect">
            <a:avLst/>
          </a:prstGeom>
          <a:noFill/>
        </p:spPr>
        <p:txBody>
          <a:bodyPr wrap="square">
            <a:spAutoFit/>
          </a:bodyPr>
          <a:lstStyle/>
          <a:p>
            <a:r>
              <a:rPr lang="en-US" sz="2800" b="1" dirty="0"/>
              <a:t>Scenario 2: Return to Work WITH Restrictions</a:t>
            </a:r>
          </a:p>
        </p:txBody>
      </p:sp>
      <p:sp>
        <p:nvSpPr>
          <p:cNvPr id="15" name="TextBox 14">
            <a:extLst>
              <a:ext uri="{FF2B5EF4-FFF2-40B4-BE49-F238E27FC236}">
                <a16:creationId xmlns:a16="http://schemas.microsoft.com/office/drawing/2014/main" id="{48C812D9-6C65-7FA1-AC94-067303471135}"/>
              </a:ext>
            </a:extLst>
          </p:cNvPr>
          <p:cNvSpPr txBox="1"/>
          <p:nvPr/>
        </p:nvSpPr>
        <p:spPr>
          <a:xfrm>
            <a:off x="338666" y="692440"/>
            <a:ext cx="10809232" cy="338554"/>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rgbClr val="6EACDD"/>
                </a:solidFill>
                <a:effectLst/>
                <a:uLnTx/>
                <a:uFillTx/>
                <a:latin typeface="Arial" panose="020B0604020202020204"/>
                <a:ea typeface="+mn-ea"/>
                <a:cs typeface="+mn-cs"/>
              </a:rPr>
              <a:t>Can the employee perform the essential functions of the job with a reasonable accommodation?</a:t>
            </a:r>
          </a:p>
        </p:txBody>
      </p:sp>
    </p:spTree>
    <p:extLst>
      <p:ext uri="{BB962C8B-B14F-4D97-AF65-F5344CB8AC3E}">
        <p14:creationId xmlns:p14="http://schemas.microsoft.com/office/powerpoint/2010/main" val="7373878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844CB-85F7-89CE-4945-03BDF98714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CF8A14-B2F0-69FB-92DB-E75117B81F65}"/>
              </a:ext>
            </a:extLst>
          </p:cNvPr>
          <p:cNvSpPr>
            <a:spLocks noGrp="1"/>
          </p:cNvSpPr>
          <p:nvPr>
            <p:ph type="title"/>
          </p:nvPr>
        </p:nvSpPr>
        <p:spPr/>
        <p:txBody>
          <a:bodyPr/>
          <a:lstStyle/>
          <a:p>
            <a:r>
              <a:rPr lang="en-US" dirty="0"/>
              <a:t>Scenario 3: Employee is unable to return to work</a:t>
            </a:r>
          </a:p>
        </p:txBody>
      </p:sp>
      <p:sp>
        <p:nvSpPr>
          <p:cNvPr id="3" name="Content Placeholder 2">
            <a:extLst>
              <a:ext uri="{FF2B5EF4-FFF2-40B4-BE49-F238E27FC236}">
                <a16:creationId xmlns:a16="http://schemas.microsoft.com/office/drawing/2014/main" id="{6A75CEC9-1F40-FEC2-AF70-6795C81DBC10}"/>
              </a:ext>
            </a:extLst>
          </p:cNvPr>
          <p:cNvSpPr>
            <a:spLocks noGrp="1"/>
          </p:cNvSpPr>
          <p:nvPr>
            <p:ph idx="1"/>
          </p:nvPr>
        </p:nvSpPr>
        <p:spPr>
          <a:xfrm>
            <a:off x="611190" y="1707085"/>
            <a:ext cx="11196111" cy="3894140"/>
          </a:xfrm>
        </p:spPr>
        <p:txBody>
          <a:bodyPr/>
          <a:lstStyle/>
          <a:p>
            <a:pPr marL="0" marR="0">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 </a:t>
            </a:r>
          </a:p>
          <a:p>
            <a:endParaRPr lang="en-US" b="0" dirty="0"/>
          </a:p>
          <a:p>
            <a:endParaRPr lang="en-US" dirty="0"/>
          </a:p>
        </p:txBody>
      </p:sp>
      <p:sp>
        <p:nvSpPr>
          <p:cNvPr id="4" name="Text Placeholder 3">
            <a:extLst>
              <a:ext uri="{FF2B5EF4-FFF2-40B4-BE49-F238E27FC236}">
                <a16:creationId xmlns:a16="http://schemas.microsoft.com/office/drawing/2014/main" id="{7CADD094-79C9-2D24-77A4-D33992641DEB}"/>
              </a:ext>
            </a:extLst>
          </p:cNvPr>
          <p:cNvSpPr>
            <a:spLocks noGrp="1"/>
          </p:cNvSpPr>
          <p:nvPr>
            <p:ph type="body" sz="quarter" idx="15"/>
          </p:nvPr>
        </p:nvSpPr>
        <p:spPr>
          <a:xfrm>
            <a:off x="612774" y="1136236"/>
            <a:ext cx="10968036" cy="303458"/>
          </a:xfrm>
        </p:spPr>
        <p:txBody>
          <a:bodyPr/>
          <a:lstStyle/>
          <a:p>
            <a:r>
              <a:rPr lang="en-US" i="1" dirty="0">
                <a:solidFill>
                  <a:schemeClr val="bg2">
                    <a:lumMod val="75000"/>
                  </a:schemeClr>
                </a:solidFill>
              </a:rPr>
              <a:t>And Has Exhausted All Other Leave Benefits, Employers May Need to Consider:</a:t>
            </a:r>
            <a:endParaRPr lang="en-US" dirty="0">
              <a:solidFill>
                <a:schemeClr val="bg2">
                  <a:lumMod val="75000"/>
                </a:schemeClr>
              </a:solidFill>
            </a:endParaRPr>
          </a:p>
        </p:txBody>
      </p:sp>
      <p:sp>
        <p:nvSpPr>
          <p:cNvPr id="6" name="Footer Placeholder 5">
            <a:extLst>
              <a:ext uri="{FF2B5EF4-FFF2-40B4-BE49-F238E27FC236}">
                <a16:creationId xmlns:a16="http://schemas.microsoft.com/office/drawing/2014/main" id="{716C59E8-E746-23EC-50F3-2A9B01F35EC1}"/>
              </a:ext>
            </a:extLst>
          </p:cNvPr>
          <p:cNvSpPr>
            <a:spLocks noGrp="1"/>
          </p:cNvSpPr>
          <p:nvPr>
            <p:ph type="ftr" sz="quarter" idx="3"/>
          </p:nvPr>
        </p:nvSpPr>
        <p:spPr/>
        <p:txBody>
          <a:bodyPr/>
          <a:lstStyle/>
          <a:p>
            <a:r>
              <a:rPr lang="en-US" dirty="0">
                <a:cs typeface="Arial" panose="020B0604020202020204" pitchFamily="34" charset="0"/>
              </a:rPr>
              <a:t>©2026 ARTHUR J. GALLAGHER &amp; CO.</a:t>
            </a:r>
          </a:p>
        </p:txBody>
      </p:sp>
      <p:sp>
        <p:nvSpPr>
          <p:cNvPr id="7" name="TextBox 6">
            <a:extLst>
              <a:ext uri="{FF2B5EF4-FFF2-40B4-BE49-F238E27FC236}">
                <a16:creationId xmlns:a16="http://schemas.microsoft.com/office/drawing/2014/main" id="{00E83A8E-315B-71D3-605F-B8C26EA370F7}"/>
              </a:ext>
            </a:extLst>
          </p:cNvPr>
          <p:cNvSpPr txBox="1"/>
          <p:nvPr/>
        </p:nvSpPr>
        <p:spPr>
          <a:xfrm>
            <a:off x="9221821" y="1105388"/>
            <a:ext cx="2811971" cy="6001643"/>
          </a:xfrm>
          <a:prstGeom prst="rect">
            <a:avLst/>
          </a:prstGeom>
          <a:noFill/>
        </p:spPr>
        <p:txBody>
          <a:bodyPr wrap="square">
            <a:spAutoFit/>
          </a:bodyPr>
          <a:lstStyle/>
          <a:p>
            <a:r>
              <a:rPr lang="en-US" b="1" u="sng" dirty="0"/>
              <a:t>Common HR Mistakes</a:t>
            </a:r>
          </a:p>
          <a:p>
            <a:pPr>
              <a:lnSpc>
                <a:spcPct val="150000"/>
              </a:lnSpc>
            </a:pPr>
            <a:r>
              <a:rPr lang="en-US" sz="1600" dirty="0"/>
              <a:t>❌ "You've exhausted FMLA, therefore employment ends.“</a:t>
            </a:r>
          </a:p>
          <a:p>
            <a:pPr>
              <a:lnSpc>
                <a:spcPct val="150000"/>
              </a:lnSpc>
            </a:pPr>
            <a:r>
              <a:rPr lang="en-US" sz="1600" dirty="0"/>
              <a:t>❌ "Our policy caps leave at 12 weeks.“</a:t>
            </a:r>
          </a:p>
          <a:p>
            <a:pPr>
              <a:lnSpc>
                <a:spcPct val="150000"/>
              </a:lnSpc>
            </a:pPr>
            <a:r>
              <a:rPr lang="en-US" sz="1600" dirty="0"/>
              <a:t>❌ "You must be 100% healed before returning. </a:t>
            </a:r>
          </a:p>
          <a:p>
            <a:pPr>
              <a:lnSpc>
                <a:spcPct val="150000"/>
              </a:lnSpc>
            </a:pPr>
            <a:r>
              <a:rPr lang="en-US" sz="1600" dirty="0"/>
              <a:t>❌ "We don't have light duty available, so employment must end.“</a:t>
            </a:r>
          </a:p>
          <a:p>
            <a:pPr>
              <a:lnSpc>
                <a:spcPct val="150000"/>
              </a:lnSpc>
            </a:pPr>
            <a:r>
              <a:rPr lang="en-US" sz="1600" dirty="0"/>
              <a:t>❌ "The employee still has restrictions, so they can't come back."</a:t>
            </a:r>
          </a:p>
          <a:p>
            <a:endParaRPr lang="en-US" dirty="0"/>
          </a:p>
          <a:p>
            <a:endParaRPr lang="en-US" dirty="0"/>
          </a:p>
          <a:p>
            <a:endParaRPr lang="en-US" dirty="0"/>
          </a:p>
        </p:txBody>
      </p:sp>
      <p:sp>
        <p:nvSpPr>
          <p:cNvPr id="10" name="TextBox 9">
            <a:extLst>
              <a:ext uri="{FF2B5EF4-FFF2-40B4-BE49-F238E27FC236}">
                <a16:creationId xmlns:a16="http://schemas.microsoft.com/office/drawing/2014/main" id="{E183CD9B-600B-FBE6-6473-B4AC8F1776E1}"/>
              </a:ext>
            </a:extLst>
          </p:cNvPr>
          <p:cNvSpPr txBox="1"/>
          <p:nvPr/>
        </p:nvSpPr>
        <p:spPr>
          <a:xfrm>
            <a:off x="384699" y="1436128"/>
            <a:ext cx="7747624" cy="5078313"/>
          </a:xfrm>
          <a:prstGeom prst="rect">
            <a:avLst/>
          </a:prstGeom>
          <a:noFill/>
        </p:spPr>
        <p:txBody>
          <a:bodyPr wrap="square">
            <a:spAutoFit/>
          </a:bodyPr>
          <a:lstStyle/>
          <a:p>
            <a:pPr>
              <a:lnSpc>
                <a:spcPct val="150000"/>
              </a:lnSpc>
            </a:pPr>
            <a:r>
              <a:rPr lang="en-US" dirty="0"/>
              <a:t>✅ Additional unpaid leave as an ADA accommodation (if recovery is expected and additional leave is reasonable)</a:t>
            </a:r>
          </a:p>
          <a:p>
            <a:pPr>
              <a:lnSpc>
                <a:spcPct val="150000"/>
              </a:lnSpc>
            </a:pPr>
            <a:r>
              <a:rPr lang="en-US" dirty="0"/>
              <a:t>✅ Remote work, modified equipment, or other accommodations (if appropriate)</a:t>
            </a:r>
          </a:p>
          <a:p>
            <a:pPr>
              <a:lnSpc>
                <a:spcPct val="150000"/>
              </a:lnSpc>
            </a:pPr>
            <a:r>
              <a:rPr lang="en-US" dirty="0"/>
              <a:t>✅ Long-Term Disability (LTD) benefits review</a:t>
            </a:r>
          </a:p>
          <a:p>
            <a:pPr>
              <a:lnSpc>
                <a:spcPct val="150000"/>
              </a:lnSpc>
            </a:pPr>
            <a:r>
              <a:rPr lang="en-US" dirty="0"/>
              <a:t>✅ Interactive Process </a:t>
            </a:r>
          </a:p>
          <a:p>
            <a:endParaRPr lang="en-US" sz="1000" dirty="0"/>
          </a:p>
          <a:p>
            <a:r>
              <a:rPr lang="en-US" dirty="0"/>
              <a:t>And finally:</a:t>
            </a:r>
          </a:p>
          <a:p>
            <a:r>
              <a:rPr lang="en-US" dirty="0"/>
              <a:t>✅ Termination — </a:t>
            </a:r>
            <a:r>
              <a:rPr lang="en-US" dirty="0">
                <a:solidFill>
                  <a:srgbClr val="FF0000"/>
                </a:solidFill>
              </a:rPr>
              <a:t>but only after: </a:t>
            </a:r>
          </a:p>
          <a:p>
            <a:pPr marL="742950" lvl="1" indent="-285750">
              <a:buFont typeface="Arial" panose="020B0604020202020204" pitchFamily="34" charset="0"/>
              <a:buChar char="•"/>
            </a:pPr>
            <a:r>
              <a:rPr lang="en-US" dirty="0"/>
              <a:t>Accommodation review is complete</a:t>
            </a:r>
          </a:p>
          <a:p>
            <a:pPr marL="742950" lvl="1" indent="-285750">
              <a:buFont typeface="Arial" panose="020B0604020202020204" pitchFamily="34" charset="0"/>
              <a:buChar char="•"/>
            </a:pPr>
            <a:r>
              <a:rPr lang="en-US" dirty="0"/>
              <a:t>Additional leave has been considered</a:t>
            </a:r>
          </a:p>
          <a:p>
            <a:pPr marL="742950" lvl="1" indent="-285750">
              <a:buFont typeface="Arial" panose="020B0604020202020204" pitchFamily="34" charset="0"/>
              <a:buChar char="•"/>
            </a:pPr>
            <a:r>
              <a:rPr lang="en-US" dirty="0"/>
              <a:t>Reassignment opportunities have been evaluated</a:t>
            </a:r>
          </a:p>
          <a:p>
            <a:pPr marL="742950" lvl="1" indent="-285750">
              <a:buFont typeface="Arial" panose="020B0604020202020204" pitchFamily="34" charset="0"/>
              <a:buChar char="•"/>
            </a:pPr>
            <a:r>
              <a:rPr lang="en-US" dirty="0"/>
              <a:t>The employee cannot perform the essential functions with or without accommodation</a:t>
            </a:r>
          </a:p>
          <a:p>
            <a:pPr marL="742950" lvl="1" indent="-285750">
              <a:buFont typeface="Arial" panose="020B0604020202020204" pitchFamily="34" charset="0"/>
              <a:buChar char="•"/>
            </a:pPr>
            <a:r>
              <a:rPr lang="en-US" dirty="0"/>
              <a:t>Legal counsel has been consulted as appropriate</a:t>
            </a:r>
          </a:p>
        </p:txBody>
      </p:sp>
    </p:spTree>
    <p:extLst>
      <p:ext uri="{BB962C8B-B14F-4D97-AF65-F5344CB8AC3E}">
        <p14:creationId xmlns:p14="http://schemas.microsoft.com/office/powerpoint/2010/main" val="32312060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alpha val="31000"/>
          </a:schemeClr>
        </a:solidFill>
        <a:effectLst/>
      </p:bgPr>
    </p:bg>
    <p:spTree>
      <p:nvGrpSpPr>
        <p:cNvPr id="1" name="">
          <a:extLst>
            <a:ext uri="{FF2B5EF4-FFF2-40B4-BE49-F238E27FC236}">
              <a16:creationId xmlns:a16="http://schemas.microsoft.com/office/drawing/2014/main" id="{AE35AB14-98CE-B2D4-966B-AF6920D9AB3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B4C20F4-B522-8CDD-EF70-8745678A5924}"/>
              </a:ext>
            </a:extLst>
          </p:cNvPr>
          <p:cNvSpPr>
            <a:spLocks noGrp="1"/>
          </p:cNvSpPr>
          <p:nvPr>
            <p:ph type="sldNum" sz="quarter" idx="12"/>
          </p:nvPr>
        </p:nvSpPr>
        <p:spPr/>
        <p:txBody>
          <a:bodyPr/>
          <a:lstStyle/>
          <a:p>
            <a:fld id="{C1FF6DA9-008F-8B48-92A6-B652298478BF}" type="slidenum">
              <a:rPr lang="en-US" smtClean="0"/>
              <a:t>32</a:t>
            </a:fld>
            <a:endParaRPr lang="en-US"/>
          </a:p>
        </p:txBody>
      </p:sp>
      <p:sp>
        <p:nvSpPr>
          <p:cNvPr id="5" name="TextBox 4">
            <a:extLst>
              <a:ext uri="{FF2B5EF4-FFF2-40B4-BE49-F238E27FC236}">
                <a16:creationId xmlns:a16="http://schemas.microsoft.com/office/drawing/2014/main" id="{EDDE18A6-6EAC-2135-156D-5144DB241944}"/>
              </a:ext>
            </a:extLst>
          </p:cNvPr>
          <p:cNvSpPr txBox="1"/>
          <p:nvPr/>
        </p:nvSpPr>
        <p:spPr>
          <a:xfrm>
            <a:off x="4272424" y="603850"/>
            <a:ext cx="3647152" cy="923330"/>
          </a:xfrm>
          <a:prstGeom prst="rect">
            <a:avLst/>
          </a:prstGeom>
          <a:noFill/>
        </p:spPr>
        <p:txBody>
          <a:bodyPr wrap="none" rtlCol="0">
            <a:spAutoFit/>
          </a:bodyPr>
          <a:lstStyle/>
          <a:p>
            <a:r>
              <a:rPr lang="en-US" sz="5400" b="1" dirty="0"/>
              <a:t>BUCKET 4</a:t>
            </a:r>
          </a:p>
        </p:txBody>
      </p:sp>
      <p:pic>
        <p:nvPicPr>
          <p:cNvPr id="7" name="Picture 6">
            <a:extLst>
              <a:ext uri="{FF2B5EF4-FFF2-40B4-BE49-F238E27FC236}">
                <a16:creationId xmlns:a16="http://schemas.microsoft.com/office/drawing/2014/main" id="{216FEDB0-2B60-9FCE-28C5-9C9A4648DA45}"/>
              </a:ext>
            </a:extLst>
          </p:cNvPr>
          <p:cNvPicPr>
            <a:picLocks noChangeAspect="1"/>
          </p:cNvPicPr>
          <p:nvPr/>
        </p:nvPicPr>
        <p:blipFill>
          <a:blip r:embed="rId3">
            <a:alphaModFix amt="47000"/>
            <a:extLst>
              <a:ext uri="{BEBA8EAE-BF5A-486C-A8C5-ECC9F3942E4B}">
                <a14:imgProps xmlns:a14="http://schemas.microsoft.com/office/drawing/2010/main">
                  <a14:imgLayer r:embed="rId4">
                    <a14:imgEffect>
                      <a14:brightnessContrast bright="-7000"/>
                    </a14:imgEffect>
                  </a14:imgLayer>
                </a14:imgProps>
              </a:ext>
            </a:extLst>
          </a:blip>
          <a:stretch>
            <a:fillRect/>
          </a:stretch>
        </p:blipFill>
        <p:spPr>
          <a:xfrm>
            <a:off x="3447680" y="1463040"/>
            <a:ext cx="5296639" cy="4677428"/>
          </a:xfrm>
          <a:prstGeom prst="rect">
            <a:avLst/>
          </a:prstGeom>
        </p:spPr>
      </p:pic>
      <p:sp>
        <p:nvSpPr>
          <p:cNvPr id="2" name="Rounded Rectangle 6">
            <a:extLst>
              <a:ext uri="{FF2B5EF4-FFF2-40B4-BE49-F238E27FC236}">
                <a16:creationId xmlns:a16="http://schemas.microsoft.com/office/drawing/2014/main" id="{36BEED71-6F49-866B-A34D-BAE9D05D1C2F}"/>
              </a:ext>
            </a:extLst>
          </p:cNvPr>
          <p:cNvSpPr/>
          <p:nvPr/>
        </p:nvSpPr>
        <p:spPr>
          <a:xfrm>
            <a:off x="3486519" y="3047374"/>
            <a:ext cx="5257800" cy="1508760"/>
          </a:xfrm>
          <a:prstGeom prst="roundRect">
            <a:avLst/>
          </a:prstGeom>
          <a:solidFill>
            <a:srgbClr val="FFFFFF"/>
          </a:solidFill>
          <a:ln>
            <a:solidFill>
              <a:srgbClr val="008080"/>
            </a:solidFill>
          </a:ln>
        </p:spPr>
        <p:style>
          <a:lnRef idx="1">
            <a:schemeClr val="accent1"/>
          </a:lnRef>
          <a:fillRef idx="3">
            <a:schemeClr val="accent1"/>
          </a:fillRef>
          <a:effectRef idx="2">
            <a:schemeClr val="accent1"/>
          </a:effectRef>
          <a:fontRef idx="minor">
            <a:schemeClr val="lt1"/>
          </a:fontRef>
        </p:style>
        <p:txBody>
          <a:bodyPr lIns="164592" tIns="109728" rtlCol="0" anchor="ctr"/>
          <a:lstStyle/>
          <a:p>
            <a:pPr algn="ctr">
              <a:defRPr sz="2000" b="1">
                <a:solidFill>
                  <a:srgbClr val="1F4E79"/>
                </a:solidFill>
              </a:defRPr>
            </a:pPr>
            <a:r>
              <a:t>Benefits + payroll</a:t>
            </a:r>
          </a:p>
          <a:p>
            <a:pPr>
              <a:defRPr sz="1500">
                <a:solidFill>
                  <a:srgbClr val="595959"/>
                </a:solidFill>
              </a:defRPr>
            </a:pPr>
            <a:r>
              <a:t>Premiums, deductions, tax/state registration, final pay and PTO rules</a:t>
            </a:r>
          </a:p>
        </p:txBody>
      </p:sp>
    </p:spTree>
    <p:extLst>
      <p:ext uri="{BB962C8B-B14F-4D97-AF65-F5344CB8AC3E}">
        <p14:creationId xmlns:p14="http://schemas.microsoft.com/office/powerpoint/2010/main" val="140012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84A0A-3791-24D2-CCDC-021A298555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E64910-0368-FF97-FC64-46C5C792E833}"/>
              </a:ext>
            </a:extLst>
          </p:cNvPr>
          <p:cNvSpPr>
            <a:spLocks noGrp="1"/>
          </p:cNvSpPr>
          <p:nvPr>
            <p:ph type="title"/>
          </p:nvPr>
        </p:nvSpPr>
        <p:spPr/>
        <p:txBody>
          <a:bodyPr/>
          <a:lstStyle/>
          <a:p>
            <a:r>
              <a:rPr lang="en-US" dirty="0"/>
              <a:t>Leave Impacts More Than Time Away From Work</a:t>
            </a:r>
          </a:p>
        </p:txBody>
      </p:sp>
      <p:sp>
        <p:nvSpPr>
          <p:cNvPr id="3" name="Content Placeholder 2">
            <a:extLst>
              <a:ext uri="{FF2B5EF4-FFF2-40B4-BE49-F238E27FC236}">
                <a16:creationId xmlns:a16="http://schemas.microsoft.com/office/drawing/2014/main" id="{E5014C4E-B4E1-6169-ED5E-302D6CB788BF}"/>
              </a:ext>
            </a:extLst>
          </p:cNvPr>
          <p:cNvSpPr>
            <a:spLocks noGrp="1"/>
          </p:cNvSpPr>
          <p:nvPr>
            <p:ph idx="1"/>
          </p:nvPr>
        </p:nvSpPr>
        <p:spPr>
          <a:xfrm>
            <a:off x="414868" y="1710155"/>
            <a:ext cx="9279466" cy="3891070"/>
          </a:xfrm>
        </p:spPr>
        <p:txBody>
          <a:bodyPr/>
          <a:lstStyle/>
          <a:p>
            <a:pPr marL="0" marR="0">
              <a:lnSpc>
                <a:spcPct val="150000"/>
              </a:lnSpc>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 </a:t>
            </a:r>
            <a:r>
              <a:rPr lang="en-US" sz="2000" dirty="0"/>
              <a:t>✅ How is the employee getting paid?</a:t>
            </a:r>
          </a:p>
          <a:p>
            <a:pPr>
              <a:lnSpc>
                <a:spcPct val="150000"/>
              </a:lnSpc>
            </a:pPr>
            <a:r>
              <a:rPr lang="en-US" sz="2000" dirty="0"/>
              <a:t>✅ How will benefit premiums be collected?</a:t>
            </a:r>
          </a:p>
          <a:p>
            <a:pPr>
              <a:lnSpc>
                <a:spcPct val="150000"/>
              </a:lnSpc>
            </a:pPr>
            <a:r>
              <a:rPr lang="en-US" sz="2000" dirty="0"/>
              <a:t>✅ Does payroll need special coding?</a:t>
            </a:r>
          </a:p>
          <a:p>
            <a:pPr>
              <a:lnSpc>
                <a:spcPct val="150000"/>
              </a:lnSpc>
            </a:pPr>
            <a:r>
              <a:rPr lang="en-US" sz="2000" dirty="0"/>
              <a:t>✅ Does the employee's work location create tax or registration issues? </a:t>
            </a:r>
          </a:p>
          <a:p>
            <a:pPr>
              <a:lnSpc>
                <a:spcPct val="150000"/>
              </a:lnSpc>
            </a:pPr>
            <a:r>
              <a:rPr lang="en-US" sz="2000" dirty="0"/>
              <a:t>✅ How are employee moves handled?</a:t>
            </a:r>
          </a:p>
          <a:p>
            <a:pPr>
              <a:lnSpc>
                <a:spcPct val="150000"/>
              </a:lnSpc>
            </a:pPr>
            <a:r>
              <a:rPr lang="en-US" sz="2000" dirty="0"/>
              <a:t>✅ What happens to PTO balances at termination?</a:t>
            </a:r>
          </a:p>
          <a:p>
            <a:pPr>
              <a:lnSpc>
                <a:spcPct val="150000"/>
              </a:lnSpc>
            </a:pPr>
            <a:r>
              <a:rPr lang="en-US" sz="2000" dirty="0"/>
              <a:t>✅ Are state leave contributions configured correctly?</a:t>
            </a:r>
          </a:p>
          <a:p>
            <a:pPr>
              <a:lnSpc>
                <a:spcPct val="150000"/>
              </a:lnSpc>
            </a:pPr>
            <a:r>
              <a:rPr lang="en-US" sz="2000" dirty="0"/>
              <a:t>✅ How are overpayments recovered?</a:t>
            </a:r>
          </a:p>
          <a:p>
            <a:pPr>
              <a:lnSpc>
                <a:spcPct val="150000"/>
              </a:lnSpc>
            </a:pPr>
            <a:endParaRPr lang="en-US" sz="2800" dirty="0"/>
          </a:p>
        </p:txBody>
      </p:sp>
      <p:sp>
        <p:nvSpPr>
          <p:cNvPr id="4" name="Text Placeholder 3">
            <a:extLst>
              <a:ext uri="{FF2B5EF4-FFF2-40B4-BE49-F238E27FC236}">
                <a16:creationId xmlns:a16="http://schemas.microsoft.com/office/drawing/2014/main" id="{7D43B038-61EC-A789-AC52-187B3226C235}"/>
              </a:ext>
            </a:extLst>
          </p:cNvPr>
          <p:cNvSpPr>
            <a:spLocks noGrp="1"/>
          </p:cNvSpPr>
          <p:nvPr>
            <p:ph type="body" sz="quarter" idx="15"/>
          </p:nvPr>
        </p:nvSpPr>
        <p:spPr/>
        <p:txBody>
          <a:bodyPr/>
          <a:lstStyle/>
          <a:p>
            <a:r>
              <a:rPr lang="en-US" dirty="0"/>
              <a:t>Questions HR Should Always Ask – Can Your Company Answer These Questions?</a:t>
            </a:r>
          </a:p>
        </p:txBody>
      </p:sp>
      <p:sp>
        <p:nvSpPr>
          <p:cNvPr id="6" name="Footer Placeholder 5">
            <a:extLst>
              <a:ext uri="{FF2B5EF4-FFF2-40B4-BE49-F238E27FC236}">
                <a16:creationId xmlns:a16="http://schemas.microsoft.com/office/drawing/2014/main" id="{D7A01613-A5A1-5078-9A2C-18BF602D0C89}"/>
              </a:ext>
            </a:extLst>
          </p:cNvPr>
          <p:cNvSpPr>
            <a:spLocks noGrp="1"/>
          </p:cNvSpPr>
          <p:nvPr>
            <p:ph type="ftr" sz="quarter" idx="3"/>
          </p:nvPr>
        </p:nvSpPr>
        <p:spPr/>
        <p:txBody>
          <a:bodyPr/>
          <a:lstStyle/>
          <a:p>
            <a:r>
              <a:rPr lang="en-US" dirty="0">
                <a:cs typeface="Arial" panose="020B0604020202020204" pitchFamily="34" charset="0"/>
              </a:rPr>
              <a:t>©2026 ARTHUR J. GALLAGHER &amp; CO.</a:t>
            </a:r>
          </a:p>
        </p:txBody>
      </p:sp>
      <p:pic>
        <p:nvPicPr>
          <p:cNvPr id="7" name="Picture 6">
            <a:extLst>
              <a:ext uri="{FF2B5EF4-FFF2-40B4-BE49-F238E27FC236}">
                <a16:creationId xmlns:a16="http://schemas.microsoft.com/office/drawing/2014/main" id="{299AD8B4-AF8E-5FE3-0206-020E5743388A}"/>
              </a:ext>
            </a:extLst>
          </p:cNvPr>
          <p:cNvPicPr>
            <a:picLocks noChangeAspect="1"/>
          </p:cNvPicPr>
          <p:nvPr/>
        </p:nvPicPr>
        <p:blipFill>
          <a:blip r:embed="rId2">
            <a:alphaModFix amt="34000"/>
          </a:blip>
          <a:stretch>
            <a:fillRect/>
          </a:stretch>
        </p:blipFill>
        <p:spPr>
          <a:xfrm>
            <a:off x="8450253" y="1327829"/>
            <a:ext cx="3404431" cy="4655723"/>
          </a:xfrm>
          <a:prstGeom prst="rect">
            <a:avLst/>
          </a:prstGeom>
        </p:spPr>
      </p:pic>
    </p:spTree>
    <p:extLst>
      <p:ext uri="{BB962C8B-B14F-4D97-AF65-F5344CB8AC3E}">
        <p14:creationId xmlns:p14="http://schemas.microsoft.com/office/powerpoint/2010/main" val="1874912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7C938-124C-FE25-64B4-7486164704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2126FD-005F-FDB4-97A6-F1649B086B1C}"/>
              </a:ext>
            </a:extLst>
          </p:cNvPr>
          <p:cNvSpPr>
            <a:spLocks noGrp="1"/>
          </p:cNvSpPr>
          <p:nvPr>
            <p:ph type="title"/>
          </p:nvPr>
        </p:nvSpPr>
        <p:spPr/>
        <p:txBody>
          <a:bodyPr/>
          <a:lstStyle/>
          <a:p>
            <a:r>
              <a:rPr lang="en-US" dirty="0"/>
              <a:t>Benefits Continuation During Leave</a:t>
            </a:r>
          </a:p>
        </p:txBody>
      </p:sp>
      <p:sp>
        <p:nvSpPr>
          <p:cNvPr id="3" name="Content Placeholder 2">
            <a:extLst>
              <a:ext uri="{FF2B5EF4-FFF2-40B4-BE49-F238E27FC236}">
                <a16:creationId xmlns:a16="http://schemas.microsoft.com/office/drawing/2014/main" id="{FD2D4F14-B8CD-CFFD-C759-A478EE94C687}"/>
              </a:ext>
            </a:extLst>
          </p:cNvPr>
          <p:cNvSpPr>
            <a:spLocks noGrp="1"/>
          </p:cNvSpPr>
          <p:nvPr>
            <p:ph idx="1"/>
          </p:nvPr>
        </p:nvSpPr>
        <p:spPr>
          <a:xfrm>
            <a:off x="611190" y="1707085"/>
            <a:ext cx="11196111" cy="3894140"/>
          </a:xfrm>
        </p:spPr>
        <p:txBody>
          <a:bodyPr/>
          <a:lstStyle/>
          <a:p>
            <a:pPr marL="0" marR="0">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 </a:t>
            </a:r>
          </a:p>
          <a:p>
            <a:endParaRPr lang="en-US" b="0" dirty="0"/>
          </a:p>
          <a:p>
            <a:endParaRPr lang="en-US" dirty="0"/>
          </a:p>
        </p:txBody>
      </p:sp>
      <p:sp>
        <p:nvSpPr>
          <p:cNvPr id="4" name="Text Placeholder 3">
            <a:extLst>
              <a:ext uri="{FF2B5EF4-FFF2-40B4-BE49-F238E27FC236}">
                <a16:creationId xmlns:a16="http://schemas.microsoft.com/office/drawing/2014/main" id="{9302E0CF-619B-33D3-C7A2-49A63D00D8DF}"/>
              </a:ext>
            </a:extLst>
          </p:cNvPr>
          <p:cNvSpPr>
            <a:spLocks noGrp="1"/>
          </p:cNvSpPr>
          <p:nvPr>
            <p:ph type="body" sz="quarter" idx="15"/>
          </p:nvPr>
        </p:nvSpPr>
        <p:spPr/>
        <p:txBody>
          <a:bodyPr/>
          <a:lstStyle/>
          <a:p>
            <a:r>
              <a:rPr lang="en-US" dirty="0"/>
              <a:t>Benefits Don't Administer Themselves</a:t>
            </a:r>
          </a:p>
        </p:txBody>
      </p:sp>
      <p:sp>
        <p:nvSpPr>
          <p:cNvPr id="6" name="Footer Placeholder 5">
            <a:extLst>
              <a:ext uri="{FF2B5EF4-FFF2-40B4-BE49-F238E27FC236}">
                <a16:creationId xmlns:a16="http://schemas.microsoft.com/office/drawing/2014/main" id="{B1F2D94E-5625-BCEF-52F1-EDD3F021C908}"/>
              </a:ext>
            </a:extLst>
          </p:cNvPr>
          <p:cNvSpPr>
            <a:spLocks noGrp="1"/>
          </p:cNvSpPr>
          <p:nvPr>
            <p:ph type="ftr" sz="quarter" idx="3"/>
          </p:nvPr>
        </p:nvSpPr>
        <p:spPr/>
        <p:txBody>
          <a:bodyPr/>
          <a:lstStyle/>
          <a:p>
            <a:r>
              <a:rPr lang="en-US" dirty="0">
                <a:cs typeface="Arial" panose="020B0604020202020204" pitchFamily="34" charset="0"/>
              </a:rPr>
              <a:t>©2026 ARTHUR J. GALLAGHER &amp; CO.</a:t>
            </a:r>
          </a:p>
        </p:txBody>
      </p:sp>
      <p:sp>
        <p:nvSpPr>
          <p:cNvPr id="7" name="TextBox 6">
            <a:extLst>
              <a:ext uri="{FF2B5EF4-FFF2-40B4-BE49-F238E27FC236}">
                <a16:creationId xmlns:a16="http://schemas.microsoft.com/office/drawing/2014/main" id="{C420DB90-87FD-DF49-AC3B-78473BAC05B0}"/>
              </a:ext>
            </a:extLst>
          </p:cNvPr>
          <p:cNvSpPr txBox="1"/>
          <p:nvPr/>
        </p:nvSpPr>
        <p:spPr>
          <a:xfrm>
            <a:off x="611189" y="1707085"/>
            <a:ext cx="9222057" cy="3970318"/>
          </a:xfrm>
          <a:prstGeom prst="rect">
            <a:avLst/>
          </a:prstGeom>
          <a:noFill/>
        </p:spPr>
        <p:txBody>
          <a:bodyPr wrap="square">
            <a:spAutoFit/>
          </a:bodyPr>
          <a:lstStyle/>
          <a:p>
            <a:r>
              <a:rPr lang="en-US" b="1" dirty="0"/>
              <a:t>During leave, determine:</a:t>
            </a:r>
          </a:p>
          <a:p>
            <a:pPr marL="285750" indent="-285750">
              <a:buFont typeface="Arial" panose="020B0604020202020204" pitchFamily="34" charset="0"/>
              <a:buChar char="•"/>
            </a:pPr>
            <a:r>
              <a:rPr lang="en-US" dirty="0"/>
              <a:t>Medical coverage continuation</a:t>
            </a:r>
          </a:p>
          <a:p>
            <a:pPr marL="285750" indent="-285750">
              <a:buFont typeface="Arial" panose="020B0604020202020204" pitchFamily="34" charset="0"/>
              <a:buChar char="•"/>
            </a:pPr>
            <a:r>
              <a:rPr lang="en-US" dirty="0"/>
              <a:t>Employee premium contributions</a:t>
            </a:r>
          </a:p>
          <a:p>
            <a:pPr marL="285750" indent="-285750">
              <a:buFont typeface="Arial" panose="020B0604020202020204" pitchFamily="34" charset="0"/>
              <a:buChar char="•"/>
            </a:pPr>
            <a:r>
              <a:rPr lang="en-US" dirty="0"/>
              <a:t>HSA/FSA contributions</a:t>
            </a:r>
          </a:p>
          <a:p>
            <a:pPr marL="285750" indent="-285750">
              <a:buFont typeface="Arial" panose="020B0604020202020204" pitchFamily="34" charset="0"/>
              <a:buChar char="•"/>
            </a:pPr>
            <a:r>
              <a:rPr lang="en-US" dirty="0"/>
              <a:t>Life and disability insurance impacts</a:t>
            </a:r>
          </a:p>
          <a:p>
            <a:pPr marL="285750" indent="-285750">
              <a:buFont typeface="Arial" panose="020B0604020202020204" pitchFamily="34" charset="0"/>
              <a:buChar char="•"/>
            </a:pPr>
            <a:r>
              <a:rPr lang="en-US" dirty="0"/>
              <a:t>Retirement plan impacts</a:t>
            </a:r>
          </a:p>
          <a:p>
            <a:endParaRPr lang="en-US" dirty="0"/>
          </a:p>
          <a:p>
            <a:endParaRPr lang="en-US" dirty="0"/>
          </a:p>
          <a:p>
            <a:r>
              <a:rPr lang="en-US" b="1" dirty="0"/>
              <a:t>Common HR Mistake</a:t>
            </a:r>
          </a:p>
          <a:p>
            <a:r>
              <a:rPr lang="en-US" dirty="0"/>
              <a:t>❌ Employee returns after 12 weeks and owes thousands in missed premiums.</a:t>
            </a:r>
          </a:p>
          <a:p>
            <a:endParaRPr lang="en-US" b="1" dirty="0"/>
          </a:p>
          <a:p>
            <a:endParaRPr lang="en-US" b="1" dirty="0"/>
          </a:p>
          <a:p>
            <a:r>
              <a:rPr lang="en-US" b="1" dirty="0"/>
              <a:t>Best Practice</a:t>
            </a:r>
          </a:p>
          <a:p>
            <a:r>
              <a:rPr lang="en-US" dirty="0"/>
              <a:t>✅ Explain premium collection before leave starts.</a:t>
            </a:r>
          </a:p>
        </p:txBody>
      </p:sp>
      <p:pic>
        <p:nvPicPr>
          <p:cNvPr id="9" name="Picture 8">
            <a:extLst>
              <a:ext uri="{FF2B5EF4-FFF2-40B4-BE49-F238E27FC236}">
                <a16:creationId xmlns:a16="http://schemas.microsoft.com/office/drawing/2014/main" id="{9E400686-6A4A-27D5-968F-8752B6D8FA5C}"/>
              </a:ext>
            </a:extLst>
          </p:cNvPr>
          <p:cNvPicPr>
            <a:picLocks noChangeAspect="1"/>
          </p:cNvPicPr>
          <p:nvPr/>
        </p:nvPicPr>
        <p:blipFill>
          <a:blip r:embed="rId2"/>
          <a:stretch>
            <a:fillRect/>
          </a:stretch>
        </p:blipFill>
        <p:spPr>
          <a:xfrm>
            <a:off x="5766802" y="1180597"/>
            <a:ext cx="4939434" cy="2692616"/>
          </a:xfrm>
          <a:prstGeom prst="rect">
            <a:avLst/>
          </a:prstGeom>
        </p:spPr>
      </p:pic>
    </p:spTree>
    <p:extLst>
      <p:ext uri="{BB962C8B-B14F-4D97-AF65-F5344CB8AC3E}">
        <p14:creationId xmlns:p14="http://schemas.microsoft.com/office/powerpoint/2010/main" val="22673270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3A265-40D0-7CB9-3D05-A0E0A2B60F91}"/>
              </a:ext>
            </a:extLst>
          </p:cNvPr>
          <p:cNvSpPr>
            <a:spLocks noGrp="1"/>
          </p:cNvSpPr>
          <p:nvPr>
            <p:ph type="title"/>
          </p:nvPr>
        </p:nvSpPr>
        <p:spPr/>
        <p:txBody>
          <a:bodyPr/>
          <a:lstStyle/>
          <a:p>
            <a:r>
              <a:rPr lang="en-US" dirty="0"/>
              <a:t>Wage Replacement Coordination</a:t>
            </a:r>
          </a:p>
        </p:txBody>
      </p:sp>
      <p:graphicFrame>
        <p:nvGraphicFramePr>
          <p:cNvPr id="8" name="Content Placeholder 7">
            <a:extLst>
              <a:ext uri="{FF2B5EF4-FFF2-40B4-BE49-F238E27FC236}">
                <a16:creationId xmlns:a16="http://schemas.microsoft.com/office/drawing/2014/main" id="{642C73D5-E770-3CFF-E2BD-5316DDCF060C}"/>
              </a:ext>
            </a:extLst>
          </p:cNvPr>
          <p:cNvGraphicFramePr>
            <a:graphicFrameLocks noGrp="1"/>
          </p:cNvGraphicFramePr>
          <p:nvPr>
            <p:ph idx="1"/>
            <p:extLst>
              <p:ext uri="{D42A27DB-BD31-4B8C-83A1-F6EECF244321}">
                <p14:modId xmlns:p14="http://schemas.microsoft.com/office/powerpoint/2010/main" val="3685066377"/>
              </p:ext>
            </p:extLst>
          </p:nvPr>
        </p:nvGraphicFramePr>
        <p:xfrm>
          <a:off x="685800" y="1540934"/>
          <a:ext cx="10600884" cy="4372508"/>
        </p:xfrm>
        <a:graphic>
          <a:graphicData uri="http://schemas.openxmlformats.org/drawingml/2006/table">
            <a:tbl>
              <a:tblPr/>
              <a:tblGrid>
                <a:gridCol w="1766814">
                  <a:extLst>
                    <a:ext uri="{9D8B030D-6E8A-4147-A177-3AD203B41FA5}">
                      <a16:colId xmlns:a16="http://schemas.microsoft.com/office/drawing/2014/main" val="4148480797"/>
                    </a:ext>
                  </a:extLst>
                </a:gridCol>
                <a:gridCol w="1766814">
                  <a:extLst>
                    <a:ext uri="{9D8B030D-6E8A-4147-A177-3AD203B41FA5}">
                      <a16:colId xmlns:a16="http://schemas.microsoft.com/office/drawing/2014/main" val="1973347719"/>
                    </a:ext>
                  </a:extLst>
                </a:gridCol>
                <a:gridCol w="1766814">
                  <a:extLst>
                    <a:ext uri="{9D8B030D-6E8A-4147-A177-3AD203B41FA5}">
                      <a16:colId xmlns:a16="http://schemas.microsoft.com/office/drawing/2014/main" val="939940576"/>
                    </a:ext>
                  </a:extLst>
                </a:gridCol>
                <a:gridCol w="1766814">
                  <a:extLst>
                    <a:ext uri="{9D8B030D-6E8A-4147-A177-3AD203B41FA5}">
                      <a16:colId xmlns:a16="http://schemas.microsoft.com/office/drawing/2014/main" val="2683500130"/>
                    </a:ext>
                  </a:extLst>
                </a:gridCol>
                <a:gridCol w="1766814">
                  <a:extLst>
                    <a:ext uri="{9D8B030D-6E8A-4147-A177-3AD203B41FA5}">
                      <a16:colId xmlns:a16="http://schemas.microsoft.com/office/drawing/2014/main" val="370974208"/>
                    </a:ext>
                  </a:extLst>
                </a:gridCol>
                <a:gridCol w="1766814">
                  <a:extLst>
                    <a:ext uri="{9D8B030D-6E8A-4147-A177-3AD203B41FA5}">
                      <a16:colId xmlns:a16="http://schemas.microsoft.com/office/drawing/2014/main" val="2698545370"/>
                    </a:ext>
                  </a:extLst>
                </a:gridCol>
              </a:tblGrid>
              <a:tr h="1263168">
                <a:tc>
                  <a:txBody>
                    <a:bodyPr/>
                    <a:lstStyle/>
                    <a:p>
                      <a:pPr>
                        <a:buNone/>
                      </a:pPr>
                      <a:r>
                        <a:rPr lang="en-US" sz="1700" b="1" dirty="0"/>
                        <a:t>Program Type</a:t>
                      </a:r>
                      <a:endParaRPr lang="en-US" sz="1700" dirty="0"/>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b="1"/>
                        <a:t>Primary Purpose</a:t>
                      </a:r>
                      <a:endParaRPr lang="en-US" sz="1700"/>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b="1"/>
                        <a:t>Who Pays?</a:t>
                      </a:r>
                      <a:endParaRPr lang="en-US" sz="1700"/>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b="1"/>
                        <a:t>Typical Duration</a:t>
                      </a:r>
                      <a:endParaRPr lang="en-US" sz="1700"/>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b="1"/>
                        <a:t>Covers Employee's Own Medical Condition?</a:t>
                      </a:r>
                      <a:endParaRPr lang="en-US" sz="1700"/>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b="1"/>
                        <a:t>Covers Family Care?</a:t>
                      </a:r>
                      <a:endParaRPr lang="en-US" sz="1700"/>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0078976"/>
                  </a:ext>
                </a:extLst>
              </a:tr>
              <a:tr h="680168">
                <a:tc>
                  <a:txBody>
                    <a:bodyPr/>
                    <a:lstStyle/>
                    <a:p>
                      <a:pPr>
                        <a:buNone/>
                      </a:pPr>
                      <a:r>
                        <a:rPr lang="en-US" sz="1700"/>
                        <a:t>State Disability (SDI/TDI)</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Wage replacement</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State program</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Weeks to months</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 Yes</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 No</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38058427"/>
                  </a:ext>
                </a:extLst>
              </a:tr>
              <a:tr h="680168">
                <a:tc>
                  <a:txBody>
                    <a:bodyPr/>
                    <a:lstStyle/>
                    <a:p>
                      <a:pPr>
                        <a:buNone/>
                      </a:pPr>
                      <a:r>
                        <a:rPr lang="en-US" sz="1700"/>
                        <a:t>Private STD</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Wage replacement</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Insurance carrier</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Weeks to months</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 Yes</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 No</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0143590"/>
                  </a:ext>
                </a:extLst>
              </a:tr>
              <a:tr h="680168">
                <a:tc>
                  <a:txBody>
                    <a:bodyPr/>
                    <a:lstStyle/>
                    <a:p>
                      <a:pPr>
                        <a:buNone/>
                      </a:pPr>
                      <a:r>
                        <a:rPr lang="en-US" sz="1700"/>
                        <a:t>State PFML/PFL</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Wage replacement</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State program</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Weeks to months</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Sometimes</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 Yes</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0583487"/>
                  </a:ext>
                </a:extLst>
              </a:tr>
              <a:tr h="680168">
                <a:tc>
                  <a:txBody>
                    <a:bodyPr/>
                    <a:lstStyle/>
                    <a:p>
                      <a:pPr>
                        <a:buNone/>
                      </a:pPr>
                      <a:r>
                        <a:rPr lang="en-US" sz="1700"/>
                        <a:t>State Paid Sick Leave</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Paid time off</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Employer</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Hours/days</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 Yes</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Usually ✅ Yes</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45852989"/>
                  </a:ext>
                </a:extLst>
              </a:tr>
              <a:tr h="388668">
                <a:tc>
                  <a:txBody>
                    <a:bodyPr/>
                    <a:lstStyle/>
                    <a:p>
                      <a:pPr>
                        <a:buNone/>
                      </a:pPr>
                      <a:r>
                        <a:rPr lang="en-US" sz="1700"/>
                        <a:t>PTO/Vacation</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Paid time off</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Employer</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Varies</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a:t>✅ Yes</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700" dirty="0"/>
                        <a:t>✅ Yes</a:t>
                      </a:r>
                    </a:p>
                  </a:txBody>
                  <a:tcPr marL="86536" marR="86536" marT="43268" marB="432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9698493"/>
                  </a:ext>
                </a:extLst>
              </a:tr>
            </a:tbl>
          </a:graphicData>
        </a:graphic>
      </p:graphicFrame>
      <p:sp>
        <p:nvSpPr>
          <p:cNvPr id="6" name="Footer Placeholder 5">
            <a:extLst>
              <a:ext uri="{FF2B5EF4-FFF2-40B4-BE49-F238E27FC236}">
                <a16:creationId xmlns:a16="http://schemas.microsoft.com/office/drawing/2014/main" id="{99654783-83EA-3E79-DE3D-DB0F0A606C07}"/>
              </a:ext>
            </a:extLst>
          </p:cNvPr>
          <p:cNvSpPr>
            <a:spLocks noGrp="1"/>
          </p:cNvSpPr>
          <p:nvPr>
            <p:ph type="ftr" sz="quarter" idx="3"/>
          </p:nvPr>
        </p:nvSpPr>
        <p:spPr/>
        <p:txBody>
          <a:bodyPr/>
          <a:lstStyle/>
          <a:p>
            <a:r>
              <a:rPr lang="en-US">
                <a:cs typeface="Arial" panose="020B0604020202020204" pitchFamily="34" charset="0"/>
              </a:rPr>
              <a:t>©2024 ARTHUR J. GALLAGHER &amp; CO.</a:t>
            </a:r>
            <a:endParaRPr lang="en-US" dirty="0">
              <a:cs typeface="Arial" panose="020B0604020202020204" pitchFamily="34" charset="0"/>
            </a:endParaRPr>
          </a:p>
        </p:txBody>
      </p:sp>
      <p:sp>
        <p:nvSpPr>
          <p:cNvPr id="7" name="Slide Number Placeholder 6">
            <a:extLst>
              <a:ext uri="{FF2B5EF4-FFF2-40B4-BE49-F238E27FC236}">
                <a16:creationId xmlns:a16="http://schemas.microsoft.com/office/drawing/2014/main" id="{DD47A1DD-5ECA-C3F6-63D2-E13F6F8F3A8C}"/>
              </a:ext>
            </a:extLst>
          </p:cNvPr>
          <p:cNvSpPr>
            <a:spLocks noGrp="1"/>
          </p:cNvSpPr>
          <p:nvPr>
            <p:ph type="sldNum" sz="quarter" idx="4"/>
          </p:nvPr>
        </p:nvSpPr>
        <p:spPr/>
        <p:txBody>
          <a:bodyPr/>
          <a:lstStyle/>
          <a:p>
            <a:fld id="{40AA5F45-CDE6-4EA8-991E-B18CC5F21F47}" type="slidenum">
              <a:rPr lang="en-US" smtClean="0"/>
              <a:pPr/>
              <a:t>35</a:t>
            </a:fld>
            <a:endParaRPr lang="en-US" dirty="0"/>
          </a:p>
        </p:txBody>
      </p:sp>
      <p:sp>
        <p:nvSpPr>
          <p:cNvPr id="9" name="TextBox 8">
            <a:extLst>
              <a:ext uri="{FF2B5EF4-FFF2-40B4-BE49-F238E27FC236}">
                <a16:creationId xmlns:a16="http://schemas.microsoft.com/office/drawing/2014/main" id="{E2E8A0B3-9782-1A1F-AF54-93CCA7040AC2}"/>
              </a:ext>
            </a:extLst>
          </p:cNvPr>
          <p:cNvSpPr txBox="1"/>
          <p:nvPr/>
        </p:nvSpPr>
        <p:spPr>
          <a:xfrm>
            <a:off x="611191" y="1052863"/>
            <a:ext cx="5603132" cy="369332"/>
          </a:xfrm>
          <a:prstGeom prst="rect">
            <a:avLst/>
          </a:prstGeom>
          <a:noFill/>
        </p:spPr>
        <p:txBody>
          <a:bodyPr wrap="square" rtlCol="0">
            <a:spAutoFit/>
          </a:bodyPr>
          <a:lstStyle/>
          <a:p>
            <a:r>
              <a:rPr lang="en-US" dirty="0">
                <a:solidFill>
                  <a:schemeClr val="bg2">
                    <a:lumMod val="75000"/>
                  </a:schemeClr>
                </a:solidFill>
              </a:rPr>
              <a:t>Who is paying for what and when?</a:t>
            </a:r>
          </a:p>
        </p:txBody>
      </p:sp>
    </p:spTree>
    <p:extLst>
      <p:ext uri="{BB962C8B-B14F-4D97-AF65-F5344CB8AC3E}">
        <p14:creationId xmlns:p14="http://schemas.microsoft.com/office/powerpoint/2010/main" val="1843299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6702D-C29C-02C0-EFED-50DB557122AF}"/>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CC145946-CA98-0976-CF76-E41A9D1CCA65}"/>
              </a:ext>
            </a:extLst>
          </p:cNvPr>
          <p:cNvPicPr>
            <a:picLocks noChangeAspect="1"/>
          </p:cNvPicPr>
          <p:nvPr/>
        </p:nvPicPr>
        <p:blipFill>
          <a:blip r:embed="rId2"/>
          <a:srcRect l="8659" r="8043" b="-1"/>
          <a:stretch>
            <a:fillRect/>
          </a:stretch>
        </p:blipFill>
        <p:spPr>
          <a:xfrm>
            <a:off x="6203949" y="2019301"/>
            <a:ext cx="5375275" cy="3894137"/>
          </a:xfrm>
          <a:prstGeom prst="rect">
            <a:avLst/>
          </a:prstGeom>
          <a:noFill/>
        </p:spPr>
      </p:pic>
      <p:sp>
        <p:nvSpPr>
          <p:cNvPr id="3" name="Content Placeholder 2">
            <a:extLst>
              <a:ext uri="{FF2B5EF4-FFF2-40B4-BE49-F238E27FC236}">
                <a16:creationId xmlns:a16="http://schemas.microsoft.com/office/drawing/2014/main" id="{EA7CF13D-CE1E-BA86-9DD2-AE6CB5AE7854}"/>
              </a:ext>
            </a:extLst>
          </p:cNvPr>
          <p:cNvSpPr>
            <a:spLocks noGrp="1"/>
          </p:cNvSpPr>
          <p:nvPr>
            <p:ph idx="1"/>
          </p:nvPr>
        </p:nvSpPr>
        <p:spPr>
          <a:xfrm>
            <a:off x="611190" y="1710155"/>
            <a:ext cx="5375275" cy="3894138"/>
          </a:xfrm>
        </p:spPr>
        <p:txBody>
          <a:bodyPr>
            <a:normAutofit/>
          </a:bodyPr>
          <a:lstStyle/>
          <a:p>
            <a:pPr marL="0" marR="0">
              <a:spcBef>
                <a:spcPts val="0"/>
              </a:spcBef>
              <a:spcAft>
                <a:spcPts val="0"/>
              </a:spcAft>
            </a:pPr>
            <a:r>
              <a:rPr lang="en-US" dirty="0">
                <a:effectLst/>
              </a:rPr>
              <a:t> </a:t>
            </a:r>
            <a:endParaRPr lang="en-US" b="0" dirty="0"/>
          </a:p>
          <a:p>
            <a:r>
              <a:rPr lang="en-US" sz="2400" dirty="0"/>
              <a:t>Common situations:</a:t>
            </a:r>
          </a:p>
          <a:p>
            <a:pPr marL="285750" lvl="0" indent="-285750">
              <a:buFont typeface="Arial" panose="020B0604020202020204" pitchFamily="34" charset="0"/>
              <a:buChar char="•"/>
            </a:pPr>
            <a:r>
              <a:rPr lang="en-US" b="0" dirty="0"/>
              <a:t>Employee moves during leave</a:t>
            </a:r>
          </a:p>
          <a:p>
            <a:pPr marL="285750" lvl="0" indent="-285750">
              <a:buFont typeface="Arial" panose="020B0604020202020204" pitchFamily="34" charset="0"/>
              <a:buChar char="•"/>
            </a:pPr>
            <a:r>
              <a:rPr lang="en-US" b="0" dirty="0"/>
              <a:t>Employee relocates permanently</a:t>
            </a:r>
          </a:p>
          <a:p>
            <a:pPr marL="285750" lvl="0" indent="-285750">
              <a:buFont typeface="Arial" panose="020B0604020202020204" pitchFamily="34" charset="0"/>
              <a:buChar char="•"/>
            </a:pPr>
            <a:r>
              <a:rPr lang="en-US" b="0" dirty="0"/>
              <a:t>Remote work arrangement changes</a:t>
            </a:r>
          </a:p>
          <a:p>
            <a:pPr marL="285750" lvl="0" indent="-285750">
              <a:buFont typeface="Arial" panose="020B0604020202020204" pitchFamily="34" charset="0"/>
              <a:buChar char="•"/>
            </a:pPr>
            <a:r>
              <a:rPr lang="en-US" b="0" dirty="0"/>
              <a:t>Employee works in multiple states</a:t>
            </a:r>
          </a:p>
          <a:p>
            <a:endParaRPr lang="en-US" dirty="0"/>
          </a:p>
          <a:p>
            <a:r>
              <a:rPr lang="en-US" sz="2400" dirty="0"/>
              <a:t>Potential Impacts</a:t>
            </a:r>
          </a:p>
          <a:p>
            <a:r>
              <a:rPr lang="en-US" b="0" dirty="0"/>
              <a:t>✅ State tax withholding</a:t>
            </a:r>
          </a:p>
          <a:p>
            <a:r>
              <a:rPr lang="en-US" b="0" dirty="0"/>
              <a:t>✅ Unemployment tax sourcing</a:t>
            </a:r>
          </a:p>
          <a:p>
            <a:r>
              <a:rPr lang="en-US" b="0" dirty="0"/>
              <a:t>✅ State registration requirements</a:t>
            </a:r>
          </a:p>
          <a:p>
            <a:r>
              <a:rPr lang="en-US" b="0" dirty="0"/>
              <a:t>✅ Paid leave program contributions</a:t>
            </a:r>
          </a:p>
          <a:p>
            <a:endParaRPr lang="en-US" dirty="0"/>
          </a:p>
        </p:txBody>
      </p:sp>
      <p:sp>
        <p:nvSpPr>
          <p:cNvPr id="4" name="Text Placeholder 3">
            <a:extLst>
              <a:ext uri="{FF2B5EF4-FFF2-40B4-BE49-F238E27FC236}">
                <a16:creationId xmlns:a16="http://schemas.microsoft.com/office/drawing/2014/main" id="{0998FF13-09DA-20D7-4894-63594E5D7779}"/>
              </a:ext>
            </a:extLst>
          </p:cNvPr>
          <p:cNvSpPr>
            <a:spLocks noGrp="1"/>
          </p:cNvSpPr>
          <p:nvPr>
            <p:ph type="body" sz="quarter" idx="15"/>
          </p:nvPr>
        </p:nvSpPr>
        <p:spPr>
          <a:xfrm>
            <a:off x="611190" y="1170155"/>
            <a:ext cx="10968036" cy="540000"/>
          </a:xfrm>
        </p:spPr>
        <p:txBody>
          <a:bodyPr>
            <a:normAutofit/>
          </a:bodyPr>
          <a:lstStyle/>
          <a:p>
            <a:pPr>
              <a:spcAft>
                <a:spcPts val="600"/>
              </a:spcAft>
            </a:pPr>
            <a:r>
              <a:rPr lang="en-US" dirty="0"/>
              <a:t>Employee Lives Here, Works There</a:t>
            </a:r>
            <a:endParaRPr lang="en-US"/>
          </a:p>
        </p:txBody>
      </p:sp>
      <p:sp>
        <p:nvSpPr>
          <p:cNvPr id="2" name="Title 1">
            <a:extLst>
              <a:ext uri="{FF2B5EF4-FFF2-40B4-BE49-F238E27FC236}">
                <a16:creationId xmlns:a16="http://schemas.microsoft.com/office/drawing/2014/main" id="{1C966F35-6758-3BA7-7482-EC6E9EEB596A}"/>
              </a:ext>
            </a:extLst>
          </p:cNvPr>
          <p:cNvSpPr>
            <a:spLocks noGrp="1"/>
          </p:cNvSpPr>
          <p:nvPr>
            <p:ph type="title"/>
          </p:nvPr>
        </p:nvSpPr>
        <p:spPr>
          <a:xfrm>
            <a:off x="611191" y="623487"/>
            <a:ext cx="9340887" cy="481900"/>
          </a:xfrm>
        </p:spPr>
        <p:txBody>
          <a:bodyPr anchor="t">
            <a:normAutofit/>
          </a:bodyPr>
          <a:lstStyle/>
          <a:p>
            <a:r>
              <a:rPr lang="en-US" dirty="0"/>
              <a:t>Multi-State Payroll &amp; Tax Considerations</a:t>
            </a:r>
          </a:p>
        </p:txBody>
      </p:sp>
      <p:sp>
        <p:nvSpPr>
          <p:cNvPr id="6" name="Footer Placeholder 5">
            <a:extLst>
              <a:ext uri="{FF2B5EF4-FFF2-40B4-BE49-F238E27FC236}">
                <a16:creationId xmlns:a16="http://schemas.microsoft.com/office/drawing/2014/main" id="{9D463BA3-688D-CAC4-9977-9E321C8BD3D7}"/>
              </a:ext>
            </a:extLst>
          </p:cNvPr>
          <p:cNvSpPr>
            <a:spLocks noGrp="1"/>
          </p:cNvSpPr>
          <p:nvPr>
            <p:ph type="ftr" sz="quarter" idx="3"/>
          </p:nvPr>
        </p:nvSpPr>
        <p:spPr>
          <a:xfrm>
            <a:off x="611191" y="6401514"/>
            <a:ext cx="1838645" cy="123111"/>
          </a:xfrm>
        </p:spPr>
        <p:txBody>
          <a:bodyPr wrap="none" anchor="ctr">
            <a:normAutofit/>
          </a:bodyPr>
          <a:lstStyle/>
          <a:p>
            <a:pPr>
              <a:spcAft>
                <a:spcPts val="600"/>
              </a:spcAft>
            </a:pPr>
            <a:r>
              <a:rPr lang="en-US"/>
              <a:t>©2026 ARTHUR J. GALLAGHER &amp; CO.</a:t>
            </a:r>
          </a:p>
        </p:txBody>
      </p:sp>
      <p:sp>
        <p:nvSpPr>
          <p:cNvPr id="15" name="Slide Number Placeholder 7">
            <a:extLst>
              <a:ext uri="{FF2B5EF4-FFF2-40B4-BE49-F238E27FC236}">
                <a16:creationId xmlns:a16="http://schemas.microsoft.com/office/drawing/2014/main" id="{508FCD69-6B9D-CABD-7F0B-338D0BC5FAE0}"/>
              </a:ext>
            </a:extLst>
          </p:cNvPr>
          <p:cNvSpPr>
            <a:spLocks noGrp="1"/>
          </p:cNvSpPr>
          <p:nvPr>
            <p:ph type="sldNum" sz="quarter" idx="4"/>
          </p:nvPr>
        </p:nvSpPr>
        <p:spPr>
          <a:xfrm>
            <a:off x="11409291" y="6378430"/>
            <a:ext cx="171522" cy="169277"/>
          </a:xfrm>
        </p:spPr>
        <p:txBody>
          <a:bodyPr/>
          <a:lstStyle/>
          <a:p>
            <a:pPr>
              <a:spcAft>
                <a:spcPts val="600"/>
              </a:spcAft>
            </a:pPr>
            <a:fld id="{40AA5F45-CDE6-4EA8-991E-B18CC5F21F47}" type="slidenum">
              <a:rPr lang="en-US" smtClean="0"/>
              <a:pPr>
                <a:spcAft>
                  <a:spcPts val="600"/>
                </a:spcAft>
              </a:pPr>
              <a:t>36</a:t>
            </a:fld>
            <a:endParaRPr lang="en-US"/>
          </a:p>
        </p:txBody>
      </p:sp>
    </p:spTree>
    <p:extLst>
      <p:ext uri="{BB962C8B-B14F-4D97-AF65-F5344CB8AC3E}">
        <p14:creationId xmlns:p14="http://schemas.microsoft.com/office/powerpoint/2010/main" val="2073313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3B766-2481-30EF-DDE4-75A127B5E4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F4DC37-AADB-192E-04E5-23EE11750887}"/>
              </a:ext>
            </a:extLst>
          </p:cNvPr>
          <p:cNvSpPr>
            <a:spLocks noGrp="1"/>
          </p:cNvSpPr>
          <p:nvPr>
            <p:ph type="title"/>
          </p:nvPr>
        </p:nvSpPr>
        <p:spPr/>
        <p:txBody>
          <a:bodyPr/>
          <a:lstStyle/>
          <a:p>
            <a:r>
              <a:rPr lang="en-US" dirty="0"/>
              <a:t>Final Pay Requirements</a:t>
            </a:r>
          </a:p>
        </p:txBody>
      </p:sp>
      <p:sp>
        <p:nvSpPr>
          <p:cNvPr id="3" name="Content Placeholder 2">
            <a:extLst>
              <a:ext uri="{FF2B5EF4-FFF2-40B4-BE49-F238E27FC236}">
                <a16:creationId xmlns:a16="http://schemas.microsoft.com/office/drawing/2014/main" id="{045BAF39-2659-B725-5696-4F37F5647B48}"/>
              </a:ext>
            </a:extLst>
          </p:cNvPr>
          <p:cNvSpPr>
            <a:spLocks noGrp="1"/>
          </p:cNvSpPr>
          <p:nvPr>
            <p:ph idx="1"/>
          </p:nvPr>
        </p:nvSpPr>
        <p:spPr>
          <a:xfrm>
            <a:off x="611190" y="1707085"/>
            <a:ext cx="11196111" cy="3894140"/>
          </a:xfrm>
        </p:spPr>
        <p:txBody>
          <a:bodyPr/>
          <a:lstStyle/>
          <a:p>
            <a:pPr marL="0" marR="0">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 </a:t>
            </a:r>
          </a:p>
          <a:p>
            <a:endParaRPr lang="en-US" b="0" dirty="0"/>
          </a:p>
          <a:p>
            <a:endParaRPr lang="en-US" dirty="0"/>
          </a:p>
        </p:txBody>
      </p:sp>
      <p:sp>
        <p:nvSpPr>
          <p:cNvPr id="4" name="Text Placeholder 3">
            <a:extLst>
              <a:ext uri="{FF2B5EF4-FFF2-40B4-BE49-F238E27FC236}">
                <a16:creationId xmlns:a16="http://schemas.microsoft.com/office/drawing/2014/main" id="{24FEE5FE-4A00-9C37-0D3F-BF58D95D39DE}"/>
              </a:ext>
            </a:extLst>
          </p:cNvPr>
          <p:cNvSpPr>
            <a:spLocks noGrp="1"/>
          </p:cNvSpPr>
          <p:nvPr>
            <p:ph type="body" sz="quarter" idx="15"/>
          </p:nvPr>
        </p:nvSpPr>
        <p:spPr/>
        <p:txBody>
          <a:bodyPr/>
          <a:lstStyle/>
          <a:p>
            <a:r>
              <a:rPr lang="en-US" dirty="0"/>
              <a:t>Final Pay Rules Vary By State</a:t>
            </a:r>
          </a:p>
        </p:txBody>
      </p:sp>
      <p:sp>
        <p:nvSpPr>
          <p:cNvPr id="6" name="Footer Placeholder 5">
            <a:extLst>
              <a:ext uri="{FF2B5EF4-FFF2-40B4-BE49-F238E27FC236}">
                <a16:creationId xmlns:a16="http://schemas.microsoft.com/office/drawing/2014/main" id="{5CEDF0F5-A5F8-36F4-471D-87211AE04525}"/>
              </a:ext>
            </a:extLst>
          </p:cNvPr>
          <p:cNvSpPr>
            <a:spLocks noGrp="1"/>
          </p:cNvSpPr>
          <p:nvPr>
            <p:ph type="ftr" sz="quarter" idx="3"/>
          </p:nvPr>
        </p:nvSpPr>
        <p:spPr/>
        <p:txBody>
          <a:bodyPr/>
          <a:lstStyle/>
          <a:p>
            <a:r>
              <a:rPr lang="en-US" dirty="0">
                <a:cs typeface="Arial" panose="020B0604020202020204" pitchFamily="34" charset="0"/>
              </a:rPr>
              <a:t>©2026 ARTHUR J. GALLAGHER &amp; CO.</a:t>
            </a:r>
          </a:p>
        </p:txBody>
      </p:sp>
      <p:sp>
        <p:nvSpPr>
          <p:cNvPr id="8" name="TextBox 7">
            <a:extLst>
              <a:ext uri="{FF2B5EF4-FFF2-40B4-BE49-F238E27FC236}">
                <a16:creationId xmlns:a16="http://schemas.microsoft.com/office/drawing/2014/main" id="{3E0E4CE3-E2AE-89C3-FE8A-813E5D1E432D}"/>
              </a:ext>
            </a:extLst>
          </p:cNvPr>
          <p:cNvSpPr txBox="1"/>
          <p:nvPr/>
        </p:nvSpPr>
        <p:spPr>
          <a:xfrm>
            <a:off x="5393267" y="1774923"/>
            <a:ext cx="4181686" cy="3600986"/>
          </a:xfrm>
          <a:prstGeom prst="rect">
            <a:avLst/>
          </a:prstGeom>
          <a:noFill/>
        </p:spPr>
        <p:txBody>
          <a:bodyPr wrap="square">
            <a:spAutoFit/>
          </a:bodyPr>
          <a:lstStyle/>
          <a:p>
            <a:r>
              <a:rPr lang="en-US" sz="2400" b="1" dirty="0"/>
              <a:t>Questions to ask:</a:t>
            </a:r>
          </a:p>
          <a:p>
            <a:r>
              <a:rPr lang="en-US" dirty="0"/>
              <a:t>When is final pay due?</a:t>
            </a:r>
          </a:p>
          <a:p>
            <a:r>
              <a:rPr lang="en-US" dirty="0"/>
              <a:t>Is unused PTO payable?</a:t>
            </a:r>
          </a:p>
          <a:p>
            <a:r>
              <a:rPr lang="en-US" dirty="0"/>
              <a:t>Are commissions owed?</a:t>
            </a:r>
          </a:p>
          <a:p>
            <a:r>
              <a:rPr lang="en-US" dirty="0"/>
              <a:t>Can deductions still be taken?</a:t>
            </a:r>
          </a:p>
          <a:p>
            <a:endParaRPr lang="en-US" dirty="0"/>
          </a:p>
          <a:p>
            <a:endParaRPr lang="en-US" dirty="0"/>
          </a:p>
          <a:p>
            <a:r>
              <a:rPr lang="en-US" sz="2400" b="1" dirty="0">
                <a:solidFill>
                  <a:srgbClr val="FF0000"/>
                </a:solidFill>
              </a:rPr>
              <a:t>Multi-State Risk – </a:t>
            </a:r>
          </a:p>
          <a:p>
            <a:r>
              <a:rPr lang="en-US" dirty="0"/>
              <a:t>The answer often depends on: </a:t>
            </a:r>
          </a:p>
          <a:p>
            <a:pPr marL="285750" indent="-285750">
              <a:buFont typeface="Arial" panose="020B0604020202020204" pitchFamily="34" charset="0"/>
              <a:buChar char="•"/>
            </a:pPr>
            <a:r>
              <a:rPr lang="en-US" dirty="0"/>
              <a:t>State of employment</a:t>
            </a:r>
          </a:p>
          <a:p>
            <a:pPr marL="285750" indent="-285750">
              <a:buFont typeface="Arial" panose="020B0604020202020204" pitchFamily="34" charset="0"/>
              <a:buChar char="•"/>
            </a:pPr>
            <a:r>
              <a:rPr lang="en-US" dirty="0"/>
              <a:t>Written policy</a:t>
            </a:r>
          </a:p>
          <a:p>
            <a:pPr marL="285750" indent="-285750">
              <a:buFont typeface="Arial" panose="020B0604020202020204" pitchFamily="34" charset="0"/>
              <a:buChar char="•"/>
            </a:pPr>
            <a:r>
              <a:rPr lang="en-US" dirty="0"/>
              <a:t>Separation circumstance</a:t>
            </a:r>
          </a:p>
        </p:txBody>
      </p:sp>
      <p:pic>
        <p:nvPicPr>
          <p:cNvPr id="10" name="Picture 9">
            <a:extLst>
              <a:ext uri="{FF2B5EF4-FFF2-40B4-BE49-F238E27FC236}">
                <a16:creationId xmlns:a16="http://schemas.microsoft.com/office/drawing/2014/main" id="{5DE091FD-EF66-2398-98F2-77E696CCDDF1}"/>
              </a:ext>
            </a:extLst>
          </p:cNvPr>
          <p:cNvPicPr>
            <a:picLocks noChangeAspect="1"/>
          </p:cNvPicPr>
          <p:nvPr/>
        </p:nvPicPr>
        <p:blipFill>
          <a:blip r:embed="rId2"/>
          <a:stretch>
            <a:fillRect/>
          </a:stretch>
        </p:blipFill>
        <p:spPr>
          <a:xfrm>
            <a:off x="695886" y="1667192"/>
            <a:ext cx="3842322" cy="3816448"/>
          </a:xfrm>
          <a:prstGeom prst="rect">
            <a:avLst/>
          </a:prstGeom>
        </p:spPr>
      </p:pic>
    </p:spTree>
    <p:extLst>
      <p:ext uri="{BB962C8B-B14F-4D97-AF65-F5344CB8AC3E}">
        <p14:creationId xmlns:p14="http://schemas.microsoft.com/office/powerpoint/2010/main" val="22970179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alpha val="31000"/>
          </a:schemeClr>
        </a:solidFill>
        <a:effectLst/>
      </p:bgPr>
    </p:bg>
    <p:spTree>
      <p:nvGrpSpPr>
        <p:cNvPr id="1" name="">
          <a:extLst>
            <a:ext uri="{FF2B5EF4-FFF2-40B4-BE49-F238E27FC236}">
              <a16:creationId xmlns:a16="http://schemas.microsoft.com/office/drawing/2014/main" id="{C1CA1F37-5C73-9FB6-32BA-9DE4F4FD793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A9D7AE6-E220-37A7-4516-EE13CD32B519}"/>
              </a:ext>
            </a:extLst>
          </p:cNvPr>
          <p:cNvSpPr>
            <a:spLocks noGrp="1"/>
          </p:cNvSpPr>
          <p:nvPr>
            <p:ph type="sldNum" sz="quarter" idx="12"/>
          </p:nvPr>
        </p:nvSpPr>
        <p:spPr/>
        <p:txBody>
          <a:bodyPr/>
          <a:lstStyle/>
          <a:p>
            <a:fld id="{C1FF6DA9-008F-8B48-92A6-B652298478BF}" type="slidenum">
              <a:rPr lang="en-US" smtClean="0"/>
              <a:t>38</a:t>
            </a:fld>
            <a:endParaRPr lang="en-US"/>
          </a:p>
        </p:txBody>
      </p:sp>
      <p:pic>
        <p:nvPicPr>
          <p:cNvPr id="7" name="Picture 6">
            <a:extLst>
              <a:ext uri="{FF2B5EF4-FFF2-40B4-BE49-F238E27FC236}">
                <a16:creationId xmlns:a16="http://schemas.microsoft.com/office/drawing/2014/main" id="{14A92A8F-C55E-65FD-2D8B-6CD8104B405D}"/>
              </a:ext>
            </a:extLst>
          </p:cNvPr>
          <p:cNvPicPr>
            <a:picLocks noChangeAspect="1"/>
          </p:cNvPicPr>
          <p:nvPr/>
        </p:nvPicPr>
        <p:blipFill>
          <a:blip r:embed="rId3">
            <a:alphaModFix amt="47000"/>
            <a:extLst>
              <a:ext uri="{BEBA8EAE-BF5A-486C-A8C5-ECC9F3942E4B}">
                <a14:imgProps xmlns:a14="http://schemas.microsoft.com/office/drawing/2010/main">
                  <a14:imgLayer r:embed="rId4">
                    <a14:imgEffect>
                      <a14:brightnessContrast bright="-7000"/>
                    </a14:imgEffect>
                  </a14:imgLayer>
                </a14:imgProps>
              </a:ext>
            </a:extLst>
          </a:blip>
          <a:stretch>
            <a:fillRect/>
          </a:stretch>
        </p:blipFill>
        <p:spPr>
          <a:xfrm>
            <a:off x="3447680" y="1463040"/>
            <a:ext cx="5296639" cy="4677428"/>
          </a:xfrm>
          <a:prstGeom prst="rect">
            <a:avLst/>
          </a:prstGeom>
        </p:spPr>
      </p:pic>
      <p:sp>
        <p:nvSpPr>
          <p:cNvPr id="2" name="Rounded Rectangle 6">
            <a:extLst>
              <a:ext uri="{FF2B5EF4-FFF2-40B4-BE49-F238E27FC236}">
                <a16:creationId xmlns:a16="http://schemas.microsoft.com/office/drawing/2014/main" id="{166CF9E3-554F-18B3-255B-BDE6825995AE}"/>
              </a:ext>
            </a:extLst>
          </p:cNvPr>
          <p:cNvSpPr/>
          <p:nvPr/>
        </p:nvSpPr>
        <p:spPr>
          <a:xfrm>
            <a:off x="3486519" y="3047374"/>
            <a:ext cx="5257800" cy="1508760"/>
          </a:xfrm>
          <a:prstGeom prst="roundRect">
            <a:avLst/>
          </a:prstGeom>
          <a:solidFill>
            <a:srgbClr val="FFFFFF"/>
          </a:solidFill>
          <a:ln>
            <a:solidFill>
              <a:srgbClr val="008080"/>
            </a:solidFill>
          </a:ln>
        </p:spPr>
        <p:style>
          <a:lnRef idx="1">
            <a:schemeClr val="accent1"/>
          </a:lnRef>
          <a:fillRef idx="3">
            <a:schemeClr val="accent1"/>
          </a:fillRef>
          <a:effectRef idx="2">
            <a:schemeClr val="accent1"/>
          </a:effectRef>
          <a:fontRef idx="minor">
            <a:schemeClr val="lt1"/>
          </a:fontRef>
        </p:style>
        <p:txBody>
          <a:bodyPr lIns="164592" tIns="109728" rtlCol="0" anchor="ctr"/>
          <a:lstStyle/>
          <a:p>
            <a:pPr algn="ctr">
              <a:defRPr sz="2000" b="1">
                <a:solidFill>
                  <a:srgbClr val="1F4E79"/>
                </a:solidFill>
              </a:defRPr>
            </a:pPr>
            <a:r>
              <a:rPr lang="en-US" dirty="0"/>
              <a:t>NOW OUR BUCKETS ARE FULL</a:t>
            </a:r>
            <a:endParaRPr dirty="0"/>
          </a:p>
        </p:txBody>
      </p:sp>
    </p:spTree>
    <p:extLst>
      <p:ext uri="{BB962C8B-B14F-4D97-AF65-F5344CB8AC3E}">
        <p14:creationId xmlns:p14="http://schemas.microsoft.com/office/powerpoint/2010/main" val="41139790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DF3D8-239B-6FA8-7EF3-3E9C7A9D29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6296CE-ED71-7E4F-23A1-6010B9C42EB3}"/>
              </a:ext>
            </a:extLst>
          </p:cNvPr>
          <p:cNvSpPr>
            <a:spLocks noGrp="1"/>
          </p:cNvSpPr>
          <p:nvPr>
            <p:ph type="title"/>
          </p:nvPr>
        </p:nvSpPr>
        <p:spPr/>
        <p:txBody>
          <a:bodyPr/>
          <a:lstStyle/>
          <a:p>
            <a:r>
              <a:rPr lang="en-US" dirty="0"/>
              <a:t>Multi-State Leave Administration Best Practices </a:t>
            </a:r>
          </a:p>
        </p:txBody>
      </p:sp>
      <p:sp>
        <p:nvSpPr>
          <p:cNvPr id="3" name="Content Placeholder 2">
            <a:extLst>
              <a:ext uri="{FF2B5EF4-FFF2-40B4-BE49-F238E27FC236}">
                <a16:creationId xmlns:a16="http://schemas.microsoft.com/office/drawing/2014/main" id="{E0DA2FEC-71BD-8174-D8E3-9381910B80F1}"/>
              </a:ext>
            </a:extLst>
          </p:cNvPr>
          <p:cNvSpPr>
            <a:spLocks noGrp="1"/>
          </p:cNvSpPr>
          <p:nvPr>
            <p:ph idx="1"/>
          </p:nvPr>
        </p:nvSpPr>
        <p:spPr>
          <a:xfrm>
            <a:off x="541868" y="1422400"/>
            <a:ext cx="11265434" cy="4181895"/>
          </a:xfrm>
        </p:spPr>
        <p:txBody>
          <a:bodyPr/>
          <a:lstStyle/>
          <a:p>
            <a:pPr marL="0" marR="0">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 </a:t>
            </a:r>
            <a:endParaRPr lang="en-US" b="0" dirty="0">
              <a:effectLst/>
              <a:ea typeface="Aptos" panose="020B0004020202020204" pitchFamily="34" charset="0"/>
              <a:cs typeface="Aptos" panose="020B0004020202020204" pitchFamily="34" charset="0"/>
            </a:endParaRPr>
          </a:p>
          <a:p>
            <a:pPr marL="285750" indent="-285750">
              <a:buFont typeface="Arial" panose="020B0604020202020204" pitchFamily="34" charset="0"/>
              <a:buChar char="•"/>
            </a:pPr>
            <a:r>
              <a:rPr lang="en-US" b="0" dirty="0"/>
              <a:t>Have an SOP documented for your leave administration process and ensure everyone involved understands their role.</a:t>
            </a:r>
          </a:p>
          <a:p>
            <a:pPr marL="285750" indent="-285750">
              <a:buFont typeface="Arial" panose="020B0604020202020204" pitchFamily="34" charset="0"/>
              <a:buChar char="•"/>
            </a:pPr>
            <a:r>
              <a:rPr lang="en-US" b="0" dirty="0"/>
              <a:t>Use standardized checklists for every leave to ensure required notices, documentation, benefits, payroll, and return-to-work steps are completed.</a:t>
            </a:r>
          </a:p>
          <a:p>
            <a:pPr marL="285750" indent="-285750">
              <a:buFont typeface="Arial" panose="020B0604020202020204" pitchFamily="34" charset="0"/>
              <a:buChar char="•"/>
            </a:pPr>
            <a:r>
              <a:rPr lang="en-US" b="0" dirty="0"/>
              <a:t>Regularly review leave policies and state addenda to ensure they remain compliant and are being administered consistently in practice.</a:t>
            </a:r>
          </a:p>
          <a:p>
            <a:pPr marL="285750" indent="-285750">
              <a:buFont typeface="Arial" panose="020B0604020202020204" pitchFamily="34" charset="0"/>
              <a:buChar char="•"/>
            </a:pPr>
            <a:r>
              <a:rPr lang="en-US" b="0" dirty="0"/>
              <a:t>Administer leaves consistently across employees, managers, and locations.</a:t>
            </a:r>
          </a:p>
          <a:p>
            <a:pPr marL="285750" indent="-285750">
              <a:buFont typeface="Arial" panose="020B0604020202020204" pitchFamily="34" charset="0"/>
              <a:buChar char="•"/>
            </a:pPr>
            <a:r>
              <a:rPr lang="en-US" b="0" dirty="0"/>
              <a:t>Create and maintain a centralized tracker of active leaves, key deadlines, certifications, benefit payments, and return-to-work dates.</a:t>
            </a:r>
          </a:p>
          <a:p>
            <a:pPr marL="285750" indent="-285750">
              <a:buFont typeface="Arial" panose="020B0604020202020204" pitchFamily="34" charset="0"/>
              <a:buChar char="•"/>
            </a:pPr>
            <a:r>
              <a:rPr lang="en-US" b="0" dirty="0"/>
              <a:t> Communicate frequently and clearly with employees throughout the leave process.</a:t>
            </a:r>
          </a:p>
          <a:p>
            <a:pPr marL="285750" indent="-285750">
              <a:buFont typeface="Arial" panose="020B0604020202020204" pitchFamily="34" charset="0"/>
              <a:buChar char="•"/>
            </a:pPr>
            <a:r>
              <a:rPr lang="en-US" b="0" dirty="0"/>
              <a:t> Regularly audit employee census data, work locations, and payroll set-up to ensure employees are properly enrolled in state leave and tax programs as applicable. </a:t>
            </a:r>
          </a:p>
          <a:p>
            <a:pPr marL="285750" indent="-285750">
              <a:buFont typeface="Arial" panose="020B0604020202020204" pitchFamily="34" charset="0"/>
              <a:buChar char="•"/>
            </a:pPr>
            <a:r>
              <a:rPr lang="en-US" b="0" dirty="0"/>
              <a:t>Train managers on leave triggers. Employees do not need to say "FMLA," "ADA," or "leave" to trigger HR review. </a:t>
            </a:r>
          </a:p>
          <a:p>
            <a:pPr marL="285750" indent="-285750">
              <a:buFont typeface="Arial" panose="020B0604020202020204" pitchFamily="34" charset="0"/>
              <a:buChar char="•"/>
            </a:pPr>
            <a:r>
              <a:rPr lang="en-US" b="0" dirty="0"/>
              <a:t>Coordinate HR, payroll, benefits, and managers. Many compliance failures occur because each group is working from different information about the employee's leave status</a:t>
            </a:r>
            <a:r>
              <a:rPr lang="en-US" b="0"/>
              <a:t>. </a:t>
            </a:r>
            <a:endParaRPr lang="en-US" b="0" dirty="0"/>
          </a:p>
        </p:txBody>
      </p:sp>
      <p:sp>
        <p:nvSpPr>
          <p:cNvPr id="4" name="Text Placeholder 3">
            <a:extLst>
              <a:ext uri="{FF2B5EF4-FFF2-40B4-BE49-F238E27FC236}">
                <a16:creationId xmlns:a16="http://schemas.microsoft.com/office/drawing/2014/main" id="{F9C2A86B-E82B-DC70-ED9E-DC94A8521525}"/>
              </a:ext>
            </a:extLst>
          </p:cNvPr>
          <p:cNvSpPr>
            <a:spLocks noGrp="1"/>
          </p:cNvSpPr>
          <p:nvPr>
            <p:ph type="body" sz="quarter" idx="15"/>
          </p:nvPr>
        </p:nvSpPr>
        <p:spPr>
          <a:xfrm>
            <a:off x="611191" y="1077022"/>
            <a:ext cx="10968036" cy="345378"/>
          </a:xfrm>
        </p:spPr>
        <p:txBody>
          <a:bodyPr/>
          <a:lstStyle/>
          <a:p>
            <a:r>
              <a:rPr lang="en-US" dirty="0"/>
              <a:t>Words of Wisdom to Leave You With …</a:t>
            </a:r>
          </a:p>
        </p:txBody>
      </p:sp>
      <p:sp>
        <p:nvSpPr>
          <p:cNvPr id="6" name="Footer Placeholder 5">
            <a:extLst>
              <a:ext uri="{FF2B5EF4-FFF2-40B4-BE49-F238E27FC236}">
                <a16:creationId xmlns:a16="http://schemas.microsoft.com/office/drawing/2014/main" id="{08AC9E2B-B721-997B-BA75-E765E7BAD409}"/>
              </a:ext>
            </a:extLst>
          </p:cNvPr>
          <p:cNvSpPr>
            <a:spLocks noGrp="1"/>
          </p:cNvSpPr>
          <p:nvPr>
            <p:ph type="ftr" sz="quarter" idx="3"/>
          </p:nvPr>
        </p:nvSpPr>
        <p:spPr/>
        <p:txBody>
          <a:bodyPr/>
          <a:lstStyle/>
          <a:p>
            <a:r>
              <a:rPr lang="en-US" dirty="0">
                <a:cs typeface="Arial" panose="020B0604020202020204" pitchFamily="34" charset="0"/>
              </a:rPr>
              <a:t>©2026 ARTHUR J. GALLAGHER &amp; CO.</a:t>
            </a:r>
          </a:p>
        </p:txBody>
      </p:sp>
    </p:spTree>
    <p:extLst>
      <p:ext uri="{BB962C8B-B14F-4D97-AF65-F5344CB8AC3E}">
        <p14:creationId xmlns:p14="http://schemas.microsoft.com/office/powerpoint/2010/main" val="14160258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1667D-CAD5-1EE2-6FA6-B9F998341C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E1B78C-CA17-1ADA-89FE-1AF34D900529}"/>
              </a:ext>
            </a:extLst>
          </p:cNvPr>
          <p:cNvSpPr>
            <a:spLocks noGrp="1"/>
          </p:cNvSpPr>
          <p:nvPr>
            <p:ph type="title"/>
          </p:nvPr>
        </p:nvSpPr>
        <p:spPr/>
        <p:txBody>
          <a:bodyPr/>
          <a:lstStyle/>
          <a:p>
            <a:r>
              <a:rPr lang="en-US" dirty="0">
                <a:solidFill>
                  <a:schemeClr val="bg2">
                    <a:lumMod val="50000"/>
                  </a:schemeClr>
                </a:solidFill>
              </a:rPr>
              <a:t>Why leaves get chaotic</a:t>
            </a:r>
          </a:p>
        </p:txBody>
      </p:sp>
      <p:sp>
        <p:nvSpPr>
          <p:cNvPr id="3" name="Content Placeholder 2">
            <a:extLst>
              <a:ext uri="{FF2B5EF4-FFF2-40B4-BE49-F238E27FC236}">
                <a16:creationId xmlns:a16="http://schemas.microsoft.com/office/drawing/2014/main" id="{D6D2D3A1-B06D-0646-08B3-559AB3F4A421}"/>
              </a:ext>
            </a:extLst>
          </p:cNvPr>
          <p:cNvSpPr>
            <a:spLocks noGrp="1"/>
          </p:cNvSpPr>
          <p:nvPr>
            <p:ph idx="1"/>
          </p:nvPr>
        </p:nvSpPr>
        <p:spPr>
          <a:xfrm>
            <a:off x="611190" y="1707085"/>
            <a:ext cx="11196111" cy="3894140"/>
          </a:xfrm>
        </p:spPr>
        <p:txBody>
          <a:bodyPr/>
          <a:lstStyle/>
          <a:p>
            <a:pPr marL="0" marR="0">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 </a:t>
            </a:r>
          </a:p>
          <a:p>
            <a:endParaRPr lang="en-US" b="0" dirty="0"/>
          </a:p>
          <a:p>
            <a:endParaRPr lang="en-US" dirty="0"/>
          </a:p>
        </p:txBody>
      </p:sp>
      <p:sp>
        <p:nvSpPr>
          <p:cNvPr id="4" name="Text Placeholder 3">
            <a:extLst>
              <a:ext uri="{FF2B5EF4-FFF2-40B4-BE49-F238E27FC236}">
                <a16:creationId xmlns:a16="http://schemas.microsoft.com/office/drawing/2014/main" id="{36706EEA-5D91-DF0D-78B1-B7FD4B1D93B4}"/>
              </a:ext>
            </a:extLst>
          </p:cNvPr>
          <p:cNvSpPr>
            <a:spLocks noGrp="1"/>
          </p:cNvSpPr>
          <p:nvPr>
            <p:ph type="body" sz="quarter" idx="15"/>
          </p:nvPr>
        </p:nvSpPr>
        <p:spPr>
          <a:xfrm>
            <a:off x="611190" y="1170155"/>
            <a:ext cx="7008810" cy="4705712"/>
          </a:xfrm>
        </p:spPr>
        <p:txBody>
          <a:bodyPr/>
          <a:lstStyle/>
          <a:p>
            <a:pPr marL="342900" indent="-342900" fontAlgn="base">
              <a:buFont typeface="Arial" panose="020B0604020202020204" pitchFamily="34" charset="0"/>
              <a:buChar char="•"/>
            </a:pPr>
            <a:r>
              <a:rPr lang="en-US" sz="2400" b="0" dirty="0">
                <a:solidFill>
                  <a:schemeClr val="tx1"/>
                </a:solidFill>
                <a:latin typeface="Calibri" panose="020F0502020204030204" pitchFamily="34" charset="0"/>
                <a:ea typeface="Calibri" panose="020F0502020204030204" pitchFamily="34" charset="0"/>
                <a:cs typeface="Calibri" panose="020F0502020204030204" pitchFamily="34" charset="0"/>
              </a:rPr>
              <a:t>Employees may live in one state, report to another, travel to job sites, or move between worksites.​</a:t>
            </a:r>
          </a:p>
          <a:p>
            <a:pPr marL="342900" indent="-342900" fontAlgn="base">
              <a:buFont typeface="Arial" panose="020B0604020202020204" pitchFamily="34" charset="0"/>
              <a:buChar char="•"/>
            </a:pPr>
            <a:r>
              <a:rPr lang="en-US" sz="2400" b="0" dirty="0">
                <a:solidFill>
                  <a:schemeClr val="tx1"/>
                </a:solidFill>
                <a:latin typeface="Calibri" panose="020F0502020204030204" pitchFamily="34" charset="0"/>
                <a:ea typeface="Calibri" panose="020F0502020204030204" pitchFamily="34" charset="0"/>
                <a:cs typeface="Calibri" panose="020F0502020204030204" pitchFamily="34" charset="0"/>
              </a:rPr>
              <a:t>Supervisors often learn about medical or family needs before HR does, creating timing and notice risk.​</a:t>
            </a:r>
          </a:p>
          <a:p>
            <a:pPr marL="342900" indent="-342900" fontAlgn="base">
              <a:buFont typeface="Arial" panose="020B0604020202020204" pitchFamily="34" charset="0"/>
              <a:buChar char="•"/>
            </a:pPr>
            <a:r>
              <a:rPr lang="en-US" sz="2400" b="0" dirty="0">
                <a:solidFill>
                  <a:schemeClr val="tx1"/>
                </a:solidFill>
                <a:latin typeface="Calibri" panose="020F0502020204030204" pitchFamily="34" charset="0"/>
                <a:ea typeface="Calibri" panose="020F0502020204030204" pitchFamily="34" charset="0"/>
                <a:cs typeface="Calibri" panose="020F0502020204030204" pitchFamily="34" charset="0"/>
              </a:rPr>
              <a:t>Payroll sees hours; benefits sees premium deductions; safety sees injury reports; HR sees accommodation and job-protection obligations.​</a:t>
            </a:r>
          </a:p>
          <a:p>
            <a:pPr marL="342900" indent="-342900" fontAlgn="base">
              <a:buFont typeface="Arial" panose="020B0604020202020204" pitchFamily="34" charset="0"/>
              <a:buChar char="•"/>
            </a:pPr>
            <a:r>
              <a:rPr lang="en-US" sz="2400" b="0" dirty="0">
                <a:solidFill>
                  <a:schemeClr val="tx1"/>
                </a:solidFill>
                <a:latin typeface="Calibri" panose="020F0502020204030204" pitchFamily="34" charset="0"/>
                <a:ea typeface="Calibri" panose="020F0502020204030204" pitchFamily="34" charset="0"/>
                <a:cs typeface="Calibri" panose="020F0502020204030204" pitchFamily="34" charset="0"/>
              </a:rPr>
              <a:t>The same absence may trigger multiple rules at once: FMLA, state paid sick leave, workers’ comp, ADA, PTO, and company attendance policies.​</a:t>
            </a:r>
          </a:p>
          <a:p>
            <a:endParaRPr lang="en-US" dirty="0"/>
          </a:p>
        </p:txBody>
      </p:sp>
      <p:sp>
        <p:nvSpPr>
          <p:cNvPr id="6" name="Footer Placeholder 5">
            <a:extLst>
              <a:ext uri="{FF2B5EF4-FFF2-40B4-BE49-F238E27FC236}">
                <a16:creationId xmlns:a16="http://schemas.microsoft.com/office/drawing/2014/main" id="{7DACFAC1-478D-7922-0019-7811C4FE0A92}"/>
              </a:ext>
            </a:extLst>
          </p:cNvPr>
          <p:cNvSpPr>
            <a:spLocks noGrp="1"/>
          </p:cNvSpPr>
          <p:nvPr>
            <p:ph type="ftr" sz="quarter" idx="3"/>
          </p:nvPr>
        </p:nvSpPr>
        <p:spPr/>
        <p:txBody>
          <a:bodyPr/>
          <a:lstStyle/>
          <a:p>
            <a:r>
              <a:rPr lang="en-US" dirty="0">
                <a:cs typeface="Arial" panose="020B0604020202020204" pitchFamily="34" charset="0"/>
              </a:rPr>
              <a:t>©2026 ARTHUR J. GALLAGHER &amp; CO.</a:t>
            </a:r>
          </a:p>
        </p:txBody>
      </p:sp>
      <p:pic>
        <p:nvPicPr>
          <p:cNvPr id="7" name="Picture 6">
            <a:extLst>
              <a:ext uri="{FF2B5EF4-FFF2-40B4-BE49-F238E27FC236}">
                <a16:creationId xmlns:a16="http://schemas.microsoft.com/office/drawing/2014/main" id="{A1A1FB9D-711F-D81C-C861-EAE254176919}"/>
              </a:ext>
            </a:extLst>
          </p:cNvPr>
          <p:cNvPicPr>
            <a:picLocks noChangeAspect="1"/>
          </p:cNvPicPr>
          <p:nvPr/>
        </p:nvPicPr>
        <p:blipFill>
          <a:blip r:embed="rId2"/>
          <a:stretch>
            <a:fillRect/>
          </a:stretch>
        </p:blipFill>
        <p:spPr>
          <a:xfrm>
            <a:off x="8214924" y="1850755"/>
            <a:ext cx="3476534" cy="3026045"/>
          </a:xfrm>
          <a:prstGeom prst="rect">
            <a:avLst/>
          </a:prstGeom>
        </p:spPr>
      </p:pic>
    </p:spTree>
    <p:extLst>
      <p:ext uri="{BB962C8B-B14F-4D97-AF65-F5344CB8AC3E}">
        <p14:creationId xmlns:p14="http://schemas.microsoft.com/office/powerpoint/2010/main" val="4279319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537B9-3EE8-FB82-0B3D-42620BA6C0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5441CD-9EE9-0643-70AB-CA0888611E69}"/>
              </a:ext>
            </a:extLst>
          </p:cNvPr>
          <p:cNvSpPr>
            <a:spLocks noGrp="1"/>
          </p:cNvSpPr>
          <p:nvPr>
            <p:ph type="title"/>
          </p:nvPr>
        </p:nvSpPr>
        <p:spPr>
          <a:xfrm>
            <a:off x="3543697" y="2689354"/>
            <a:ext cx="5104605" cy="481900"/>
          </a:xfrm>
        </p:spPr>
        <p:txBody>
          <a:bodyPr/>
          <a:lstStyle/>
          <a:p>
            <a:r>
              <a:rPr lang="en-US" sz="5400" dirty="0"/>
              <a:t>QUESTIONS?</a:t>
            </a:r>
          </a:p>
        </p:txBody>
      </p:sp>
      <p:sp>
        <p:nvSpPr>
          <p:cNvPr id="6" name="Footer Placeholder 5">
            <a:extLst>
              <a:ext uri="{FF2B5EF4-FFF2-40B4-BE49-F238E27FC236}">
                <a16:creationId xmlns:a16="http://schemas.microsoft.com/office/drawing/2014/main" id="{A02A9440-5A73-B00F-FCCF-1A619100B286}"/>
              </a:ext>
            </a:extLst>
          </p:cNvPr>
          <p:cNvSpPr>
            <a:spLocks noGrp="1"/>
          </p:cNvSpPr>
          <p:nvPr>
            <p:ph type="ftr" sz="quarter" idx="3"/>
          </p:nvPr>
        </p:nvSpPr>
        <p:spPr/>
        <p:txBody>
          <a:bodyPr/>
          <a:lstStyle/>
          <a:p>
            <a:r>
              <a:rPr lang="en-US" dirty="0">
                <a:cs typeface="Arial" panose="020B0604020202020204" pitchFamily="34" charset="0"/>
              </a:rPr>
              <a:t>©2026 ARTHUR J. GALLAGHER &amp; CO.</a:t>
            </a:r>
          </a:p>
        </p:txBody>
      </p:sp>
    </p:spTree>
    <p:extLst>
      <p:ext uri="{BB962C8B-B14F-4D97-AF65-F5344CB8AC3E}">
        <p14:creationId xmlns:p14="http://schemas.microsoft.com/office/powerpoint/2010/main" val="7056047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C9E70-5B87-3CDD-C742-94CE0B98BE4E}"/>
              </a:ext>
            </a:extLst>
          </p:cNvPr>
          <p:cNvSpPr>
            <a:spLocks noGrp="1"/>
          </p:cNvSpPr>
          <p:nvPr>
            <p:ph type="title"/>
          </p:nvPr>
        </p:nvSpPr>
        <p:spPr/>
        <p:txBody>
          <a:bodyPr/>
          <a:lstStyle/>
          <a:p>
            <a:r>
              <a:rPr lang="en-US" dirty="0">
                <a:solidFill>
                  <a:schemeClr val="bg2">
                    <a:lumMod val="25000"/>
                  </a:schemeClr>
                </a:solidFill>
              </a:rPr>
              <a:t>Stop Thinking “Leave” – Think “Layers”</a:t>
            </a:r>
          </a:p>
        </p:txBody>
      </p:sp>
      <p:sp>
        <p:nvSpPr>
          <p:cNvPr id="4" name="Text Placeholder 3">
            <a:extLst>
              <a:ext uri="{FF2B5EF4-FFF2-40B4-BE49-F238E27FC236}">
                <a16:creationId xmlns:a16="http://schemas.microsoft.com/office/drawing/2014/main" id="{A67BD2DC-D320-2A93-A62B-95BB7FEF0063}"/>
              </a:ext>
            </a:extLst>
          </p:cNvPr>
          <p:cNvSpPr>
            <a:spLocks noGrp="1"/>
          </p:cNvSpPr>
          <p:nvPr>
            <p:ph type="body" sz="quarter" idx="15"/>
          </p:nvPr>
        </p:nvSpPr>
        <p:spPr/>
        <p:txBody>
          <a:bodyPr/>
          <a:lstStyle/>
          <a:p>
            <a:r>
              <a:rPr lang="en-US" dirty="0"/>
              <a:t>Employee has surgery and is out 8 weeks</a:t>
            </a:r>
          </a:p>
          <a:p>
            <a:endParaRPr lang="en-US" dirty="0"/>
          </a:p>
        </p:txBody>
      </p:sp>
      <p:sp>
        <p:nvSpPr>
          <p:cNvPr id="6" name="Footer Placeholder 5">
            <a:extLst>
              <a:ext uri="{FF2B5EF4-FFF2-40B4-BE49-F238E27FC236}">
                <a16:creationId xmlns:a16="http://schemas.microsoft.com/office/drawing/2014/main" id="{47D83065-50DA-67E6-6BF4-828E36E4CFD9}"/>
              </a:ext>
            </a:extLst>
          </p:cNvPr>
          <p:cNvSpPr>
            <a:spLocks noGrp="1"/>
          </p:cNvSpPr>
          <p:nvPr>
            <p:ph type="ftr" sz="quarter" idx="3"/>
          </p:nvPr>
        </p:nvSpPr>
        <p:spPr/>
        <p:txBody>
          <a:bodyPr/>
          <a:lstStyle/>
          <a:p>
            <a:r>
              <a:rPr lang="en-US" dirty="0">
                <a:cs typeface="Arial" panose="020B0604020202020204" pitchFamily="34" charset="0"/>
              </a:rPr>
              <a:t>©2026 ARTHUR J. GALLAGHER &amp; CO.</a:t>
            </a:r>
          </a:p>
        </p:txBody>
      </p:sp>
      <p:sp>
        <p:nvSpPr>
          <p:cNvPr id="7" name="Slide Number Placeholder 6">
            <a:extLst>
              <a:ext uri="{FF2B5EF4-FFF2-40B4-BE49-F238E27FC236}">
                <a16:creationId xmlns:a16="http://schemas.microsoft.com/office/drawing/2014/main" id="{AEDC218D-3ABF-1174-5B2F-4DECAF416DE9}"/>
              </a:ext>
            </a:extLst>
          </p:cNvPr>
          <p:cNvSpPr>
            <a:spLocks noGrp="1"/>
          </p:cNvSpPr>
          <p:nvPr>
            <p:ph type="sldNum" sz="quarter" idx="4"/>
          </p:nvPr>
        </p:nvSpPr>
        <p:spPr/>
        <p:txBody>
          <a:bodyPr/>
          <a:lstStyle/>
          <a:p>
            <a:fld id="{40AA5F45-CDE6-4EA8-991E-B18CC5F21F47}" type="slidenum">
              <a:rPr lang="en-US" smtClean="0"/>
              <a:pPr/>
              <a:t>5</a:t>
            </a:fld>
            <a:endParaRPr lang="en-US" dirty="0"/>
          </a:p>
        </p:txBody>
      </p:sp>
      <p:graphicFrame>
        <p:nvGraphicFramePr>
          <p:cNvPr id="11" name="Content Placeholder 10">
            <a:extLst>
              <a:ext uri="{FF2B5EF4-FFF2-40B4-BE49-F238E27FC236}">
                <a16:creationId xmlns:a16="http://schemas.microsoft.com/office/drawing/2014/main" id="{862D5CA6-D238-5AD7-D689-A002A3FFC580}"/>
              </a:ext>
            </a:extLst>
          </p:cNvPr>
          <p:cNvGraphicFramePr>
            <a:graphicFrameLocks noGrp="1"/>
          </p:cNvGraphicFramePr>
          <p:nvPr>
            <p:ph idx="1"/>
            <p:extLst>
              <p:ext uri="{D42A27DB-BD31-4B8C-83A1-F6EECF244321}">
                <p14:modId xmlns:p14="http://schemas.microsoft.com/office/powerpoint/2010/main" val="723716690"/>
              </p:ext>
            </p:extLst>
          </p:nvPr>
        </p:nvGraphicFramePr>
        <p:xfrm>
          <a:off x="1938868" y="2497715"/>
          <a:ext cx="7843342" cy="2527300"/>
        </p:xfrm>
        <a:graphic>
          <a:graphicData uri="http://schemas.openxmlformats.org/drawingml/2006/table">
            <a:tbl>
              <a:tblPr firstRow="1" firstCol="1" bandRow="1">
                <a:tableStyleId>{5C22544A-7EE6-4342-B048-85BDC9FD1C3A}</a:tableStyleId>
              </a:tblPr>
              <a:tblGrid>
                <a:gridCol w="2734732">
                  <a:extLst>
                    <a:ext uri="{9D8B030D-6E8A-4147-A177-3AD203B41FA5}">
                      <a16:colId xmlns:a16="http://schemas.microsoft.com/office/drawing/2014/main" val="434058378"/>
                    </a:ext>
                  </a:extLst>
                </a:gridCol>
                <a:gridCol w="5108610">
                  <a:extLst>
                    <a:ext uri="{9D8B030D-6E8A-4147-A177-3AD203B41FA5}">
                      <a16:colId xmlns:a16="http://schemas.microsoft.com/office/drawing/2014/main" val="2276835459"/>
                    </a:ext>
                  </a:extLst>
                </a:gridCol>
              </a:tblGrid>
              <a:tr h="218948">
                <a:tc>
                  <a:txBody>
                    <a:bodyPr/>
                    <a:lstStyle/>
                    <a:p>
                      <a:pPr marL="0" marR="0">
                        <a:lnSpc>
                          <a:spcPct val="115000"/>
                        </a:lnSpc>
                        <a:spcAft>
                          <a:spcPts val="800"/>
                        </a:spcAft>
                        <a:buNone/>
                      </a:pPr>
                      <a:r>
                        <a:rPr lang="en-US" sz="1800" kern="100">
                          <a:effectLst/>
                          <a:latin typeface="Calibri" panose="020F0502020204030204" pitchFamily="34" charset="0"/>
                          <a:ea typeface="Calibri" panose="020F0502020204030204" pitchFamily="34" charset="0"/>
                          <a:cs typeface="Calibri" panose="020F0502020204030204" pitchFamily="34" charset="0"/>
                        </a:rPr>
                        <a:t>Program</a:t>
                      </a:r>
                    </a:p>
                  </a:txBody>
                  <a:tcPr marL="9525" marR="9525" marT="9525" marB="9525" anchor="ctr"/>
                </a:tc>
                <a:tc>
                  <a:txBody>
                    <a:bodyPr/>
                    <a:lstStyle/>
                    <a:p>
                      <a:pPr marL="0" marR="0">
                        <a:lnSpc>
                          <a:spcPct val="115000"/>
                        </a:lnSpc>
                        <a:spcAft>
                          <a:spcPts val="800"/>
                        </a:spcAft>
                        <a:buNone/>
                      </a:pPr>
                      <a:r>
                        <a:rPr lang="en-US" sz="1800" kern="100">
                          <a:effectLst/>
                          <a:latin typeface="Calibri" panose="020F0502020204030204" pitchFamily="34" charset="0"/>
                          <a:ea typeface="Calibri" panose="020F0502020204030204" pitchFamily="34" charset="0"/>
                          <a:cs typeface="Calibri" panose="020F0502020204030204" pitchFamily="34" charset="0"/>
                        </a:rPr>
                        <a:t>What it Does</a:t>
                      </a:r>
                    </a:p>
                  </a:txBody>
                  <a:tcPr marL="9525" marR="9525" marT="9525" marB="9525" anchor="ctr"/>
                </a:tc>
                <a:extLst>
                  <a:ext uri="{0D108BD9-81ED-4DB2-BD59-A6C34878D82A}">
                    <a16:rowId xmlns:a16="http://schemas.microsoft.com/office/drawing/2014/main" val="2515799745"/>
                  </a:ext>
                </a:extLst>
              </a:tr>
              <a:tr h="218948">
                <a:tc>
                  <a:txBody>
                    <a:bodyPr/>
                    <a:lstStyle/>
                    <a:p>
                      <a:pPr marL="0" marR="0">
                        <a:lnSpc>
                          <a:spcPct val="115000"/>
                        </a:lnSpc>
                        <a:spcAft>
                          <a:spcPts val="800"/>
                        </a:spcAft>
                        <a:buNone/>
                      </a:pPr>
                      <a:r>
                        <a:rPr lang="en-US" sz="1800" kern="100">
                          <a:effectLst/>
                          <a:latin typeface="Calibri" panose="020F0502020204030204" pitchFamily="34" charset="0"/>
                          <a:ea typeface="Calibri" panose="020F0502020204030204" pitchFamily="34" charset="0"/>
                          <a:cs typeface="Calibri" panose="020F0502020204030204" pitchFamily="34" charset="0"/>
                        </a:rPr>
                        <a:t>FMLA</a:t>
                      </a:r>
                    </a:p>
                  </a:txBody>
                  <a:tcPr marL="9525" marR="9525" marT="9525" marB="9525" anchor="ctr"/>
                </a:tc>
                <a:tc>
                  <a:txBody>
                    <a:bodyPr/>
                    <a:lstStyle/>
                    <a:p>
                      <a:pPr marL="0" marR="0">
                        <a:lnSpc>
                          <a:spcPct val="115000"/>
                        </a:lnSpc>
                        <a:spcAft>
                          <a:spcPts val="800"/>
                        </a:spcAft>
                        <a:buNone/>
                      </a:pPr>
                      <a:r>
                        <a:rPr lang="en-US" sz="1800" kern="100" dirty="0">
                          <a:effectLst/>
                          <a:latin typeface="Calibri" panose="020F0502020204030204" pitchFamily="34" charset="0"/>
                          <a:ea typeface="Calibri" panose="020F0502020204030204" pitchFamily="34" charset="0"/>
                          <a:cs typeface="Calibri" panose="020F0502020204030204" pitchFamily="34" charset="0"/>
                        </a:rPr>
                        <a:t>Protects job for up to 12 weeks.</a:t>
                      </a:r>
                    </a:p>
                  </a:txBody>
                  <a:tcPr marL="9525" marR="9525" marT="9525" marB="9525" anchor="ctr"/>
                </a:tc>
                <a:extLst>
                  <a:ext uri="{0D108BD9-81ED-4DB2-BD59-A6C34878D82A}">
                    <a16:rowId xmlns:a16="http://schemas.microsoft.com/office/drawing/2014/main" val="759217475"/>
                  </a:ext>
                </a:extLst>
              </a:tr>
              <a:tr h="218948">
                <a:tc>
                  <a:txBody>
                    <a:bodyPr/>
                    <a:lstStyle/>
                    <a:p>
                      <a:pPr marL="0" marR="0">
                        <a:lnSpc>
                          <a:spcPct val="115000"/>
                        </a:lnSpc>
                        <a:spcAft>
                          <a:spcPts val="800"/>
                        </a:spcAft>
                        <a:buNone/>
                      </a:pPr>
                      <a:r>
                        <a:rPr lang="en-US" sz="1800" kern="100" dirty="0">
                          <a:effectLst/>
                          <a:latin typeface="Calibri" panose="020F0502020204030204" pitchFamily="34" charset="0"/>
                          <a:ea typeface="Calibri" panose="020F0502020204030204" pitchFamily="34" charset="0"/>
                          <a:cs typeface="Calibri" panose="020F0502020204030204" pitchFamily="34" charset="0"/>
                        </a:rPr>
                        <a:t>State FMLA</a:t>
                      </a:r>
                    </a:p>
                  </a:txBody>
                  <a:tcPr marL="9525" marR="9525" marT="9525" marB="9525" anchor="ctr"/>
                </a:tc>
                <a:tc>
                  <a:txBody>
                    <a:bodyPr/>
                    <a:lstStyle/>
                    <a:p>
                      <a:pPr marL="0" marR="0">
                        <a:lnSpc>
                          <a:spcPct val="115000"/>
                        </a:lnSpc>
                        <a:spcAft>
                          <a:spcPts val="800"/>
                        </a:spcAft>
                        <a:buNone/>
                      </a:pPr>
                      <a:r>
                        <a:rPr lang="en-US" sz="1800" kern="100" dirty="0">
                          <a:effectLst/>
                          <a:latin typeface="Calibri" panose="020F0502020204030204" pitchFamily="34" charset="0"/>
                          <a:ea typeface="Calibri" panose="020F0502020204030204" pitchFamily="34" charset="0"/>
                          <a:cs typeface="Calibri" panose="020F0502020204030204" pitchFamily="34" charset="0"/>
                        </a:rPr>
                        <a:t>May provide additional protection.</a:t>
                      </a:r>
                    </a:p>
                  </a:txBody>
                  <a:tcPr marL="9525" marR="9525" marT="9525" marB="9525" anchor="ctr"/>
                </a:tc>
                <a:extLst>
                  <a:ext uri="{0D108BD9-81ED-4DB2-BD59-A6C34878D82A}">
                    <a16:rowId xmlns:a16="http://schemas.microsoft.com/office/drawing/2014/main" val="3443801478"/>
                  </a:ext>
                </a:extLst>
              </a:tr>
              <a:tr h="218948">
                <a:tc>
                  <a:txBody>
                    <a:bodyPr/>
                    <a:lstStyle/>
                    <a:p>
                      <a:pPr marL="0" marR="0">
                        <a:lnSpc>
                          <a:spcPct val="115000"/>
                        </a:lnSpc>
                        <a:spcAft>
                          <a:spcPts val="800"/>
                        </a:spcAft>
                        <a:buNone/>
                      </a:pPr>
                      <a:r>
                        <a:rPr lang="en-US" sz="1800" kern="100" dirty="0">
                          <a:effectLst/>
                          <a:latin typeface="Calibri" panose="020F0502020204030204" pitchFamily="34" charset="0"/>
                          <a:ea typeface="Calibri" panose="020F0502020204030204" pitchFamily="34" charset="0"/>
                          <a:cs typeface="Calibri" panose="020F0502020204030204" pitchFamily="34" charset="0"/>
                        </a:rPr>
                        <a:t>STD (Private)</a:t>
                      </a:r>
                    </a:p>
                  </a:txBody>
                  <a:tcPr marL="9525" marR="9525" marT="9525" marB="9525" anchor="ctr"/>
                </a:tc>
                <a:tc>
                  <a:txBody>
                    <a:bodyPr/>
                    <a:lstStyle/>
                    <a:p>
                      <a:pPr marL="0" marR="0">
                        <a:lnSpc>
                          <a:spcPct val="115000"/>
                        </a:lnSpc>
                        <a:spcAft>
                          <a:spcPts val="800"/>
                        </a:spcAft>
                        <a:buNone/>
                      </a:pPr>
                      <a:r>
                        <a:rPr lang="en-US" sz="1800" kern="100" dirty="0">
                          <a:effectLst/>
                          <a:latin typeface="Calibri" panose="020F0502020204030204" pitchFamily="34" charset="0"/>
                          <a:ea typeface="Calibri" panose="020F0502020204030204" pitchFamily="34" charset="0"/>
                          <a:cs typeface="Calibri" panose="020F0502020204030204" pitchFamily="34" charset="0"/>
                        </a:rPr>
                        <a:t>Replaces 60%-70% of wages.</a:t>
                      </a:r>
                    </a:p>
                  </a:txBody>
                  <a:tcPr marL="9525" marR="9525" marT="9525" marB="9525" anchor="ctr"/>
                </a:tc>
                <a:extLst>
                  <a:ext uri="{0D108BD9-81ED-4DB2-BD59-A6C34878D82A}">
                    <a16:rowId xmlns:a16="http://schemas.microsoft.com/office/drawing/2014/main" val="3388460431"/>
                  </a:ext>
                </a:extLst>
              </a:tr>
              <a:tr h="218948">
                <a:tc>
                  <a:txBody>
                    <a:bodyPr/>
                    <a:lstStyle/>
                    <a:p>
                      <a:pPr marL="0" marR="0">
                        <a:lnSpc>
                          <a:spcPct val="115000"/>
                        </a:lnSpc>
                        <a:spcAft>
                          <a:spcPts val="800"/>
                        </a:spcAft>
                        <a:buNone/>
                      </a:pPr>
                      <a:r>
                        <a:rPr lang="en-US" sz="1800" kern="100">
                          <a:effectLst/>
                          <a:latin typeface="Calibri" panose="020F0502020204030204" pitchFamily="34" charset="0"/>
                          <a:ea typeface="Calibri" panose="020F0502020204030204" pitchFamily="34" charset="0"/>
                          <a:cs typeface="Calibri" panose="020F0502020204030204" pitchFamily="34" charset="0"/>
                        </a:rPr>
                        <a:t>PTO</a:t>
                      </a:r>
                    </a:p>
                  </a:txBody>
                  <a:tcPr marL="9525" marR="9525" marT="9525" marB="9525" anchor="ctr"/>
                </a:tc>
                <a:tc>
                  <a:txBody>
                    <a:bodyPr/>
                    <a:lstStyle/>
                    <a:p>
                      <a:pPr marL="0" marR="0">
                        <a:lnSpc>
                          <a:spcPct val="115000"/>
                        </a:lnSpc>
                        <a:spcAft>
                          <a:spcPts val="800"/>
                        </a:spcAft>
                        <a:buNone/>
                      </a:pPr>
                      <a:r>
                        <a:rPr lang="en-US" sz="1800" kern="100" dirty="0">
                          <a:effectLst/>
                          <a:latin typeface="Calibri" panose="020F0502020204030204" pitchFamily="34" charset="0"/>
                          <a:ea typeface="Calibri" panose="020F0502020204030204" pitchFamily="34" charset="0"/>
                          <a:cs typeface="Calibri" panose="020F0502020204030204" pitchFamily="34" charset="0"/>
                        </a:rPr>
                        <a:t>May supplement pay. Based on internal policy. </a:t>
                      </a:r>
                    </a:p>
                  </a:txBody>
                  <a:tcPr marL="9525" marR="9525" marT="9525" marB="9525" anchor="ctr"/>
                </a:tc>
                <a:extLst>
                  <a:ext uri="{0D108BD9-81ED-4DB2-BD59-A6C34878D82A}">
                    <a16:rowId xmlns:a16="http://schemas.microsoft.com/office/drawing/2014/main" val="2312232813"/>
                  </a:ext>
                </a:extLst>
              </a:tr>
              <a:tr h="218948">
                <a:tc>
                  <a:txBody>
                    <a:bodyPr/>
                    <a:lstStyle/>
                    <a:p>
                      <a:pPr marL="0" marR="0">
                        <a:lnSpc>
                          <a:spcPct val="115000"/>
                        </a:lnSpc>
                        <a:spcAft>
                          <a:spcPts val="800"/>
                        </a:spcAft>
                        <a:buNone/>
                      </a:pPr>
                      <a:r>
                        <a:rPr lang="en-US" sz="1800" kern="100">
                          <a:effectLst/>
                          <a:latin typeface="Calibri" panose="020F0502020204030204" pitchFamily="34" charset="0"/>
                          <a:ea typeface="Calibri" panose="020F0502020204030204" pitchFamily="34" charset="0"/>
                          <a:cs typeface="Calibri" panose="020F0502020204030204" pitchFamily="34" charset="0"/>
                        </a:rPr>
                        <a:t>State Disability</a:t>
                      </a:r>
                    </a:p>
                  </a:txBody>
                  <a:tcPr marL="9525" marR="9525" marT="9525" marB="9525" anchor="ctr"/>
                </a:tc>
                <a:tc>
                  <a:txBody>
                    <a:bodyPr/>
                    <a:lstStyle/>
                    <a:p>
                      <a:pPr marL="0" marR="0">
                        <a:lnSpc>
                          <a:spcPct val="115000"/>
                        </a:lnSpc>
                        <a:spcAft>
                          <a:spcPts val="800"/>
                        </a:spcAft>
                        <a:buNone/>
                      </a:pPr>
                      <a:r>
                        <a:rPr lang="en-US" sz="1800" kern="100" dirty="0">
                          <a:effectLst/>
                          <a:latin typeface="Calibri" panose="020F0502020204030204" pitchFamily="34" charset="0"/>
                          <a:ea typeface="Calibri" panose="020F0502020204030204" pitchFamily="34" charset="0"/>
                          <a:cs typeface="Calibri" panose="020F0502020204030204" pitchFamily="34" charset="0"/>
                        </a:rPr>
                        <a:t>May replace wages instead of STD.</a:t>
                      </a:r>
                    </a:p>
                  </a:txBody>
                  <a:tcPr marL="9525" marR="9525" marT="9525" marB="9525" anchor="ctr"/>
                </a:tc>
                <a:extLst>
                  <a:ext uri="{0D108BD9-81ED-4DB2-BD59-A6C34878D82A}">
                    <a16:rowId xmlns:a16="http://schemas.microsoft.com/office/drawing/2014/main" val="4223904113"/>
                  </a:ext>
                </a:extLst>
              </a:tr>
              <a:tr h="218948">
                <a:tc>
                  <a:txBody>
                    <a:bodyPr/>
                    <a:lstStyle/>
                    <a:p>
                      <a:pPr marL="0" marR="0">
                        <a:lnSpc>
                          <a:spcPct val="115000"/>
                        </a:lnSpc>
                        <a:spcAft>
                          <a:spcPts val="800"/>
                        </a:spcAft>
                        <a:buNone/>
                      </a:pPr>
                      <a:r>
                        <a:rPr lang="en-US" sz="1800" kern="100">
                          <a:effectLst/>
                          <a:latin typeface="Calibri" panose="020F0502020204030204" pitchFamily="34" charset="0"/>
                          <a:ea typeface="Calibri" panose="020F0502020204030204" pitchFamily="34" charset="0"/>
                          <a:cs typeface="Calibri" panose="020F0502020204030204" pitchFamily="34" charset="0"/>
                        </a:rPr>
                        <a:t>ADA</a:t>
                      </a:r>
                    </a:p>
                  </a:txBody>
                  <a:tcPr marL="9525" marR="9525" marT="9525" marB="9525" anchor="ctr"/>
                </a:tc>
                <a:tc>
                  <a:txBody>
                    <a:bodyPr/>
                    <a:lstStyle/>
                    <a:p>
                      <a:pPr marL="0" marR="0">
                        <a:lnSpc>
                          <a:spcPct val="115000"/>
                        </a:lnSpc>
                        <a:spcAft>
                          <a:spcPts val="800"/>
                        </a:spcAft>
                        <a:buNone/>
                      </a:pPr>
                      <a:r>
                        <a:rPr lang="en-US" sz="1800" kern="100" dirty="0">
                          <a:effectLst/>
                          <a:latin typeface="Calibri" panose="020F0502020204030204" pitchFamily="34" charset="0"/>
                          <a:ea typeface="Calibri" panose="020F0502020204030204" pitchFamily="34" charset="0"/>
                          <a:cs typeface="Calibri" panose="020F0502020204030204" pitchFamily="34" charset="0"/>
                        </a:rPr>
                        <a:t>May require leave extension or accommodation after FMLA ends.</a:t>
                      </a:r>
                    </a:p>
                  </a:txBody>
                  <a:tcPr marL="9525" marR="9525" marT="9525" marB="9525" anchor="ctr"/>
                </a:tc>
                <a:extLst>
                  <a:ext uri="{0D108BD9-81ED-4DB2-BD59-A6C34878D82A}">
                    <a16:rowId xmlns:a16="http://schemas.microsoft.com/office/drawing/2014/main" val="925006223"/>
                  </a:ext>
                </a:extLst>
              </a:tr>
            </a:tbl>
          </a:graphicData>
        </a:graphic>
      </p:graphicFrame>
      <p:sp>
        <p:nvSpPr>
          <p:cNvPr id="12" name="Rectangle 1">
            <a:extLst>
              <a:ext uri="{FF2B5EF4-FFF2-40B4-BE49-F238E27FC236}">
                <a16:creationId xmlns:a16="http://schemas.microsoft.com/office/drawing/2014/main" id="{38EBD19B-6D59-0E85-CB41-C4B3F6176FF6}"/>
              </a:ext>
            </a:extLst>
          </p:cNvPr>
          <p:cNvSpPr>
            <a:spLocks noChangeArrowheads="1"/>
          </p:cNvSpPr>
          <p:nvPr/>
        </p:nvSpPr>
        <p:spPr bwMode="auto">
          <a:xfrm>
            <a:off x="3505344" y="2036880"/>
            <a:ext cx="517019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Multiple programs may activate simultaneously.</a:t>
            </a:r>
          </a:p>
        </p:txBody>
      </p:sp>
      <p:sp>
        <p:nvSpPr>
          <p:cNvPr id="14" name="TextBox 13">
            <a:extLst>
              <a:ext uri="{FF2B5EF4-FFF2-40B4-BE49-F238E27FC236}">
                <a16:creationId xmlns:a16="http://schemas.microsoft.com/office/drawing/2014/main" id="{FC9D3599-7614-D8BF-17F4-188A2F7D7EDE}"/>
              </a:ext>
            </a:extLst>
          </p:cNvPr>
          <p:cNvSpPr txBox="1"/>
          <p:nvPr/>
        </p:nvSpPr>
        <p:spPr>
          <a:xfrm>
            <a:off x="2530743" y="5287735"/>
            <a:ext cx="6659592" cy="800219"/>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Same absence. Multiple laws.</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800" b="1" dirty="0">
                <a:solidFill>
                  <a:srgbClr val="FF0000"/>
                </a:solidFill>
                <a:latin typeface="Aptos" panose="020B0004020202020204" pitchFamily="34" charset="0"/>
                <a:cs typeface="Times New Roman" panose="02020603050405020304" pitchFamily="18" charset="0"/>
              </a:rPr>
              <a:t>WHERE DOES ONE BEGIN!?!!??!</a:t>
            </a:r>
            <a:endParaRPr kumimoji="0" lang="en-US" altLang="en-US" sz="2800" b="0" i="0" u="none" strike="noStrike" cap="none" normalizeH="0" baseline="0" dirty="0">
              <a:ln>
                <a:noFill/>
              </a:ln>
              <a:solidFill>
                <a:srgbClr val="FF0000"/>
              </a:solidFill>
              <a:effectLst/>
              <a:latin typeface="Arial" panose="020B0604020202020204" pitchFamily="34" charset="0"/>
            </a:endParaRPr>
          </a:p>
        </p:txBody>
      </p:sp>
    </p:spTree>
    <p:extLst>
      <p:ext uri="{BB962C8B-B14F-4D97-AF65-F5344CB8AC3E}">
        <p14:creationId xmlns:p14="http://schemas.microsoft.com/office/powerpoint/2010/main" val="3164890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164592"/>
          </a:xfrm>
          <a:prstGeom prst="rect">
            <a:avLst/>
          </a:prstGeom>
          <a:solidFill>
            <a:srgbClr val="0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94734" y="470916"/>
            <a:ext cx="11155680" cy="685800"/>
          </a:xfrm>
          <a:prstGeom prst="rect">
            <a:avLst/>
          </a:prstGeom>
          <a:noFill/>
        </p:spPr>
        <p:txBody>
          <a:bodyPr wrap="none">
            <a:spAutoFit/>
          </a:bodyPr>
          <a:lstStyle/>
          <a:p>
            <a:pPr>
              <a:defRPr sz="3000" b="1">
                <a:solidFill>
                  <a:srgbClr val="1F4E79"/>
                </a:solidFill>
              </a:defRPr>
            </a:pPr>
            <a:r>
              <a:rPr dirty="0"/>
              <a:t>Core principle: never evaluate a leave request in only one bucket</a:t>
            </a:r>
          </a:p>
        </p:txBody>
      </p:sp>
      <p:sp>
        <p:nvSpPr>
          <p:cNvPr id="4" name="Rounded Rectangle 3"/>
          <p:cNvSpPr/>
          <p:nvPr/>
        </p:nvSpPr>
        <p:spPr>
          <a:xfrm>
            <a:off x="640080" y="1463040"/>
            <a:ext cx="5257800" cy="1508760"/>
          </a:xfrm>
          <a:prstGeom prst="roundRect">
            <a:avLst/>
          </a:prstGeom>
          <a:solidFill>
            <a:srgbClr val="FFFFFF"/>
          </a:solidFill>
          <a:ln>
            <a:solidFill>
              <a:srgbClr val="008080"/>
            </a:solidFill>
          </a:ln>
        </p:spPr>
        <p:style>
          <a:lnRef idx="1">
            <a:schemeClr val="accent1"/>
          </a:lnRef>
          <a:fillRef idx="3">
            <a:schemeClr val="accent1"/>
          </a:fillRef>
          <a:effectRef idx="2">
            <a:schemeClr val="accent1"/>
          </a:effectRef>
          <a:fontRef idx="minor">
            <a:schemeClr val="lt1"/>
          </a:fontRef>
        </p:style>
        <p:txBody>
          <a:bodyPr lIns="164592" tIns="109728" rtlCol="0" anchor="ctr"/>
          <a:lstStyle/>
          <a:p>
            <a:pPr algn="ctr">
              <a:defRPr sz="2000" b="1">
                <a:solidFill>
                  <a:srgbClr val="1F4E79"/>
                </a:solidFill>
              </a:defRPr>
            </a:pPr>
            <a:r>
              <a:t>Job protection</a:t>
            </a:r>
          </a:p>
          <a:p>
            <a:pPr>
              <a:defRPr sz="1500">
                <a:solidFill>
                  <a:srgbClr val="595959"/>
                </a:solidFill>
              </a:defRPr>
            </a:pPr>
            <a:r>
              <a:t>FMLA, state leave, jury/voting/military protections</a:t>
            </a:r>
          </a:p>
        </p:txBody>
      </p:sp>
      <p:sp>
        <p:nvSpPr>
          <p:cNvPr id="5" name="Rounded Rectangle 4"/>
          <p:cNvSpPr/>
          <p:nvPr/>
        </p:nvSpPr>
        <p:spPr>
          <a:xfrm>
            <a:off x="6355080" y="1463040"/>
            <a:ext cx="5257800" cy="1508760"/>
          </a:xfrm>
          <a:prstGeom prst="roundRect">
            <a:avLst/>
          </a:prstGeom>
          <a:solidFill>
            <a:srgbClr val="FFFFFF"/>
          </a:solidFill>
          <a:ln>
            <a:solidFill>
              <a:srgbClr val="008080"/>
            </a:solidFill>
          </a:ln>
        </p:spPr>
        <p:style>
          <a:lnRef idx="1">
            <a:schemeClr val="accent1"/>
          </a:lnRef>
          <a:fillRef idx="3">
            <a:schemeClr val="accent1"/>
          </a:fillRef>
          <a:effectRef idx="2">
            <a:schemeClr val="accent1"/>
          </a:effectRef>
          <a:fontRef idx="minor">
            <a:schemeClr val="lt1"/>
          </a:fontRef>
        </p:style>
        <p:txBody>
          <a:bodyPr lIns="164592" tIns="109728" rtlCol="0" anchor="ctr"/>
          <a:lstStyle/>
          <a:p>
            <a:pPr algn="ctr">
              <a:defRPr sz="2000" b="1">
                <a:solidFill>
                  <a:srgbClr val="1F4E79"/>
                </a:solidFill>
              </a:defRPr>
            </a:pPr>
            <a:r>
              <a:t>Wage replacement / pay</a:t>
            </a:r>
          </a:p>
          <a:p>
            <a:pPr>
              <a:defRPr sz="1500">
                <a:solidFill>
                  <a:srgbClr val="595959"/>
                </a:solidFill>
              </a:defRPr>
            </a:pPr>
            <a:r>
              <a:t>Paid sick leave, PTO, disability, workers’ comp wage benefits</a:t>
            </a:r>
          </a:p>
        </p:txBody>
      </p:sp>
      <p:sp>
        <p:nvSpPr>
          <p:cNvPr id="6" name="Rounded Rectangle 5"/>
          <p:cNvSpPr/>
          <p:nvPr/>
        </p:nvSpPr>
        <p:spPr>
          <a:xfrm>
            <a:off x="640080" y="3520440"/>
            <a:ext cx="5257800" cy="1508760"/>
          </a:xfrm>
          <a:prstGeom prst="roundRect">
            <a:avLst/>
          </a:prstGeom>
          <a:solidFill>
            <a:srgbClr val="FFFFFF"/>
          </a:solidFill>
          <a:ln>
            <a:solidFill>
              <a:srgbClr val="008080"/>
            </a:solidFill>
          </a:ln>
        </p:spPr>
        <p:style>
          <a:lnRef idx="1">
            <a:schemeClr val="accent1"/>
          </a:lnRef>
          <a:fillRef idx="3">
            <a:schemeClr val="accent1"/>
          </a:fillRef>
          <a:effectRef idx="2">
            <a:schemeClr val="accent1"/>
          </a:effectRef>
          <a:fontRef idx="minor">
            <a:schemeClr val="lt1"/>
          </a:fontRef>
        </p:style>
        <p:txBody>
          <a:bodyPr lIns="164592" tIns="109728" rtlCol="0" anchor="ctr"/>
          <a:lstStyle/>
          <a:p>
            <a:pPr algn="ctr">
              <a:defRPr sz="2000" b="1">
                <a:solidFill>
                  <a:srgbClr val="1F4E79"/>
                </a:solidFill>
              </a:defRPr>
            </a:pPr>
            <a:r>
              <a:t>Accommodation</a:t>
            </a:r>
          </a:p>
          <a:p>
            <a:pPr>
              <a:defRPr sz="1500">
                <a:solidFill>
                  <a:srgbClr val="595959"/>
                </a:solidFill>
              </a:defRPr>
            </a:pPr>
            <a:r>
              <a:t>ADA / PWFA style analysis; restrictions and modified duty</a:t>
            </a:r>
          </a:p>
        </p:txBody>
      </p:sp>
      <p:sp>
        <p:nvSpPr>
          <p:cNvPr id="7" name="Rounded Rectangle 6"/>
          <p:cNvSpPr/>
          <p:nvPr/>
        </p:nvSpPr>
        <p:spPr>
          <a:xfrm>
            <a:off x="6355080" y="3520440"/>
            <a:ext cx="5257800" cy="1508760"/>
          </a:xfrm>
          <a:prstGeom prst="roundRect">
            <a:avLst/>
          </a:prstGeom>
          <a:solidFill>
            <a:srgbClr val="FFFFFF"/>
          </a:solidFill>
          <a:ln>
            <a:solidFill>
              <a:srgbClr val="008080"/>
            </a:solidFill>
          </a:ln>
        </p:spPr>
        <p:style>
          <a:lnRef idx="1">
            <a:schemeClr val="accent1"/>
          </a:lnRef>
          <a:fillRef idx="3">
            <a:schemeClr val="accent1"/>
          </a:fillRef>
          <a:effectRef idx="2">
            <a:schemeClr val="accent1"/>
          </a:effectRef>
          <a:fontRef idx="minor">
            <a:schemeClr val="lt1"/>
          </a:fontRef>
        </p:style>
        <p:txBody>
          <a:bodyPr lIns="164592" tIns="109728" rtlCol="0" anchor="ctr"/>
          <a:lstStyle/>
          <a:p>
            <a:pPr algn="ctr">
              <a:defRPr sz="2000" b="1">
                <a:solidFill>
                  <a:srgbClr val="1F4E79"/>
                </a:solidFill>
              </a:defRPr>
            </a:pPr>
            <a:r>
              <a:rPr dirty="0"/>
              <a:t>Benefits + payroll</a:t>
            </a:r>
          </a:p>
          <a:p>
            <a:pPr>
              <a:defRPr sz="1500">
                <a:solidFill>
                  <a:srgbClr val="595959"/>
                </a:solidFill>
              </a:defRPr>
            </a:pPr>
            <a:r>
              <a:rPr dirty="0"/>
              <a:t>Premiums, deductions, tax/state registration, final pay and PTO rules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0A5DA-5A9B-84CA-27FF-E9E0CBCCDF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CD5FB0-4EE7-186C-5511-8417EDA56D11}"/>
              </a:ext>
            </a:extLst>
          </p:cNvPr>
          <p:cNvSpPr>
            <a:spLocks noGrp="1"/>
          </p:cNvSpPr>
          <p:nvPr>
            <p:ph type="title"/>
          </p:nvPr>
        </p:nvSpPr>
        <p:spPr/>
        <p:txBody>
          <a:bodyPr/>
          <a:lstStyle/>
          <a:p>
            <a:r>
              <a:rPr lang="en-US" dirty="0"/>
              <a:t>The 5 Questions HR Should Ask</a:t>
            </a:r>
          </a:p>
        </p:txBody>
      </p:sp>
      <p:sp>
        <p:nvSpPr>
          <p:cNvPr id="3" name="Content Placeholder 2">
            <a:extLst>
              <a:ext uri="{FF2B5EF4-FFF2-40B4-BE49-F238E27FC236}">
                <a16:creationId xmlns:a16="http://schemas.microsoft.com/office/drawing/2014/main" id="{56F4FDE4-4631-5F73-636E-9B480720E3C4}"/>
              </a:ext>
            </a:extLst>
          </p:cNvPr>
          <p:cNvSpPr>
            <a:spLocks noGrp="1"/>
          </p:cNvSpPr>
          <p:nvPr>
            <p:ph idx="1"/>
          </p:nvPr>
        </p:nvSpPr>
        <p:spPr>
          <a:xfrm>
            <a:off x="611190" y="1457864"/>
            <a:ext cx="11196111" cy="4143361"/>
          </a:xfrm>
        </p:spPr>
        <p:txBody>
          <a:bodyPr/>
          <a:lstStyle/>
          <a:p>
            <a:pPr marL="0" marR="0">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 1) Is the absence protected? </a:t>
            </a:r>
          </a:p>
          <a:p>
            <a:pPr marL="0" marR="0">
              <a:spcBef>
                <a:spcPts val="0"/>
              </a:spcBef>
              <a:spcAft>
                <a:spcPts val="0"/>
              </a:spcAft>
            </a:pPr>
            <a:r>
              <a:rPr lang="en-US" sz="1800" dirty="0">
                <a:latin typeface="Aptos" panose="020B0004020202020204" pitchFamily="34" charset="0"/>
                <a:ea typeface="Aptos" panose="020B0004020202020204" pitchFamily="34" charset="0"/>
                <a:cs typeface="Aptos" panose="020B0004020202020204" pitchFamily="34" charset="0"/>
              </a:rPr>
              <a:t>	</a:t>
            </a:r>
            <a:r>
              <a:rPr lang="en-US" sz="1800" b="0" dirty="0">
                <a:latin typeface="Aptos" panose="020B0004020202020204" pitchFamily="34" charset="0"/>
                <a:ea typeface="Aptos" panose="020B0004020202020204" pitchFamily="34" charset="0"/>
                <a:cs typeface="Aptos" panose="020B0004020202020204" pitchFamily="34" charset="0"/>
              </a:rPr>
              <a:t>Potential programs: FMLA, State FML, Military Leave, Other State Specific Protected leaves </a:t>
            </a:r>
          </a:p>
          <a:p>
            <a:pPr marL="0" marR="0">
              <a:spcBef>
                <a:spcPts val="0"/>
              </a:spcBef>
              <a:spcAft>
                <a:spcPts val="0"/>
              </a:spcAft>
            </a:pP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latin typeface="Aptos" panose="020B0004020202020204" pitchFamily="34" charset="0"/>
                <a:ea typeface="Aptos" panose="020B0004020202020204" pitchFamily="34" charset="0"/>
                <a:cs typeface="Aptos" panose="020B0004020202020204" pitchFamily="34" charset="0"/>
              </a:rPr>
              <a:t>2) How is the employee getting paid through the duration of their time away from work? </a:t>
            </a:r>
          </a:p>
          <a:p>
            <a:pPr marL="0" marR="0">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	</a:t>
            </a:r>
            <a:r>
              <a:rPr lang="en-US" sz="1800" b="0" dirty="0">
                <a:effectLst/>
                <a:latin typeface="Aptos" panose="020B0004020202020204" pitchFamily="34" charset="0"/>
                <a:ea typeface="Aptos" panose="020B0004020202020204" pitchFamily="34" charset="0"/>
                <a:cs typeface="Aptos" panose="020B0004020202020204" pitchFamily="34" charset="0"/>
              </a:rPr>
              <a:t>Potential programs: PTO, Sick Leave, State Disabilit</a:t>
            </a:r>
            <a:r>
              <a:rPr lang="en-US" sz="1800" b="0" dirty="0">
                <a:latin typeface="Aptos" panose="020B0004020202020204" pitchFamily="34" charset="0"/>
                <a:ea typeface="Aptos" panose="020B0004020202020204" pitchFamily="34" charset="0"/>
                <a:cs typeface="Aptos" panose="020B0004020202020204" pitchFamily="34" charset="0"/>
              </a:rPr>
              <a:t>y, Private STD plans, Workers Compensation</a:t>
            </a:r>
          </a:p>
          <a:p>
            <a:pPr marL="0" marR="0">
              <a:spcBef>
                <a:spcPts val="0"/>
              </a:spcBef>
              <a:spcAft>
                <a:spcPts val="0"/>
              </a:spcAft>
            </a:pP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latin typeface="Aptos" panose="020B0004020202020204" pitchFamily="34" charset="0"/>
                <a:ea typeface="Aptos" panose="020B0004020202020204" pitchFamily="34" charset="0"/>
                <a:cs typeface="Aptos" panose="020B0004020202020204" pitchFamily="34" charset="0"/>
              </a:rPr>
              <a:t>3) Is this work related? </a:t>
            </a:r>
          </a:p>
          <a:p>
            <a:pPr marL="0" marR="0">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	</a:t>
            </a:r>
            <a:r>
              <a:rPr lang="en-US" sz="1800" b="0" dirty="0">
                <a:latin typeface="Aptos" panose="020B0004020202020204" pitchFamily="34" charset="0"/>
                <a:ea typeface="Aptos" panose="020B0004020202020204" pitchFamily="34" charset="0"/>
                <a:cs typeface="Aptos" panose="020B0004020202020204" pitchFamily="34" charset="0"/>
              </a:rPr>
              <a:t>If </a:t>
            </a:r>
            <a:r>
              <a:rPr lang="en-US" sz="1800" b="0" dirty="0">
                <a:solidFill>
                  <a:srgbClr val="00B050"/>
                </a:solidFill>
                <a:latin typeface="Aptos" panose="020B0004020202020204" pitchFamily="34" charset="0"/>
                <a:ea typeface="Aptos" panose="020B0004020202020204" pitchFamily="34" charset="0"/>
                <a:cs typeface="Aptos" panose="020B0004020202020204" pitchFamily="34" charset="0"/>
              </a:rPr>
              <a:t>yes: </a:t>
            </a:r>
            <a:r>
              <a:rPr lang="en-US" sz="1800" b="0" dirty="0">
                <a:latin typeface="Aptos" panose="020B0004020202020204" pitchFamily="34" charset="0"/>
                <a:ea typeface="Aptos" panose="020B0004020202020204" pitchFamily="34" charset="0"/>
                <a:cs typeface="Aptos" panose="020B0004020202020204" pitchFamily="34" charset="0"/>
              </a:rPr>
              <a:t>Workers Compensation Analysis</a:t>
            </a:r>
          </a:p>
          <a:p>
            <a:pPr marL="0" marR="0">
              <a:spcBef>
                <a:spcPts val="0"/>
              </a:spcBef>
              <a:spcAft>
                <a:spcPts val="0"/>
              </a:spcAft>
            </a:pPr>
            <a:r>
              <a:rPr lang="en-US" sz="1800" b="0" dirty="0">
                <a:effectLst/>
                <a:latin typeface="Aptos" panose="020B0004020202020204" pitchFamily="34" charset="0"/>
                <a:ea typeface="Aptos" panose="020B0004020202020204" pitchFamily="34" charset="0"/>
                <a:cs typeface="Aptos" panose="020B0004020202020204" pitchFamily="34" charset="0"/>
              </a:rPr>
              <a:t>	If </a:t>
            </a:r>
            <a:r>
              <a:rPr lang="en-US" sz="1800" b="0" dirty="0">
                <a:solidFill>
                  <a:srgbClr val="FF0000"/>
                </a:solidFill>
                <a:effectLst/>
                <a:latin typeface="Aptos" panose="020B0004020202020204" pitchFamily="34" charset="0"/>
                <a:ea typeface="Aptos" panose="020B0004020202020204" pitchFamily="34" charset="0"/>
                <a:cs typeface="Aptos" panose="020B0004020202020204" pitchFamily="34" charset="0"/>
              </a:rPr>
              <a:t>no: </a:t>
            </a:r>
            <a:r>
              <a:rPr lang="en-US" sz="1800" b="0" dirty="0">
                <a:effectLst/>
                <a:latin typeface="Aptos" panose="020B0004020202020204" pitchFamily="34" charset="0"/>
                <a:ea typeface="Aptos" panose="020B0004020202020204" pitchFamily="34" charset="0"/>
                <a:cs typeface="Aptos" panose="020B0004020202020204" pitchFamily="34" charset="0"/>
              </a:rPr>
              <a:t>STD / State Disability Analysis</a:t>
            </a:r>
          </a:p>
          <a:p>
            <a:pPr marL="0" marR="0">
              <a:spcBef>
                <a:spcPts val="0"/>
              </a:spcBef>
              <a:spcAft>
                <a:spcPts val="0"/>
              </a:spcAft>
            </a:pPr>
            <a:endParaRPr lang="en-US" sz="1800" dirty="0">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4) If eligible for FMLA, what happens when FMLA protection ends? </a:t>
            </a:r>
          </a:p>
          <a:p>
            <a:pPr marL="0" marR="0">
              <a:spcBef>
                <a:spcPts val="0"/>
              </a:spcBef>
              <a:spcAft>
                <a:spcPts val="0"/>
              </a:spcAft>
            </a:pPr>
            <a:r>
              <a:rPr lang="en-US" sz="1800" dirty="0">
                <a:latin typeface="Aptos" panose="020B0004020202020204" pitchFamily="34" charset="0"/>
                <a:ea typeface="Aptos" panose="020B0004020202020204" pitchFamily="34" charset="0"/>
                <a:cs typeface="Aptos" panose="020B0004020202020204" pitchFamily="34" charset="0"/>
              </a:rPr>
              <a:t>	</a:t>
            </a:r>
            <a:r>
              <a:rPr lang="en-US" sz="1800" b="0" dirty="0">
                <a:latin typeface="Aptos" panose="020B0004020202020204" pitchFamily="34" charset="0"/>
                <a:ea typeface="Aptos" panose="020B0004020202020204" pitchFamily="34" charset="0"/>
                <a:cs typeface="Aptos" panose="020B0004020202020204" pitchFamily="34" charset="0"/>
              </a:rPr>
              <a:t>Potential options: State leave programs, Long term disability, ADA and additional accommodation 	reviews, unprotected leave extension?</a:t>
            </a:r>
          </a:p>
          <a:p>
            <a:pPr marL="0" marR="0">
              <a:spcBef>
                <a:spcPts val="0"/>
              </a:spcBef>
              <a:spcAft>
                <a:spcPts val="0"/>
              </a:spcAft>
            </a:pP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latin typeface="Aptos" panose="020B0004020202020204" pitchFamily="34" charset="0"/>
                <a:ea typeface="Aptos" panose="020B0004020202020204" pitchFamily="34" charset="0"/>
                <a:cs typeface="Aptos" panose="020B0004020202020204" pitchFamily="34" charset="0"/>
              </a:rPr>
              <a:t>5) Who owns what throughout the process: </a:t>
            </a:r>
          </a:p>
          <a:p>
            <a:pPr lvl="1">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			Example: </a:t>
            </a:r>
          </a:p>
          <a:p>
            <a:endParaRPr lang="en-US" b="0" dirty="0"/>
          </a:p>
          <a:p>
            <a:endParaRPr lang="en-US" dirty="0"/>
          </a:p>
        </p:txBody>
      </p:sp>
      <p:sp>
        <p:nvSpPr>
          <p:cNvPr id="4" name="Text Placeholder 3">
            <a:extLst>
              <a:ext uri="{FF2B5EF4-FFF2-40B4-BE49-F238E27FC236}">
                <a16:creationId xmlns:a16="http://schemas.microsoft.com/office/drawing/2014/main" id="{77DAD354-5B0F-8418-7908-8C8098DEEC77}"/>
              </a:ext>
            </a:extLst>
          </p:cNvPr>
          <p:cNvSpPr>
            <a:spLocks noGrp="1"/>
          </p:cNvSpPr>
          <p:nvPr>
            <p:ph type="body" sz="quarter" idx="15"/>
          </p:nvPr>
        </p:nvSpPr>
        <p:spPr/>
        <p:txBody>
          <a:bodyPr/>
          <a:lstStyle/>
          <a:p>
            <a:r>
              <a:rPr lang="en-US" dirty="0"/>
              <a:t>When an employee is requesting to take extended time away from work: </a:t>
            </a:r>
          </a:p>
        </p:txBody>
      </p:sp>
      <p:sp>
        <p:nvSpPr>
          <p:cNvPr id="6" name="Footer Placeholder 5">
            <a:extLst>
              <a:ext uri="{FF2B5EF4-FFF2-40B4-BE49-F238E27FC236}">
                <a16:creationId xmlns:a16="http://schemas.microsoft.com/office/drawing/2014/main" id="{3D4F0FB2-AA4E-80FF-0BF1-CDECC8274C23}"/>
              </a:ext>
            </a:extLst>
          </p:cNvPr>
          <p:cNvSpPr>
            <a:spLocks noGrp="1"/>
          </p:cNvSpPr>
          <p:nvPr>
            <p:ph type="ftr" sz="quarter" idx="3"/>
          </p:nvPr>
        </p:nvSpPr>
        <p:spPr/>
        <p:txBody>
          <a:bodyPr/>
          <a:lstStyle/>
          <a:p>
            <a:r>
              <a:rPr lang="en-US" dirty="0">
                <a:cs typeface="Arial" panose="020B0604020202020204" pitchFamily="34" charset="0"/>
              </a:rPr>
              <a:t>©2026 ARTHUR J. GALLAGHER &amp; CO.</a:t>
            </a:r>
          </a:p>
        </p:txBody>
      </p:sp>
      <p:graphicFrame>
        <p:nvGraphicFramePr>
          <p:cNvPr id="7" name="Table 6">
            <a:extLst>
              <a:ext uri="{FF2B5EF4-FFF2-40B4-BE49-F238E27FC236}">
                <a16:creationId xmlns:a16="http://schemas.microsoft.com/office/drawing/2014/main" id="{31BA5BB9-96BB-208C-7A6A-D0BABBFCE55E}"/>
              </a:ext>
            </a:extLst>
          </p:cNvPr>
          <p:cNvGraphicFramePr>
            <a:graphicFrameLocks noGrp="1"/>
          </p:cNvGraphicFramePr>
          <p:nvPr>
            <p:extLst>
              <p:ext uri="{D42A27DB-BD31-4B8C-83A1-F6EECF244321}">
                <p14:modId xmlns:p14="http://schemas.microsoft.com/office/powerpoint/2010/main" val="3917581973"/>
              </p:ext>
            </p:extLst>
          </p:nvPr>
        </p:nvGraphicFramePr>
        <p:xfrm>
          <a:off x="5633049" y="4912809"/>
          <a:ext cx="3953722" cy="1920240"/>
        </p:xfrm>
        <a:graphic>
          <a:graphicData uri="http://schemas.openxmlformats.org/drawingml/2006/table">
            <a:tbl>
              <a:tblPr/>
              <a:tblGrid>
                <a:gridCol w="1946099">
                  <a:extLst>
                    <a:ext uri="{9D8B030D-6E8A-4147-A177-3AD203B41FA5}">
                      <a16:colId xmlns:a16="http://schemas.microsoft.com/office/drawing/2014/main" val="2206649205"/>
                    </a:ext>
                  </a:extLst>
                </a:gridCol>
                <a:gridCol w="2007623">
                  <a:extLst>
                    <a:ext uri="{9D8B030D-6E8A-4147-A177-3AD203B41FA5}">
                      <a16:colId xmlns:a16="http://schemas.microsoft.com/office/drawing/2014/main" val="2231146306"/>
                    </a:ext>
                  </a:extLst>
                </a:gridCol>
              </a:tblGrid>
              <a:tr h="0">
                <a:tc>
                  <a:txBody>
                    <a:bodyPr/>
                    <a:lstStyle/>
                    <a:p>
                      <a:pPr>
                        <a:buNone/>
                      </a:pPr>
                      <a:r>
                        <a:rPr lang="en-US" sz="1200" b="1" dirty="0"/>
                        <a:t>Function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buNone/>
                      </a:pPr>
                      <a:r>
                        <a:rPr lang="en-US" sz="1200" b="1" dirty="0"/>
                        <a:t>Owner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2011841148"/>
                  </a:ext>
                </a:extLst>
              </a:tr>
              <a:tr h="249984">
                <a:tc>
                  <a:txBody>
                    <a:bodyPr/>
                    <a:lstStyle/>
                    <a:p>
                      <a:pPr>
                        <a:buNone/>
                      </a:pPr>
                      <a:r>
                        <a:rPr lang="en-US" sz="1200" dirty="0"/>
                        <a:t>Leave designation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HR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8944371"/>
                  </a:ext>
                </a:extLst>
              </a:tr>
              <a:tr h="249984">
                <a:tc>
                  <a:txBody>
                    <a:bodyPr/>
                    <a:lstStyle/>
                    <a:p>
                      <a:pPr>
                        <a:buNone/>
                      </a:pPr>
                      <a:r>
                        <a:rPr lang="en-US" sz="1200"/>
                        <a:t>Disability claim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Carrier / Employee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0293833"/>
                  </a:ext>
                </a:extLst>
              </a:tr>
              <a:tr h="249984">
                <a:tc>
                  <a:txBody>
                    <a:bodyPr/>
                    <a:lstStyle/>
                    <a:p>
                      <a:pPr>
                        <a:buNone/>
                      </a:pPr>
                      <a:r>
                        <a:rPr lang="en-US" sz="1200"/>
                        <a:t>Payroll coordination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Payroll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12370956"/>
                  </a:ext>
                </a:extLst>
              </a:tr>
              <a:tr h="249984">
                <a:tc>
                  <a:txBody>
                    <a:bodyPr/>
                    <a:lstStyle/>
                    <a:p>
                      <a:pPr>
                        <a:buNone/>
                      </a:pPr>
                      <a:r>
                        <a:rPr lang="en-US" sz="1200"/>
                        <a:t>Medical restrictions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HR + Manager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40912528"/>
                  </a:ext>
                </a:extLst>
              </a:tr>
              <a:tr h="249984">
                <a:tc>
                  <a:txBody>
                    <a:bodyPr/>
                    <a:lstStyle/>
                    <a:p>
                      <a:pPr>
                        <a:buNone/>
                      </a:pPr>
                      <a:r>
                        <a:rPr lang="en-US" sz="1200"/>
                        <a:t>Benefits continuation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a:t>Benefits Team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54836406"/>
                  </a:ext>
                </a:extLst>
              </a:tr>
              <a:tr h="249984">
                <a:tc>
                  <a:txBody>
                    <a:bodyPr/>
                    <a:lstStyle/>
                    <a:p>
                      <a:pPr>
                        <a:buNone/>
                      </a:pPr>
                      <a:r>
                        <a:rPr lang="en-US" sz="1200"/>
                        <a:t>Return-to-work planning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dirty="0"/>
                        <a:t>HR + Manager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86635"/>
                  </a:ext>
                </a:extLst>
              </a:tr>
            </a:tbl>
          </a:graphicData>
        </a:graphic>
      </p:graphicFrame>
    </p:spTree>
    <p:extLst>
      <p:ext uri="{BB962C8B-B14F-4D97-AF65-F5344CB8AC3E}">
        <p14:creationId xmlns:p14="http://schemas.microsoft.com/office/powerpoint/2010/main" val="3445183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alpha val="31000"/>
          </a:schemeClr>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1E6AB6C-E057-5068-43D9-2A9326A637F1}"/>
              </a:ext>
            </a:extLst>
          </p:cNvPr>
          <p:cNvSpPr>
            <a:spLocks noGrp="1"/>
          </p:cNvSpPr>
          <p:nvPr>
            <p:ph type="sldNum" sz="quarter" idx="12"/>
          </p:nvPr>
        </p:nvSpPr>
        <p:spPr/>
        <p:txBody>
          <a:bodyPr/>
          <a:lstStyle/>
          <a:p>
            <a:fld id="{C1FF6DA9-008F-8B48-92A6-B652298478BF}" type="slidenum">
              <a:rPr lang="en-US" smtClean="0"/>
              <a:t>8</a:t>
            </a:fld>
            <a:endParaRPr lang="en-US"/>
          </a:p>
        </p:txBody>
      </p:sp>
      <p:sp>
        <p:nvSpPr>
          <p:cNvPr id="5" name="TextBox 4">
            <a:extLst>
              <a:ext uri="{FF2B5EF4-FFF2-40B4-BE49-F238E27FC236}">
                <a16:creationId xmlns:a16="http://schemas.microsoft.com/office/drawing/2014/main" id="{E280F763-1D5F-0B51-5C85-F735E73786E6}"/>
              </a:ext>
            </a:extLst>
          </p:cNvPr>
          <p:cNvSpPr txBox="1"/>
          <p:nvPr/>
        </p:nvSpPr>
        <p:spPr>
          <a:xfrm>
            <a:off x="4272424" y="603850"/>
            <a:ext cx="3647152" cy="923330"/>
          </a:xfrm>
          <a:prstGeom prst="rect">
            <a:avLst/>
          </a:prstGeom>
          <a:noFill/>
        </p:spPr>
        <p:txBody>
          <a:bodyPr wrap="none" rtlCol="0">
            <a:spAutoFit/>
          </a:bodyPr>
          <a:lstStyle/>
          <a:p>
            <a:r>
              <a:rPr lang="en-US" sz="5400" b="1" dirty="0"/>
              <a:t>BUCKET 1</a:t>
            </a:r>
          </a:p>
        </p:txBody>
      </p:sp>
      <p:pic>
        <p:nvPicPr>
          <p:cNvPr id="7" name="Picture 6">
            <a:extLst>
              <a:ext uri="{FF2B5EF4-FFF2-40B4-BE49-F238E27FC236}">
                <a16:creationId xmlns:a16="http://schemas.microsoft.com/office/drawing/2014/main" id="{BA960858-6C30-7F35-6B1E-AE5BA66D571A}"/>
              </a:ext>
            </a:extLst>
          </p:cNvPr>
          <p:cNvPicPr>
            <a:picLocks noChangeAspect="1"/>
          </p:cNvPicPr>
          <p:nvPr/>
        </p:nvPicPr>
        <p:blipFill>
          <a:blip r:embed="rId2">
            <a:alphaModFix amt="47000"/>
            <a:extLst>
              <a:ext uri="{BEBA8EAE-BF5A-486C-A8C5-ECC9F3942E4B}">
                <a14:imgProps xmlns:a14="http://schemas.microsoft.com/office/drawing/2010/main">
                  <a14:imgLayer r:embed="rId3">
                    <a14:imgEffect>
                      <a14:brightnessContrast bright="-7000"/>
                    </a14:imgEffect>
                  </a14:imgLayer>
                </a14:imgProps>
              </a:ext>
            </a:extLst>
          </a:blip>
          <a:stretch>
            <a:fillRect/>
          </a:stretch>
        </p:blipFill>
        <p:spPr>
          <a:xfrm>
            <a:off x="3447680" y="1785640"/>
            <a:ext cx="5296639" cy="4677428"/>
          </a:xfrm>
          <a:prstGeom prst="rect">
            <a:avLst/>
          </a:prstGeom>
        </p:spPr>
      </p:pic>
      <p:sp>
        <p:nvSpPr>
          <p:cNvPr id="8" name="Rounded Rectangle 3">
            <a:extLst>
              <a:ext uri="{FF2B5EF4-FFF2-40B4-BE49-F238E27FC236}">
                <a16:creationId xmlns:a16="http://schemas.microsoft.com/office/drawing/2014/main" id="{06AE8012-9112-3A84-1E68-2BBB293CC476}"/>
              </a:ext>
            </a:extLst>
          </p:cNvPr>
          <p:cNvSpPr/>
          <p:nvPr/>
        </p:nvSpPr>
        <p:spPr>
          <a:xfrm>
            <a:off x="3486519" y="3150481"/>
            <a:ext cx="5257800" cy="1508760"/>
          </a:xfrm>
          <a:prstGeom prst="roundRect">
            <a:avLst/>
          </a:prstGeom>
          <a:solidFill>
            <a:srgbClr val="FFFFFF"/>
          </a:solidFill>
          <a:ln>
            <a:solidFill>
              <a:srgbClr val="008080"/>
            </a:solidFill>
          </a:ln>
        </p:spPr>
        <p:style>
          <a:lnRef idx="1">
            <a:schemeClr val="accent1"/>
          </a:lnRef>
          <a:fillRef idx="3">
            <a:schemeClr val="accent1"/>
          </a:fillRef>
          <a:effectRef idx="2">
            <a:schemeClr val="accent1"/>
          </a:effectRef>
          <a:fontRef idx="minor">
            <a:schemeClr val="lt1"/>
          </a:fontRef>
        </p:style>
        <p:txBody>
          <a:bodyPr lIns="164592" tIns="109728" rtlCol="0" anchor="ctr"/>
          <a:lstStyle/>
          <a:p>
            <a:pPr algn="ctr">
              <a:defRPr sz="2000" b="1">
                <a:solidFill>
                  <a:srgbClr val="1F4E79"/>
                </a:solidFill>
              </a:defRPr>
            </a:pPr>
            <a:r>
              <a:t>Job protection</a:t>
            </a:r>
          </a:p>
          <a:p>
            <a:pPr>
              <a:defRPr sz="1500">
                <a:solidFill>
                  <a:srgbClr val="595959"/>
                </a:solidFill>
              </a:defRPr>
            </a:pPr>
            <a:r>
              <a:t>FMLA, state leave, jury/voting/military protections</a:t>
            </a:r>
          </a:p>
        </p:txBody>
      </p:sp>
    </p:spTree>
    <p:extLst>
      <p:ext uri="{BB962C8B-B14F-4D97-AF65-F5344CB8AC3E}">
        <p14:creationId xmlns:p14="http://schemas.microsoft.com/office/powerpoint/2010/main" val="3241556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164592"/>
          </a:xfrm>
          <a:prstGeom prst="rect">
            <a:avLst/>
          </a:prstGeom>
          <a:solidFill>
            <a:srgbClr val="1F4E7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411480" y="938106"/>
            <a:ext cx="11155680" cy="685800"/>
          </a:xfrm>
          <a:prstGeom prst="rect">
            <a:avLst/>
          </a:prstGeom>
          <a:noFill/>
        </p:spPr>
        <p:txBody>
          <a:bodyPr wrap="none">
            <a:spAutoFit/>
          </a:bodyPr>
          <a:lstStyle/>
          <a:p>
            <a:pPr>
              <a:defRPr sz="3000" b="1">
                <a:solidFill>
                  <a:srgbClr val="1F4E79"/>
                </a:solidFill>
              </a:defRPr>
            </a:pPr>
            <a:r>
              <a:rPr dirty="0"/>
              <a:t>Federal baseline: FMLA is the starting point, not the finish line</a:t>
            </a:r>
          </a:p>
        </p:txBody>
      </p:sp>
      <p:sp>
        <p:nvSpPr>
          <p:cNvPr id="4" name="TextBox 3"/>
          <p:cNvSpPr txBox="1"/>
          <p:nvPr/>
        </p:nvSpPr>
        <p:spPr>
          <a:xfrm>
            <a:off x="594360" y="1920240"/>
            <a:ext cx="10972800" cy="4134465"/>
          </a:xfrm>
          <a:prstGeom prst="rect">
            <a:avLst/>
          </a:prstGeom>
          <a:noFill/>
        </p:spPr>
        <p:txBody>
          <a:bodyPr wrap="square" lIns="45720" rIns="45720">
            <a:spAutoFit/>
          </a:bodyPr>
          <a:lstStyle/>
          <a:p>
            <a:pPr>
              <a:spcAft>
                <a:spcPts val="700"/>
              </a:spcAft>
              <a:defRPr sz="1800">
                <a:solidFill>
                  <a:srgbClr val="282828"/>
                </a:solidFill>
              </a:defRPr>
            </a:pPr>
            <a:r>
              <a:rPr dirty="0"/>
              <a:t>Covered employers generally include private employers with 50+ employees in 20+ workweeks, public agencies, and schools.</a:t>
            </a:r>
          </a:p>
          <a:p>
            <a:pPr>
              <a:spcAft>
                <a:spcPts val="700"/>
              </a:spcAft>
              <a:defRPr sz="1800">
                <a:solidFill>
                  <a:srgbClr val="282828"/>
                </a:solidFill>
              </a:defRPr>
            </a:pPr>
            <a:r>
              <a:rPr dirty="0"/>
              <a:t>Employee eligibility generally turns on 12 months of employment, 1,250 hours worked, and 50 employees within 75 miles of the worksite.</a:t>
            </a:r>
          </a:p>
          <a:p>
            <a:pPr>
              <a:spcAft>
                <a:spcPts val="700"/>
              </a:spcAft>
              <a:defRPr sz="1800">
                <a:solidFill>
                  <a:srgbClr val="282828"/>
                </a:solidFill>
              </a:defRPr>
            </a:pPr>
            <a:r>
              <a:rPr b="1" i="1" dirty="0"/>
              <a:t>Qualifying reasons include</a:t>
            </a:r>
            <a:r>
              <a:rPr lang="en-US" b="1" i="1" dirty="0"/>
              <a:t>:</a:t>
            </a:r>
          </a:p>
          <a:p>
            <a:pPr marL="285750" indent="-285750">
              <a:spcAft>
                <a:spcPts val="700"/>
              </a:spcAft>
              <a:buFontTx/>
              <a:buChar char="-"/>
              <a:defRPr sz="1800">
                <a:solidFill>
                  <a:srgbClr val="282828"/>
                </a:solidFill>
              </a:defRPr>
            </a:pPr>
            <a:r>
              <a:rPr lang="en-US" dirty="0"/>
              <a:t>T</a:t>
            </a:r>
            <a:r>
              <a:rPr dirty="0"/>
              <a:t>he employee’s serious health condition, </a:t>
            </a:r>
            <a:endParaRPr lang="en-US" dirty="0"/>
          </a:p>
          <a:p>
            <a:pPr marL="285750" indent="-285750">
              <a:spcAft>
                <a:spcPts val="700"/>
              </a:spcAft>
              <a:buFontTx/>
              <a:buChar char="-"/>
              <a:defRPr sz="1800">
                <a:solidFill>
                  <a:srgbClr val="282828"/>
                </a:solidFill>
              </a:defRPr>
            </a:pPr>
            <a:r>
              <a:rPr lang="en-US" dirty="0"/>
              <a:t>To </a:t>
            </a:r>
            <a:r>
              <a:rPr dirty="0"/>
              <a:t>care for spouse/child/parent, </a:t>
            </a:r>
            <a:endParaRPr lang="en-US" dirty="0"/>
          </a:p>
          <a:p>
            <a:pPr marL="285750" indent="-285750">
              <a:spcAft>
                <a:spcPts val="700"/>
              </a:spcAft>
              <a:buFontTx/>
              <a:buChar char="-"/>
              <a:defRPr sz="1800">
                <a:solidFill>
                  <a:srgbClr val="282828"/>
                </a:solidFill>
              </a:defRPr>
            </a:pPr>
            <a:r>
              <a:rPr lang="en-US" dirty="0"/>
              <a:t>Bo</a:t>
            </a:r>
            <a:r>
              <a:rPr dirty="0"/>
              <a:t>nding, adoption/foster placement,</a:t>
            </a:r>
            <a:endParaRPr lang="en-US" dirty="0"/>
          </a:p>
          <a:p>
            <a:pPr marL="285750" indent="-285750">
              <a:spcAft>
                <a:spcPts val="700"/>
              </a:spcAft>
              <a:buFontTx/>
              <a:buChar char="-"/>
              <a:defRPr sz="1800">
                <a:solidFill>
                  <a:srgbClr val="282828"/>
                </a:solidFill>
              </a:defRPr>
            </a:pPr>
            <a:r>
              <a:rPr lang="en-US" dirty="0"/>
              <a:t>Q</a:t>
            </a:r>
            <a:r>
              <a:rPr dirty="0"/>
              <a:t>ualifying military needs.</a:t>
            </a:r>
            <a:endParaRPr lang="en-US" dirty="0"/>
          </a:p>
          <a:p>
            <a:pPr>
              <a:spcAft>
                <a:spcPts val="700"/>
              </a:spcAft>
              <a:defRPr sz="1800">
                <a:solidFill>
                  <a:srgbClr val="282828"/>
                </a:solidFill>
              </a:defRPr>
            </a:pPr>
            <a:endParaRPr dirty="0"/>
          </a:p>
          <a:p>
            <a:pPr>
              <a:spcAft>
                <a:spcPts val="700"/>
              </a:spcAft>
              <a:defRPr sz="1800">
                <a:solidFill>
                  <a:srgbClr val="282828"/>
                </a:solidFill>
              </a:defRPr>
            </a:pPr>
            <a:r>
              <a:rPr lang="en-US" b="1" dirty="0"/>
              <a:t>Covered e</a:t>
            </a:r>
            <a:r>
              <a:rPr b="1" dirty="0"/>
              <a:t>mployer obligations </a:t>
            </a:r>
            <a:r>
              <a:rPr dirty="0"/>
              <a:t>include required notices, maintaining group health benefits, job restoration, and no interference/retaliation.</a:t>
            </a:r>
          </a:p>
        </p:txBody>
      </p:sp>
    </p:spTree>
  </p:cSld>
  <p:clrMapOvr>
    <a:masterClrMapping/>
  </p:clrMapOvr>
</p:sld>
</file>

<file path=ppt/theme/theme1.xml><?xml version="1.0" encoding="utf-8"?>
<a:theme xmlns:a="http://schemas.openxmlformats.org/drawingml/2006/main" name="Gallagher Template">
  <a:themeElements>
    <a:clrScheme name="AJG Primary Lightest Tint">
      <a:dk1>
        <a:srgbClr val="444444"/>
      </a:dk1>
      <a:lt1>
        <a:srgbClr val="FFFFFF"/>
      </a:lt1>
      <a:dk2>
        <a:srgbClr val="898D8D"/>
      </a:dk2>
      <a:lt2>
        <a:srgbClr val="DFE9F7"/>
      </a:lt2>
      <a:accent1>
        <a:srgbClr val="6EACDD"/>
      </a:accent1>
      <a:accent2>
        <a:srgbClr val="0075BC"/>
      </a:accent2>
      <a:accent3>
        <a:srgbClr val="4AA57F"/>
      </a:accent3>
      <a:accent4>
        <a:srgbClr val="E27F3A"/>
      </a:accent4>
      <a:accent5>
        <a:srgbClr val="F0B323"/>
      </a:accent5>
      <a:accent6>
        <a:srgbClr val="C6AA76"/>
      </a:accent6>
      <a:hlink>
        <a:srgbClr val="0075BC"/>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Gallagher Global PPT Template_Wide.pptx" id="{48BEA50E-C3C9-406F-92BF-87F313E90B73}" vid="{E5992A14-F916-4FB9-9171-CFE2290DA96F}"/>
    </a:ext>
  </a:extLst>
</a:theme>
</file>

<file path=ppt/theme/theme2.xml><?xml version="1.0" encoding="utf-8"?>
<a:theme xmlns:a="http://schemas.openxmlformats.org/drawingml/2006/main" name="Disclosures">
  <a:themeElements>
    <a:clrScheme name="AJG Primary Lightest Tint">
      <a:dk1>
        <a:srgbClr val="444444"/>
      </a:dk1>
      <a:lt1>
        <a:srgbClr val="FFFFFF"/>
      </a:lt1>
      <a:dk2>
        <a:srgbClr val="898D8D"/>
      </a:dk2>
      <a:lt2>
        <a:srgbClr val="DFE9F7"/>
      </a:lt2>
      <a:accent1>
        <a:srgbClr val="6EACDD"/>
      </a:accent1>
      <a:accent2>
        <a:srgbClr val="0075BC"/>
      </a:accent2>
      <a:accent3>
        <a:srgbClr val="4AA57F"/>
      </a:accent3>
      <a:accent4>
        <a:srgbClr val="E27F3A"/>
      </a:accent4>
      <a:accent5>
        <a:srgbClr val="F0B323"/>
      </a:accent5>
      <a:accent6>
        <a:srgbClr val="C6AA76"/>
      </a:accent6>
      <a:hlink>
        <a:srgbClr val="0075BC"/>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Gallagher Global PPT Template_Wide.pptx" id="{48BEA50E-C3C9-406F-92BF-87F313E90B73}" vid="{EE729CB9-C387-4077-87F2-C0C25820A66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9DAD36D-BAA8-41C2-A7CD-6FEB8ADE1DC1}">
  <we:reference id="wa200005542" version="1.0.0.0" store="en-US" storeType="OMEX"/>
  <we:alternateReferences>
    <we:reference id="wa200005542" version="1.0.0.0" store="WA200005542"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DCDateModified xmlns="http://schemas.microsoft.com/sharepoint/v3/fields" xsi:nil="true"/>
    <_Status xmlns="http://schemas.microsoft.com/sharepoint/v3/fields">Not Started</_Status>
    <Topic xmlns="c688cea0-dbdd-417e-a400-b23968bdd656" xsi:nil="true"/>
    <TaxCatchAll xmlns="c688cea0-dbdd-417e-a400-b23968bdd656" xsi:nil="true"/>
    <lcf76f155ced4ddcb4097134ff3c332f xmlns="6a1f4ebd-62ab-4011-9c36-6f19204d7d32">
      <Terms xmlns="http://schemas.microsoft.com/office/infopath/2007/PartnerControls"/>
    </lcf76f155ced4ddcb4097134ff3c332f>
    <Quick_x0020_Link xmlns="c688cea0-dbdd-417e-a400-b23968bdd656">false</Quick_x0020_Link>
    <Sort_x0020_Order xmlns="c688cea0-dbdd-417e-a400-b23968bdd656">1</Sort_x0020_Order>
    <_ResourceType xmlns="http://schemas.microsoft.com/sharepoint/v3/fields" xsi:nil="true"/>
    <Subtopic xmlns="c688cea0-dbdd-417e-a400-b23968bdd656" xsi:nil="true"/>
    <_DCDateCreated xmlns="http://schemas.microsoft.com/sharepoint/v3/fields"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D66C40CEAA1114BBDC0E0041B680B84" ma:contentTypeVersion="12" ma:contentTypeDescription="Create a new document." ma:contentTypeScope="" ma:versionID="2501cd5fbceed23f390f67d430acd6c8">
  <xsd:schema xmlns:xsd="http://www.w3.org/2001/XMLSchema" xmlns:xs="http://www.w3.org/2001/XMLSchema" xmlns:p="http://schemas.microsoft.com/office/2006/metadata/properties" xmlns:ns2="http://schemas.microsoft.com/sharepoint/v3/fields" xmlns:ns3="6a1f4ebd-62ab-4011-9c36-6f19204d7d32" xmlns:ns4="c688cea0-dbdd-417e-a400-b23968bdd656" targetNamespace="http://schemas.microsoft.com/office/2006/metadata/properties" ma:root="true" ma:fieldsID="f33887a2e0b45c5effa1c434a2af0cd7" ns2:_="" ns3:_="" ns4:_="">
    <xsd:import namespace="http://schemas.microsoft.com/sharepoint/v3/fields"/>
    <xsd:import namespace="6a1f4ebd-62ab-4011-9c36-6f19204d7d32"/>
    <xsd:import namespace="c688cea0-dbdd-417e-a400-b23968bdd656"/>
    <xsd:element name="properties">
      <xsd:complexType>
        <xsd:sequence>
          <xsd:element name="documentManagement">
            <xsd:complexType>
              <xsd:all>
                <xsd:element ref="ns2:_DCDateCreated" minOccurs="0"/>
                <xsd:element ref="ns2:_DCDateModified" minOccurs="0"/>
                <xsd:element ref="ns2:_ResourceType" minOccurs="0"/>
                <xsd:element ref="ns2:_Status" minOccurs="0"/>
                <xsd:element ref="ns3:MediaServiceMetadata" minOccurs="0"/>
                <xsd:element ref="ns3:MediaServiceFastMetadata" minOccurs="0"/>
                <xsd:element ref="ns3:lcf76f155ced4ddcb4097134ff3c332f" minOccurs="0"/>
                <xsd:element ref="ns4:TaxCatchAll" minOccurs="0"/>
                <xsd:element ref="ns3:MediaServiceDateTaken" minOccurs="0"/>
                <xsd:element ref="ns3:MediaServiceGenerationTime" minOccurs="0"/>
                <xsd:element ref="ns3:MediaServiceEventHashCode" minOccurs="0"/>
                <xsd:element ref="ns4:Subtopic" minOccurs="0"/>
                <xsd:element ref="ns4:Topic" minOccurs="0"/>
                <xsd:element ref="ns4:Sort_x0020_Order" minOccurs="0"/>
                <xsd:element ref="ns4:Quick_x0020_Link" minOccurs="0"/>
                <xsd:element ref="ns3:MediaServiceOCR" minOccurs="0"/>
                <xsd:element ref="ns3:MediaServiceObjectDetectorVersions" minOccurs="0"/>
                <xsd:element ref="ns3:MediaServiceSearchPropertie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DCDateCreated" ma:index="8" nillable="true" ma:displayName="Date Created" ma:description="The date on which this resource was created" ma:format="DateTime" ma:internalName="_DCDateCreated">
      <xsd:simpleType>
        <xsd:restriction base="dms:DateTime"/>
      </xsd:simpleType>
    </xsd:element>
    <xsd:element name="_DCDateModified" ma:index="9" nillable="true" ma:displayName="Date Modified" ma:description="The date on which this resource was last modified" ma:format="DateTime" ma:internalName="_DCDateModified">
      <xsd:simpleType>
        <xsd:restriction base="dms:DateTime"/>
      </xsd:simpleType>
    </xsd:element>
    <xsd:element name="_ResourceType" ma:index="11" nillable="true" ma:displayName="Resource Type" ma:description="A set of categories, functions, genres or aggregation levels" ma:internalName="_ResourceType">
      <xsd:simpleType>
        <xsd:restriction base="dms:Text"/>
      </xsd:simpleType>
    </xsd:element>
    <xsd:element name="_Status" ma:index="12"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6a1f4ebd-62ab-4011-9c36-6f19204d7d32" elementFormDefault="qualified">
    <xsd:import namespace="http://schemas.microsoft.com/office/2006/documentManagement/types"/>
    <xsd:import namespace="http://schemas.microsoft.com/office/infopath/2007/PartnerControls"/>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94a779f-41f0-48f3-a6e6-0dbde8406288"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6" nillable="true" ma:displayName="Extracted Text" ma:internalName="MediaServiceOCR" ma:readOnly="true">
      <xsd:simpleType>
        <xsd:restriction base="dms:Note">
          <xsd:maxLength value="255"/>
        </xsd:restriction>
      </xsd:simple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LengthInSeconds" ma:index="2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688cea0-dbdd-417e-a400-b23968bdd65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bd8f9d73-4bf4-4daa-b99a-bb18a3be5da4}" ma:internalName="TaxCatchAll" ma:showField="CatchAllData" ma:web="c688cea0-dbdd-417e-a400-b23968bdd656">
      <xsd:complexType>
        <xsd:complexContent>
          <xsd:extension base="dms:MultiChoiceLookup">
            <xsd:sequence>
              <xsd:element name="Value" type="dms:Lookup" maxOccurs="unbounded" minOccurs="0" nillable="true"/>
            </xsd:sequence>
          </xsd:extension>
        </xsd:complexContent>
      </xsd:complexType>
    </xsd:element>
    <xsd:element name="Subtopic" ma:index="22" nillable="true" ma:displayName="Subtopic" ma:default="" ma:internalName="Subtopic">
      <xsd:simpleType>
        <xsd:restriction base="dms:Text">
          <xsd:maxLength value="255"/>
        </xsd:restriction>
      </xsd:simpleType>
    </xsd:element>
    <xsd:element name="Topic" ma:index="23" nillable="true" ma:displayName="Topic" ma:default="" ma:internalName="Topic">
      <xsd:simpleType>
        <xsd:restriction base="dms:Text">
          <xsd:maxLength value="255"/>
        </xsd:restriction>
      </xsd:simpleType>
    </xsd:element>
    <xsd:element name="Sort_x0020_Order" ma:index="24" nillable="true" ma:displayName="Sort Order" ma:default="1" ma:internalName="Sort_x0020_Order" ma:percentage="FALSE">
      <xsd:simpleType>
        <xsd:restriction base="dms:Number"/>
      </xsd:simpleType>
    </xsd:element>
    <xsd:element name="Quick_x0020_Link" ma:index="25" nillable="true" ma:displayName="Quick Link" ma:default="0" ma:internalName="Quick_x0020_Link">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3" ma:displayName="Subject"/>
        <xsd:element ref="dc:description" minOccurs="0" maxOccurs="1"/>
        <xsd:element name="keywords" minOccurs="0" maxOccurs="1" type="xsd:string" ma:index="1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0996CE2-7C34-4DFE-BC6E-4AF9FD3411CE}">
  <ds:schemaRefs>
    <ds:schemaRef ds:uri="608803ab-c951-45b6-85a7-90e8a1cc814a"/>
    <ds:schemaRef ds:uri="e63da55a-6809-40f8-9dab-a9fec4d7654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schemas.microsoft.com/sharepoint/v3/fields"/>
    <ds:schemaRef ds:uri="c688cea0-dbdd-417e-a400-b23968bdd656"/>
    <ds:schemaRef ds:uri="6a1f4ebd-62ab-4011-9c36-6f19204d7d32"/>
  </ds:schemaRefs>
</ds:datastoreItem>
</file>

<file path=customXml/itemProps2.xml><?xml version="1.0" encoding="utf-8"?>
<ds:datastoreItem xmlns:ds="http://schemas.openxmlformats.org/officeDocument/2006/customXml" ds:itemID="{302F2EA7-89CA-46BE-AC2C-B5A42328F3AC}">
  <ds:schemaRefs>
    <ds:schemaRef ds:uri="http://schemas.microsoft.com/sharepoint/v3/contenttype/forms"/>
  </ds:schemaRefs>
</ds:datastoreItem>
</file>

<file path=customXml/itemProps3.xml><?xml version="1.0" encoding="utf-8"?>
<ds:datastoreItem xmlns:ds="http://schemas.openxmlformats.org/officeDocument/2006/customXml" ds:itemID="{C79AE30B-69C7-47F2-9AB7-1D92FAF71B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6a1f4ebd-62ab-4011-9c36-6f19204d7d32"/>
    <ds:schemaRef ds:uri="c688cea0-dbdd-417e-a400-b23968bdd6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Gallagher Global PPT Template_Wide</Template>
  <TotalTime>26843</TotalTime>
  <Words>4668</Words>
  <Application>Microsoft Office PowerPoint</Application>
  <PresentationFormat>Widescreen</PresentationFormat>
  <Paragraphs>692</Paragraphs>
  <Slides>40</Slides>
  <Notes>10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40</vt:i4>
      </vt:variant>
    </vt:vector>
  </HeadingPairs>
  <TitlesOfParts>
    <vt:vector size="49" baseType="lpstr">
      <vt:lpstr>Aptos</vt:lpstr>
      <vt:lpstr>Arial</vt:lpstr>
      <vt:lpstr>Calibri</vt:lpstr>
      <vt:lpstr>Cambria</vt:lpstr>
      <vt:lpstr>Courier New</vt:lpstr>
      <vt:lpstr>Segoe UI</vt:lpstr>
      <vt:lpstr>Segoe UI Emoji</vt:lpstr>
      <vt:lpstr>Gallagher Template</vt:lpstr>
      <vt:lpstr>Disclosures</vt:lpstr>
      <vt:lpstr>Leave &amp; Absence Management without Chaos  A practical HR guide for multi-state employers, with Texas + New Mexico focus</vt:lpstr>
      <vt:lpstr>By the end of this hour, you should be able to…</vt:lpstr>
      <vt:lpstr>Topics we will cover today:</vt:lpstr>
      <vt:lpstr>Why leaves get chaotic</vt:lpstr>
      <vt:lpstr>Stop Thinking “Leave” – Think “Layers”</vt:lpstr>
      <vt:lpstr>PowerPoint Presentation</vt:lpstr>
      <vt:lpstr>The 5 Questions HR Should Ask</vt:lpstr>
      <vt:lpstr>PowerPoint Presentation</vt:lpstr>
      <vt:lpstr>PowerPoint Presentation</vt:lpstr>
      <vt:lpstr>PowerPoint Presentation</vt:lpstr>
      <vt:lpstr>Federal versus State FMLA Programs</vt:lpstr>
      <vt:lpstr>When reviewing State versus Federal FMLA Programs:</vt:lpstr>
      <vt:lpstr>PowerPoint Presentation</vt:lpstr>
      <vt:lpstr>The Four Major Categories</vt:lpstr>
      <vt:lpstr>All Possible Wage Replacement Sources During Leave</vt:lpstr>
      <vt:lpstr>When Employer Paid Leave Policies Apply </vt:lpstr>
      <vt:lpstr>PowerPoint Presentation</vt:lpstr>
      <vt:lpstr>PowerPoint Presentation</vt:lpstr>
      <vt:lpstr>PowerPoint Presentation</vt:lpstr>
      <vt:lpstr>Texas Focus</vt:lpstr>
      <vt:lpstr>Texas vs. New Mexico: What HR Should Remember</vt:lpstr>
      <vt:lpstr>When State Disability and Private STD Exist Together</vt:lpstr>
      <vt:lpstr>Real World Example! </vt:lpstr>
      <vt:lpstr>PowerPoint Presentation</vt:lpstr>
      <vt:lpstr>PowerPoint Presentation</vt:lpstr>
      <vt:lpstr>PowerPoint Presentation</vt:lpstr>
      <vt:lpstr>PowerPoint Presentation</vt:lpstr>
      <vt:lpstr>PowerPoint Presentation</vt:lpstr>
      <vt:lpstr>Scenario 1: Return to Work Without Restrictions</vt:lpstr>
      <vt:lpstr>PowerPoint Presentation</vt:lpstr>
      <vt:lpstr>Scenario 3: Employee is unable to return to work</vt:lpstr>
      <vt:lpstr>PowerPoint Presentation</vt:lpstr>
      <vt:lpstr>Leave Impacts More Than Time Away From Work</vt:lpstr>
      <vt:lpstr>Benefits Continuation During Leave</vt:lpstr>
      <vt:lpstr>Wage Replacement Coordination</vt:lpstr>
      <vt:lpstr>Multi-State Payroll &amp; Tax Considerations</vt:lpstr>
      <vt:lpstr>Final Pay Requirements</vt:lpstr>
      <vt:lpstr>PowerPoint Presentation</vt:lpstr>
      <vt:lpstr>Multi-State Leave Administration Best Practices </vt:lpstr>
      <vt:lpstr>QUESTIONS?</vt:lpstr>
    </vt:vector>
  </TitlesOfParts>
  <Company>Arthur J. Gallagher &amp; 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Nichole Johnson</dc:creator>
  <cp:keywords/>
  <cp:lastModifiedBy>Michelle Barwinski</cp:lastModifiedBy>
  <cp:revision>19</cp:revision>
  <dcterms:created xsi:type="dcterms:W3CDTF">2024-10-04T17:07:13Z</dcterms:created>
  <dcterms:modified xsi:type="dcterms:W3CDTF">2026-07-15T19:56:13Z</dcterms:modified>
  <cp:contentStatus>In-active</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0x010100FD66C40CEAA1114BBDC0E0041B680B84</vt:lpwstr>
  </property>
  <property fmtid="{D5CDD505-2E9C-101B-9397-08002B2CF9AE}" pid="3" name="MediaServiceImageTags">
    <vt:lpwstr/>
  </property>
  <property fmtid="{D5CDD505-2E9C-101B-9397-08002B2CF9AE}" pid="4" name="_ExtendedDescription">
    <vt:lpwstr/>
  </property>
</Properties>
</file>