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56"/>
  </p:notesMasterIdLst>
  <p:sldIdLst>
    <p:sldId id="322" r:id="rId6"/>
    <p:sldId id="489" r:id="rId7"/>
    <p:sldId id="495" r:id="rId8"/>
    <p:sldId id="496" r:id="rId9"/>
    <p:sldId id="497" r:id="rId10"/>
    <p:sldId id="502" r:id="rId11"/>
    <p:sldId id="503" r:id="rId12"/>
    <p:sldId id="2147483088" r:id="rId13"/>
    <p:sldId id="410" r:id="rId14"/>
    <p:sldId id="417" r:id="rId15"/>
    <p:sldId id="411" r:id="rId16"/>
    <p:sldId id="412" r:id="rId17"/>
    <p:sldId id="418" r:id="rId18"/>
    <p:sldId id="419" r:id="rId19"/>
    <p:sldId id="414" r:id="rId20"/>
    <p:sldId id="413" r:id="rId21"/>
    <p:sldId id="365" r:id="rId22"/>
    <p:sldId id="416" r:id="rId23"/>
    <p:sldId id="697" r:id="rId24"/>
    <p:sldId id="698" r:id="rId25"/>
    <p:sldId id="339" r:id="rId26"/>
    <p:sldId id="654" r:id="rId27"/>
    <p:sldId id="656" r:id="rId28"/>
    <p:sldId id="487" r:id="rId29"/>
    <p:sldId id="660" r:id="rId30"/>
    <p:sldId id="661" r:id="rId31"/>
    <p:sldId id="662" r:id="rId32"/>
    <p:sldId id="663" r:id="rId33"/>
    <p:sldId id="664" r:id="rId34"/>
    <p:sldId id="665" r:id="rId35"/>
    <p:sldId id="666" r:id="rId36"/>
    <p:sldId id="667" r:id="rId37"/>
    <p:sldId id="668" r:id="rId38"/>
    <p:sldId id="2147483079" r:id="rId39"/>
    <p:sldId id="669" r:id="rId40"/>
    <p:sldId id="673" r:id="rId41"/>
    <p:sldId id="2147474087" r:id="rId42"/>
    <p:sldId id="675" r:id="rId43"/>
    <p:sldId id="677" r:id="rId44"/>
    <p:sldId id="679" r:id="rId45"/>
    <p:sldId id="681" r:id="rId46"/>
    <p:sldId id="682" r:id="rId47"/>
    <p:sldId id="684" r:id="rId48"/>
    <p:sldId id="686" r:id="rId49"/>
    <p:sldId id="687" r:id="rId50"/>
    <p:sldId id="688" r:id="rId51"/>
    <p:sldId id="2147483085" r:id="rId52"/>
    <p:sldId id="2147483086" r:id="rId53"/>
    <p:sldId id="2147483087" r:id="rId54"/>
    <p:sldId id="381" r:id="rId5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51FB54-47D2-A74F-B47D-462AE3F14B2B}" name="Becky Greenbury" initials="BG" userId="S::becky_greenbury@ajg.com::5d882d96-5453-4678-b3fc-39b7e88f3473" providerId="AD"/>
  <p188:author id="{504CCA65-C01F-E232-CAC9-2979DF01B6C6}" name="Gregg Fischer" initials="GF" userId="S::Gregg_Fischer@AJG.com::3cea54c7-5064-47ec-8e2b-04b782d2ad85" providerId="AD"/>
  <p188:author id="{56217D71-4D43-1734-2AED-46729EBAF994}" name="Dennise Thompson" initials="DT" userId="S::Dennise_Thompson@ajg.com::62f4a6b5-94e2-4cd3-ae40-b98036c295c1" providerId="AD"/>
  <p188:author id="{D2F31583-6455-D35A-5D3C-6D1D21713735}" name="Paula Cardenas" initials="PC" userId="S::Paula_Cardenas@ajg.com::7698f183-70ba-4a98-9798-c69a0443f235" providerId="AD"/>
  <p188:author id="{DC75F5BD-3564-1E76-4809-2774EE2C6BD5}" name="Divya Dinesan" initials="DD" userId="S::Divya_Dinesan@ajg.com::a563358f-d243-4fff-b182-b3463d83e0e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4444"/>
    <a:srgbClr val="0075BC"/>
    <a:srgbClr val="666A6A"/>
    <a:srgbClr val="58595B"/>
    <a:srgbClr val="6FAC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92" d="100"/>
          <a:sy n="92" d="100"/>
        </p:scale>
        <p:origin x="876" y="84"/>
      </p:cViewPr>
      <p:guideLst/>
    </p:cSldViewPr>
  </p:slideViewPr>
  <p:notesTextViewPr>
    <p:cViewPr>
      <p:scale>
        <a:sx n="1" d="1"/>
        <a:sy n="1" d="1"/>
      </p:scale>
      <p:origin x="0" y="0"/>
    </p:cViewPr>
  </p:notesTextViewPr>
  <p:sorterViewPr>
    <p:cViewPr>
      <p:scale>
        <a:sx n="100" d="100"/>
        <a:sy n="100" d="100"/>
      </p:scale>
      <p:origin x="0" y="-480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solidFill>
                  <a:schemeClr val="tx1"/>
                </a:solidFill>
              </a:rPr>
              <a:t>Total Cases</a:t>
            </a:r>
            <a:r>
              <a:rPr lang="en-US" b="1" baseline="0">
                <a:solidFill>
                  <a:schemeClr val="tx1"/>
                </a:solidFill>
              </a:rPr>
              <a:t> Filed by Year</a:t>
            </a:r>
            <a:endParaRPr lang="en-US" b="1">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Sheet1!$A$3:$A$14</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Sheet1!$B$3:$B$14</c:f>
              <c:numCache>
                <c:formatCode>General</c:formatCode>
                <c:ptCount val="12"/>
                <c:pt idx="0">
                  <c:v>1</c:v>
                </c:pt>
                <c:pt idx="1">
                  <c:v>6</c:v>
                </c:pt>
                <c:pt idx="2">
                  <c:v>20</c:v>
                </c:pt>
                <c:pt idx="3">
                  <c:v>46</c:v>
                </c:pt>
                <c:pt idx="4">
                  <c:v>38</c:v>
                </c:pt>
                <c:pt idx="5">
                  <c:v>18</c:v>
                </c:pt>
                <c:pt idx="6">
                  <c:v>24</c:v>
                </c:pt>
                <c:pt idx="7">
                  <c:v>89</c:v>
                </c:pt>
                <c:pt idx="8">
                  <c:v>49</c:v>
                </c:pt>
                <c:pt idx="9">
                  <c:v>83</c:v>
                </c:pt>
                <c:pt idx="10">
                  <c:v>35</c:v>
                </c:pt>
                <c:pt idx="11">
                  <c:v>65</c:v>
                </c:pt>
              </c:numCache>
            </c:numRef>
          </c:val>
          <c:extLst>
            <c:ext xmlns:c16="http://schemas.microsoft.com/office/drawing/2014/chart" uri="{C3380CC4-5D6E-409C-BE32-E72D297353CC}">
              <c16:uniqueId val="{00000000-5A81-4F1D-8901-8A3A08F8F50F}"/>
            </c:ext>
          </c:extLst>
        </c:ser>
        <c:dLbls>
          <c:showLegendKey val="0"/>
          <c:showVal val="0"/>
          <c:showCatName val="0"/>
          <c:showSerName val="0"/>
          <c:showPercent val="0"/>
          <c:showBubbleSize val="0"/>
        </c:dLbls>
        <c:gapWidth val="219"/>
        <c:overlap val="-27"/>
        <c:axId val="1902320336"/>
        <c:axId val="1902305456"/>
      </c:barChart>
      <c:catAx>
        <c:axId val="1902320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05456"/>
        <c:crosses val="autoZero"/>
        <c:auto val="1"/>
        <c:lblAlgn val="ctr"/>
        <c:lblOffset val="100"/>
        <c:noMultiLvlLbl val="0"/>
      </c:catAx>
      <c:valAx>
        <c:axId val="1902305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203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Sheet1!$A$24:$A$29</c:f>
              <c:strCache>
                <c:ptCount val="6"/>
                <c:pt idx="0">
                  <c:v>Failure to Act Solely in the Interest of Plan Participants</c:v>
                </c:pt>
                <c:pt idx="1">
                  <c:v>Failure to Act Prudently</c:v>
                </c:pt>
                <c:pt idx="2">
                  <c:v>Failure to Diversify Plan Assets</c:v>
                </c:pt>
                <c:pt idx="3">
                  <c:v>Failure to Follow Terms of the Plan</c:v>
                </c:pt>
                <c:pt idx="4">
                  <c:v>Conflicts of Interest</c:v>
                </c:pt>
                <c:pt idx="5">
                  <c:v>Failure to Pay Only Reasonable Fees</c:v>
                </c:pt>
              </c:strCache>
            </c:strRef>
          </c:cat>
          <c:val>
            <c:numRef>
              <c:f>Sheet1!$B$24:$B$29</c:f>
              <c:numCache>
                <c:formatCode>General</c:formatCode>
                <c:ptCount val="6"/>
                <c:pt idx="0">
                  <c:v>69</c:v>
                </c:pt>
                <c:pt idx="1">
                  <c:v>614</c:v>
                </c:pt>
                <c:pt idx="2">
                  <c:v>4</c:v>
                </c:pt>
                <c:pt idx="3">
                  <c:v>2</c:v>
                </c:pt>
                <c:pt idx="4">
                  <c:v>55</c:v>
                </c:pt>
                <c:pt idx="5">
                  <c:v>507</c:v>
                </c:pt>
              </c:numCache>
            </c:numRef>
          </c:val>
          <c:extLst>
            <c:ext xmlns:c16="http://schemas.microsoft.com/office/drawing/2014/chart" uri="{C3380CC4-5D6E-409C-BE32-E72D297353CC}">
              <c16:uniqueId val="{00000000-F276-4AA1-B190-48272893507E}"/>
            </c:ext>
          </c:extLst>
        </c:ser>
        <c:dLbls>
          <c:showLegendKey val="0"/>
          <c:showVal val="0"/>
          <c:showCatName val="0"/>
          <c:showSerName val="0"/>
          <c:showPercent val="0"/>
          <c:showBubbleSize val="0"/>
        </c:dLbls>
        <c:gapWidth val="219"/>
        <c:overlap val="-27"/>
        <c:axId val="1902308336"/>
        <c:axId val="1902299696"/>
      </c:barChart>
      <c:catAx>
        <c:axId val="190230833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en-US" sz="900" b="0" i="0" u="none" strike="noStrike" kern="1200" baseline="0">
                <a:solidFill>
                  <a:schemeClr val="tx1"/>
                </a:solidFill>
                <a:latin typeface="+mn-lt"/>
                <a:ea typeface="+mn-ea"/>
                <a:cs typeface="+mn-cs"/>
              </a:defRPr>
            </a:pPr>
            <a:endParaRPr lang="en-US"/>
          </a:p>
        </c:txPr>
        <c:crossAx val="1902299696"/>
        <c:crosses val="autoZero"/>
        <c:auto val="1"/>
        <c:lblAlgn val="ctr"/>
        <c:lblOffset val="100"/>
        <c:noMultiLvlLbl val="0"/>
      </c:catAx>
      <c:valAx>
        <c:axId val="1902299696"/>
        <c:scaling>
          <c:orientation val="minMax"/>
        </c:scaling>
        <c:delete val="1"/>
        <c:axPos val="l"/>
        <c:numFmt formatCode="General" sourceLinked="1"/>
        <c:majorTickMark val="none"/>
        <c:minorTickMark val="none"/>
        <c:tickLblPos val="nextTo"/>
        <c:crossAx val="1902308336"/>
        <c:crosses val="autoZero"/>
        <c:crossBetween val="between"/>
      </c:valAx>
      <c:spPr>
        <a:noFill/>
        <a:ln>
          <a:noFill/>
        </a:ln>
        <a:effectLst/>
      </c:spPr>
    </c:plotArea>
    <c:plotVisOnly val="1"/>
    <c:dispBlanksAs val="gap"/>
    <c:showDLblsOverMax val="0"/>
  </c:chart>
  <c:spPr>
    <a:noFill/>
    <a:ln>
      <a:noFill/>
    </a:ln>
    <a:effectLst/>
  </c:spPr>
  <c:txPr>
    <a:bodyPr/>
    <a:lstStyle/>
    <a:p>
      <a:pPr>
        <a:defRPr lang="en-US" sz="1000" b="0" i="0" u="none" strike="noStrike" kern="1200" baseline="0">
          <a:solidFill>
            <a:schemeClr val="tx1"/>
          </a:solidFill>
          <a:latin typeface="+mn-lt"/>
          <a:ea typeface="+mn-ea"/>
          <a:cs typeface="+mn-cs"/>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908090-10D0-489A-9681-D1748A54843E}" type="datetimeFigureOut">
              <a:rPr lang="es-CO" smtClean="0"/>
              <a:t>6/08/2026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B94B74-A130-4FBC-8DFC-832E8DE655CF}" type="slidenum">
              <a:rPr lang="es-CO" smtClean="0"/>
              <a:t>‹#›</a:t>
            </a:fld>
            <a:endParaRPr lang="es-CO"/>
          </a:p>
        </p:txBody>
      </p:sp>
    </p:spTree>
    <p:extLst>
      <p:ext uri="{BB962C8B-B14F-4D97-AF65-F5344CB8AC3E}">
        <p14:creationId xmlns:p14="http://schemas.microsoft.com/office/powerpoint/2010/main" val="1721524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plansponsor.com/in-depth/rush-litigation-retirement-plans-expected-continue/?utm_source=newsletter&amp;utm_medium=email&amp;utm_campaign=Newsdash"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plansponsor.com/in-depth/rush-litigation-retirement-plans-expected-continue/?utm_source=newsletter&amp;utm_medium=email&amp;utm_campaign=Newsdash"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Fall 2020/Spring 2021  </a:t>
            </a:r>
          </a:p>
        </p:txBody>
      </p:sp>
      <p:sp>
        <p:nvSpPr>
          <p:cNvPr id="4" name="Slide Number Placeholder 3"/>
          <p:cNvSpPr>
            <a:spLocks noGrp="1"/>
          </p:cNvSpPr>
          <p:nvPr>
            <p:ph type="sldNum" sz="quarter" idx="10"/>
          </p:nvPr>
        </p:nvSpPr>
        <p:spPr/>
        <p:txBody>
          <a:bodyPr/>
          <a:lstStyle/>
          <a:p>
            <a:fld id="{7D266651-02D9-C949-8344-2390968C25F3}" type="slidenum">
              <a:rPr lang="en-US" smtClean="0"/>
              <a:pPr/>
              <a:t>17</a:t>
            </a:fld>
            <a:endParaRPr lang="en-US" dirty="0"/>
          </a:p>
        </p:txBody>
      </p:sp>
    </p:spTree>
    <p:extLst>
      <p:ext uri="{BB962C8B-B14F-4D97-AF65-F5344CB8AC3E}">
        <p14:creationId xmlns:p14="http://schemas.microsoft.com/office/powerpoint/2010/main" val="1106299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898E5-524D-FC82-1DC3-2BA39346C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00C8CB-A317-CE4E-754F-EBEE7EE898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07318F-D337-3DCA-6D3C-4A2F28B68531}"/>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Spring 2025</a:t>
            </a:r>
          </a:p>
          <a:p>
            <a:pPr marL="0" indent="0">
              <a:buNone/>
            </a:pPr>
            <a:r>
              <a:rPr lang="en-US" sz="1200" dirty="0">
                <a:solidFill>
                  <a:srgbClr val="000000"/>
                </a:solidFill>
                <a:latin typeface="Arial" panose="020B0604020202020204" pitchFamily="34" charset="0"/>
              </a:rPr>
              <a:t>Includes certain participant loan failures:</a:t>
            </a:r>
          </a:p>
          <a:p>
            <a:pPr marL="0" indent="0">
              <a:buNone/>
            </a:pPr>
            <a:r>
              <a:rPr lang="en-US" sz="1200" dirty="0">
                <a:solidFill>
                  <a:srgbClr val="000000"/>
                </a:solidFill>
                <a:latin typeface="Arial" panose="020B0604020202020204" pitchFamily="34" charset="0"/>
              </a:rPr>
              <a:t>Failure to apply the IRC requirements regarding amount, duration, or level amortization of the loan </a:t>
            </a:r>
          </a:p>
          <a:p>
            <a:pPr marL="0" indent="0">
              <a:buNone/>
            </a:pPr>
            <a:r>
              <a:rPr lang="en-US" sz="1200" dirty="0">
                <a:solidFill>
                  <a:srgbClr val="000000"/>
                </a:solidFill>
                <a:latin typeface="Arial" panose="020B0604020202020204" pitchFamily="34" charset="0"/>
              </a:rPr>
              <a:t>Failing to withhold loan repayments from the participant’s paycheck</a:t>
            </a:r>
          </a:p>
          <a:p>
            <a:pPr marL="0" indent="0">
              <a:buNone/>
            </a:pPr>
            <a:r>
              <a:rPr lang="en-US" sz="1200" dirty="0">
                <a:solidFill>
                  <a:srgbClr val="000000"/>
                </a:solidFill>
                <a:latin typeface="Arial" panose="020B0604020202020204" pitchFamily="34" charset="0"/>
              </a:rPr>
              <a:t>Failure to obtain spousal consent for a loan (if required by the plan document; and </a:t>
            </a:r>
          </a:p>
          <a:p>
            <a:pPr marL="0" indent="0">
              <a:buNone/>
            </a:pPr>
            <a:r>
              <a:rPr lang="en-US" sz="1200" dirty="0">
                <a:solidFill>
                  <a:srgbClr val="000000"/>
                </a:solidFill>
                <a:latin typeface="Arial" panose="020B0604020202020204" pitchFamily="34" charset="0"/>
              </a:rPr>
              <a:t>Allowing a loan that exceeds the number of loans permitted by the plan. </a:t>
            </a:r>
          </a:p>
          <a:p>
            <a:pPr marL="0" indent="0">
              <a:buNone/>
            </a:pPr>
            <a:endParaRPr lang="en-US" sz="1200" dirty="0">
              <a:solidFill>
                <a:srgbClr val="000000"/>
              </a:solidFill>
              <a:latin typeface="Arial" panose="020B0604020202020204" pitchFamily="34" charset="0"/>
            </a:endParaRPr>
          </a:p>
          <a:p>
            <a:pPr marL="0" indent="0">
              <a:buNone/>
            </a:pPr>
            <a:r>
              <a:rPr lang="en-US" sz="1200" dirty="0">
                <a:solidFill>
                  <a:srgbClr val="000000"/>
                </a:solidFill>
                <a:latin typeface="Arial" panose="020B0604020202020204" pitchFamily="34" charset="0"/>
              </a:rPr>
              <a:t>Similar process to self-correcting late employee remittances but without the checklist.  Filer must complete penalty of perjury statement.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8D9B5E38-DB43-A3FF-FBBC-C8B64C521D40}"/>
              </a:ext>
            </a:extLst>
          </p:cNvPr>
          <p:cNvSpPr>
            <a:spLocks noGrp="1"/>
          </p:cNvSpPr>
          <p:nvPr>
            <p:ph type="sldNum" sz="quarter" idx="5"/>
          </p:nvPr>
        </p:nvSpPr>
        <p:spPr/>
        <p:txBody>
          <a:bodyPr/>
          <a:lstStyle/>
          <a:p>
            <a:fld id="{E219C78B-30F8-49A0-AFA9-BF1530428E7A}" type="slidenum">
              <a:rPr lang="en-GB" smtClean="0"/>
              <a:t>29</a:t>
            </a:fld>
            <a:endParaRPr lang="en-GB" dirty="0"/>
          </a:p>
        </p:txBody>
      </p:sp>
    </p:spTree>
    <p:extLst>
      <p:ext uri="{BB962C8B-B14F-4D97-AF65-F5344CB8AC3E}">
        <p14:creationId xmlns:p14="http://schemas.microsoft.com/office/powerpoint/2010/main" val="2392348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BD327-46E7-3F20-F15E-8A5E5A9F46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52C885-400F-5144-A9AA-187F3F6EF9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8F7AA1-B591-1BF6-1341-9915806172FB}"/>
              </a:ext>
            </a:extLst>
          </p:cNvPr>
          <p:cNvSpPr>
            <a:spLocks noGrp="1"/>
          </p:cNvSpPr>
          <p:nvPr>
            <p:ph type="body" idx="1"/>
          </p:nvPr>
        </p:nvSpPr>
        <p:spPr/>
        <p:txBody>
          <a:bodyPr/>
          <a:lstStyle/>
          <a:p>
            <a:r>
              <a:rPr lang="en-US" dirty="0"/>
              <a:t>Updated Spring 2025 for new guidance </a:t>
            </a:r>
          </a:p>
        </p:txBody>
      </p:sp>
      <p:sp>
        <p:nvSpPr>
          <p:cNvPr id="4" name="Slide Number Placeholder 3">
            <a:extLst>
              <a:ext uri="{FF2B5EF4-FFF2-40B4-BE49-F238E27FC236}">
                <a16:creationId xmlns:a16="http://schemas.microsoft.com/office/drawing/2014/main" id="{55975B2E-6FA1-9374-EC4B-5301E9654A72}"/>
              </a:ext>
            </a:extLst>
          </p:cNvPr>
          <p:cNvSpPr>
            <a:spLocks noGrp="1"/>
          </p:cNvSpPr>
          <p:nvPr>
            <p:ph type="sldNum" sz="quarter" idx="5"/>
          </p:nvPr>
        </p:nvSpPr>
        <p:spPr/>
        <p:txBody>
          <a:bodyPr/>
          <a:lstStyle/>
          <a:p>
            <a:fld id="{E219C78B-30F8-49A0-AFA9-BF1530428E7A}" type="slidenum">
              <a:rPr lang="en-GB" smtClean="0"/>
              <a:t>30</a:t>
            </a:fld>
            <a:endParaRPr lang="en-GB" dirty="0"/>
          </a:p>
        </p:txBody>
      </p:sp>
    </p:spTree>
    <p:extLst>
      <p:ext uri="{BB962C8B-B14F-4D97-AF65-F5344CB8AC3E}">
        <p14:creationId xmlns:p14="http://schemas.microsoft.com/office/powerpoint/2010/main" val="137812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284CC-453D-D727-0AD2-EDA79C529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37CCF6-5433-CA76-3893-E1ED410525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1DCFF7-86DC-4B26-BB49-BDD353D5C0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82D1E23F-0829-0417-B5D8-43DE1475CB01}"/>
              </a:ext>
            </a:extLst>
          </p:cNvPr>
          <p:cNvSpPr>
            <a:spLocks noGrp="1"/>
          </p:cNvSpPr>
          <p:nvPr>
            <p:ph type="sldNum" sz="quarter" idx="5"/>
          </p:nvPr>
        </p:nvSpPr>
        <p:spPr/>
        <p:txBody>
          <a:bodyPr/>
          <a:lstStyle/>
          <a:p>
            <a:fld id="{E219C78B-30F8-49A0-AFA9-BF1530428E7A}" type="slidenum">
              <a:rPr lang="en-GB" smtClean="0"/>
              <a:t>31</a:t>
            </a:fld>
            <a:endParaRPr lang="en-GB" dirty="0"/>
          </a:p>
        </p:txBody>
      </p:sp>
    </p:spTree>
    <p:extLst>
      <p:ext uri="{BB962C8B-B14F-4D97-AF65-F5344CB8AC3E}">
        <p14:creationId xmlns:p14="http://schemas.microsoft.com/office/powerpoint/2010/main" val="2600069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2B6DB-35C6-0405-5373-D0E178B35F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13B2F8-F557-2B55-2C75-FC8F730D7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2C9E82-1F0B-7E69-A8A6-8D3EA087C4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C4BC83-BF3E-B553-F144-35CC4D0EF14B}"/>
              </a:ext>
            </a:extLst>
          </p:cNvPr>
          <p:cNvSpPr>
            <a:spLocks noGrp="1"/>
          </p:cNvSpPr>
          <p:nvPr>
            <p:ph type="sldNum" sz="quarter" idx="5"/>
          </p:nvPr>
        </p:nvSpPr>
        <p:spPr/>
        <p:txBody>
          <a:bodyPr/>
          <a:lstStyle/>
          <a:p>
            <a:fld id="{E219C78B-30F8-49A0-AFA9-BF1530428E7A}" type="slidenum">
              <a:rPr lang="en-GB" smtClean="0"/>
              <a:t>32</a:t>
            </a:fld>
            <a:endParaRPr lang="en-GB" dirty="0"/>
          </a:p>
        </p:txBody>
      </p:sp>
    </p:spTree>
    <p:extLst>
      <p:ext uri="{BB962C8B-B14F-4D97-AF65-F5344CB8AC3E}">
        <p14:creationId xmlns:p14="http://schemas.microsoft.com/office/powerpoint/2010/main" val="4244045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5C481-098B-7CE2-BD62-3B1DE4F35C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E225C7-61E8-CFF9-3758-B2C3F311D1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27A9C4-B74A-0D6B-874E-40F3906B4FEC}"/>
              </a:ext>
            </a:extLst>
          </p:cNvPr>
          <p:cNvSpPr>
            <a:spLocks noGrp="1"/>
          </p:cNvSpPr>
          <p:nvPr>
            <p:ph type="body" idx="1"/>
          </p:nvPr>
        </p:nvSpPr>
        <p:spPr/>
        <p:txBody>
          <a:bodyPr/>
          <a:lstStyle/>
          <a:p>
            <a:pPr defTabSz="424786">
              <a:defRPr/>
            </a:pPr>
            <a:r>
              <a:rPr lang="en-US" dirty="0"/>
              <a:t>Spring 2025 </a:t>
            </a:r>
          </a:p>
          <a:p>
            <a:endParaRPr lang="en-US" dirty="0"/>
          </a:p>
          <a:p>
            <a:endParaRPr lang="en-US" dirty="0"/>
          </a:p>
        </p:txBody>
      </p:sp>
      <p:sp>
        <p:nvSpPr>
          <p:cNvPr id="4" name="Slide Number Placeholder 3">
            <a:extLst>
              <a:ext uri="{FF2B5EF4-FFF2-40B4-BE49-F238E27FC236}">
                <a16:creationId xmlns:a16="http://schemas.microsoft.com/office/drawing/2014/main" id="{ECE25C25-C1F4-6768-81BB-4AB8A5E32FCA}"/>
              </a:ext>
            </a:extLst>
          </p:cNvPr>
          <p:cNvSpPr>
            <a:spLocks noGrp="1"/>
          </p:cNvSpPr>
          <p:nvPr>
            <p:ph type="sldNum" sz="quarter" idx="5"/>
          </p:nvPr>
        </p:nvSpPr>
        <p:spPr/>
        <p:txBody>
          <a:bodyPr/>
          <a:lstStyle/>
          <a:p>
            <a:fld id="{E219C78B-30F8-49A0-AFA9-BF1530428E7A}" type="slidenum">
              <a:rPr lang="en-GB" smtClean="0"/>
              <a:t>33</a:t>
            </a:fld>
            <a:endParaRPr lang="en-GB" dirty="0"/>
          </a:p>
        </p:txBody>
      </p:sp>
    </p:spTree>
    <p:extLst>
      <p:ext uri="{BB962C8B-B14F-4D97-AF65-F5344CB8AC3E}">
        <p14:creationId xmlns:p14="http://schemas.microsoft.com/office/powerpoint/2010/main" val="36827860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0AEE0-F007-774F-0E75-9B8D55D188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C10E15-69F4-DE8D-B018-7563AEA81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EC7211-5F23-6B67-D438-F7395EB1C567}"/>
              </a:ext>
            </a:extLst>
          </p:cNvPr>
          <p:cNvSpPr>
            <a:spLocks noGrp="1"/>
          </p:cNvSpPr>
          <p:nvPr>
            <p:ph type="body" idx="1"/>
          </p:nvPr>
        </p:nvSpPr>
        <p:spPr/>
        <p:txBody>
          <a:bodyPr/>
          <a:lstStyle/>
          <a:p>
            <a:pPr defTabSz="424786">
              <a:defRPr/>
            </a:pPr>
            <a:r>
              <a:rPr lang="en-US" dirty="0"/>
              <a:t>Spring 2025 </a:t>
            </a:r>
          </a:p>
          <a:p>
            <a:endParaRPr lang="en-US" dirty="0"/>
          </a:p>
          <a:p>
            <a:endParaRPr lang="en-US" dirty="0"/>
          </a:p>
        </p:txBody>
      </p:sp>
      <p:sp>
        <p:nvSpPr>
          <p:cNvPr id="4" name="Slide Number Placeholder 3">
            <a:extLst>
              <a:ext uri="{FF2B5EF4-FFF2-40B4-BE49-F238E27FC236}">
                <a16:creationId xmlns:a16="http://schemas.microsoft.com/office/drawing/2014/main" id="{AE37C37D-221E-5D0D-21B9-9B942EFE8458}"/>
              </a:ext>
            </a:extLst>
          </p:cNvPr>
          <p:cNvSpPr>
            <a:spLocks noGrp="1"/>
          </p:cNvSpPr>
          <p:nvPr>
            <p:ph type="sldNum" sz="quarter" idx="5"/>
          </p:nvPr>
        </p:nvSpPr>
        <p:spPr/>
        <p:txBody>
          <a:bodyPr/>
          <a:lstStyle/>
          <a:p>
            <a:fld id="{E219C78B-30F8-49A0-AFA9-BF1530428E7A}" type="slidenum">
              <a:rPr lang="en-GB" smtClean="0"/>
              <a:t>34</a:t>
            </a:fld>
            <a:endParaRPr lang="en-GB" dirty="0"/>
          </a:p>
        </p:txBody>
      </p:sp>
    </p:spTree>
    <p:extLst>
      <p:ext uri="{BB962C8B-B14F-4D97-AF65-F5344CB8AC3E}">
        <p14:creationId xmlns:p14="http://schemas.microsoft.com/office/powerpoint/2010/main" val="127946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810D5-BA92-D084-3834-F088D0B059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8C6BC-A170-5905-BAE9-B3F98CAAE0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20275D-9416-6A8B-9E25-7791528F39E6}"/>
              </a:ext>
            </a:extLst>
          </p:cNvPr>
          <p:cNvSpPr>
            <a:spLocks noGrp="1"/>
          </p:cNvSpPr>
          <p:nvPr>
            <p:ph type="body" idx="1"/>
          </p:nvPr>
        </p:nvSpPr>
        <p:spPr/>
        <p:txBody>
          <a:bodyPr/>
          <a:lstStyle/>
          <a:p>
            <a:r>
              <a:rPr lang="en-US" dirty="0"/>
              <a:t>Spring 2025 </a:t>
            </a:r>
          </a:p>
        </p:txBody>
      </p:sp>
      <p:sp>
        <p:nvSpPr>
          <p:cNvPr id="4" name="Slide Number Placeholder 3">
            <a:extLst>
              <a:ext uri="{FF2B5EF4-FFF2-40B4-BE49-F238E27FC236}">
                <a16:creationId xmlns:a16="http://schemas.microsoft.com/office/drawing/2014/main" id="{8184BD79-8B24-229B-00D2-A1D8408427F3}"/>
              </a:ext>
            </a:extLst>
          </p:cNvPr>
          <p:cNvSpPr>
            <a:spLocks noGrp="1"/>
          </p:cNvSpPr>
          <p:nvPr>
            <p:ph type="sldNum" sz="quarter" idx="5"/>
          </p:nvPr>
        </p:nvSpPr>
        <p:spPr/>
        <p:txBody>
          <a:bodyPr/>
          <a:lstStyle/>
          <a:p>
            <a:fld id="{E219C78B-30F8-49A0-AFA9-BF1530428E7A}" type="slidenum">
              <a:rPr lang="en-GB" smtClean="0"/>
              <a:t>35</a:t>
            </a:fld>
            <a:endParaRPr lang="en-GB" dirty="0"/>
          </a:p>
        </p:txBody>
      </p:sp>
    </p:spTree>
    <p:extLst>
      <p:ext uri="{BB962C8B-B14F-4D97-AF65-F5344CB8AC3E}">
        <p14:creationId xmlns:p14="http://schemas.microsoft.com/office/powerpoint/2010/main" val="413800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D7B80-8B19-88B4-AC8C-7A33E54330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C0E4ED-1ACB-B9EF-D986-E5BFBE577F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F83C80-6EDE-57CB-AB7B-E2713593CC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39B19C0A-49D3-5C17-644F-A57F823F2FDF}"/>
              </a:ext>
            </a:extLst>
          </p:cNvPr>
          <p:cNvSpPr>
            <a:spLocks noGrp="1"/>
          </p:cNvSpPr>
          <p:nvPr>
            <p:ph type="sldNum" sz="quarter" idx="5"/>
          </p:nvPr>
        </p:nvSpPr>
        <p:spPr/>
        <p:txBody>
          <a:bodyPr/>
          <a:lstStyle/>
          <a:p>
            <a:fld id="{E219C78B-30F8-49A0-AFA9-BF1530428E7A}" type="slidenum">
              <a:rPr lang="en-GB" smtClean="0"/>
              <a:t>36</a:t>
            </a:fld>
            <a:endParaRPr lang="en-GB" dirty="0"/>
          </a:p>
        </p:txBody>
      </p:sp>
    </p:spTree>
    <p:extLst>
      <p:ext uri="{BB962C8B-B14F-4D97-AF65-F5344CB8AC3E}">
        <p14:creationId xmlns:p14="http://schemas.microsoft.com/office/powerpoint/2010/main" val="1132846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A08B9-4644-4315-F7AE-930F1C5EE4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C5D788-7696-9E95-E68A-EF7567FE20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15455E-BC6D-3CE1-B5E2-CE2E72FC1587}"/>
              </a:ext>
            </a:extLst>
          </p:cNvPr>
          <p:cNvSpPr>
            <a:spLocks noGrp="1"/>
          </p:cNvSpPr>
          <p:nvPr>
            <p:ph type="body" idx="1"/>
          </p:nvPr>
        </p:nvSpPr>
        <p:spPr/>
        <p:txBody>
          <a:bodyPr/>
          <a:lstStyle/>
          <a:p>
            <a:pPr>
              <a:spcBef>
                <a:spcPts val="0"/>
              </a:spcBef>
            </a:pPr>
            <a:r>
              <a:rPr lang="en-US" sz="1200" u="sng">
                <a:hlinkClick r:id="rId3"/>
              </a:rPr>
              <a:t>https://www.plansponsor.com/in-depth/rush-litigation-retirement-plans-expected-continue/?</a:t>
            </a:r>
            <a:r>
              <a:rPr lang="en-US" sz="1200" u="sng"/>
              <a:t> </a:t>
            </a:r>
          </a:p>
          <a:p>
            <a:pPr>
              <a:spcBef>
                <a:spcPts val="0"/>
              </a:spcBef>
            </a:pPr>
            <a:r>
              <a:rPr lang="en-US" sz="1200">
                <a:solidFill>
                  <a:schemeClr val="tx2">
                    <a:lumMod val="60000"/>
                    <a:lumOff val="40000"/>
                  </a:schemeClr>
                </a:solidFill>
              </a:rPr>
              <a:t>Gallagher article: Fee Litigation on the Rise (April 2022)</a:t>
            </a:r>
          </a:p>
          <a:p>
            <a:pPr>
              <a:spcBef>
                <a:spcPts val="0"/>
              </a:spcBef>
            </a:pPr>
            <a:r>
              <a:rPr lang="en-US" sz="1200"/>
              <a:t> </a:t>
            </a:r>
          </a:p>
          <a:p>
            <a:r>
              <a:rPr lang="en-US" sz="1300" i="1">
                <a:solidFill>
                  <a:srgbClr val="6FACDE"/>
                </a:solidFill>
              </a:rPr>
              <a:t>Fall 2021 – Moved Winter 2022 </a:t>
            </a:r>
          </a:p>
          <a:p>
            <a:r>
              <a:rPr lang="en-US" sz="1300" i="1">
                <a:solidFill>
                  <a:srgbClr val="6FACDE"/>
                </a:solidFill>
              </a:rPr>
              <a:t>What has changed?</a:t>
            </a:r>
          </a:p>
          <a:p>
            <a:pPr marL="196889" indent="-196889">
              <a:buFont typeface="Arial" panose="020B0604020202020204" pitchFamily="34" charset="0"/>
              <a:buChar char="•"/>
            </a:pPr>
            <a:r>
              <a:rPr lang="en-US">
                <a:solidFill>
                  <a:schemeClr val="accent1"/>
                </a:solidFill>
              </a:rPr>
              <a:t>Claims previously filed by 1-2 plaintiff firms - over 12+ new firms pursuing cases… and continues to expand</a:t>
            </a:r>
          </a:p>
          <a:p>
            <a:pPr marL="511910" lvl="1" indent="-196889">
              <a:buFont typeface="Arial" panose="020B0604020202020204" pitchFamily="34" charset="0"/>
              <a:buChar char="•"/>
            </a:pPr>
            <a:r>
              <a:rPr lang="en-US" sz="1000" i="1">
                <a:solidFill>
                  <a:schemeClr val="accent1"/>
                </a:solidFill>
              </a:rPr>
              <a:t>Low “cost” to file – cookie-cutter filings</a:t>
            </a:r>
          </a:p>
          <a:p>
            <a:pPr marL="511910" lvl="1" indent="-196889">
              <a:buFont typeface="Arial" panose="020B0604020202020204" pitchFamily="34" charset="0"/>
              <a:buChar char="•"/>
            </a:pPr>
            <a:r>
              <a:rPr lang="en-US" sz="1000" i="1">
                <a:solidFill>
                  <a:schemeClr val="accent1"/>
                </a:solidFill>
              </a:rPr>
              <a:t>Expanding database of public plan data available (Brightscope, efast)</a:t>
            </a:r>
          </a:p>
          <a:p>
            <a:pPr marL="511910" lvl="1" indent="-196889">
              <a:buFont typeface="Arial" panose="020B0604020202020204" pitchFamily="34" charset="0"/>
              <a:buChar char="•"/>
            </a:pPr>
            <a:r>
              <a:rPr lang="en-US" sz="1000" i="1">
                <a:solidFill>
                  <a:schemeClr val="accent1"/>
                </a:solidFill>
              </a:rPr>
              <a:t>Targeting specific industries / plan types, i.e. Universities, 403(b) plans, multiple employer plans</a:t>
            </a:r>
          </a:p>
          <a:p>
            <a:pPr marL="511910" lvl="1" indent="-196889">
              <a:buFont typeface="Arial" panose="020B0604020202020204" pitchFamily="34" charset="0"/>
              <a:buChar char="•"/>
            </a:pPr>
            <a:r>
              <a:rPr lang="en-US" sz="1000" i="1">
                <a:solidFill>
                  <a:schemeClr val="accent1"/>
                </a:solidFill>
              </a:rPr>
              <a:t>Expanding scope to smaller plans &lt; $100M in total assets</a:t>
            </a:r>
          </a:p>
          <a:p>
            <a:pPr marL="196889" indent="-196889">
              <a:buFont typeface="Arial" panose="020B0604020202020204" pitchFamily="34" charset="0"/>
              <a:buChar char="•"/>
            </a:pPr>
            <a:r>
              <a:rPr lang="en-US">
                <a:solidFill>
                  <a:schemeClr val="accent1"/>
                </a:solidFill>
              </a:rPr>
              <a:t>Dismissal rate is low at 25-33%</a:t>
            </a:r>
          </a:p>
          <a:p>
            <a:pPr marL="196889" indent="-196889">
              <a:buFont typeface="Arial" panose="020B0604020202020204" pitchFamily="34" charset="0"/>
              <a:buChar char="•"/>
            </a:pPr>
            <a:endParaRPr lang="en-US">
              <a:solidFill>
                <a:schemeClr val="accent1"/>
              </a:solidFill>
            </a:endParaRPr>
          </a:p>
          <a:p>
            <a:r>
              <a:rPr lang="en-US" sz="1300" i="1">
                <a:solidFill>
                  <a:srgbClr val="6FACDE"/>
                </a:solidFill>
              </a:rPr>
              <a:t>Allegations have not changed significantly since 2006…</a:t>
            </a:r>
          </a:p>
          <a:p>
            <a:pPr marL="511910" lvl="1" indent="-196889">
              <a:buFont typeface="Arial" panose="020B0604020202020204" pitchFamily="34" charset="0"/>
              <a:buChar char="•"/>
            </a:pPr>
            <a:r>
              <a:rPr lang="en-US">
                <a:solidFill>
                  <a:schemeClr val="accent1"/>
                </a:solidFill>
              </a:rPr>
              <a:t>Investment management fees are excessive</a:t>
            </a:r>
          </a:p>
          <a:p>
            <a:pPr marL="511910" lvl="1" indent="-196889">
              <a:buFont typeface="Arial" panose="020B0604020202020204" pitchFamily="34" charset="0"/>
              <a:buChar char="•"/>
            </a:pPr>
            <a:r>
              <a:rPr lang="en-US">
                <a:solidFill>
                  <a:schemeClr val="accent1"/>
                </a:solidFill>
              </a:rPr>
              <a:t>Recordkeeping fees (including hidden revenue sharing) are excessive</a:t>
            </a:r>
          </a:p>
          <a:p>
            <a:pPr marL="511910" lvl="1" indent="-196889">
              <a:buFont typeface="Arial" panose="020B0604020202020204" pitchFamily="34" charset="0"/>
              <a:buChar char="•"/>
            </a:pPr>
            <a:r>
              <a:rPr lang="en-US">
                <a:solidFill>
                  <a:schemeClr val="accent1"/>
                </a:solidFill>
              </a:rPr>
              <a:t>Investments underperform their benchmarks</a:t>
            </a:r>
          </a:p>
          <a:p>
            <a:pPr marL="511910" lvl="1" indent="-196889">
              <a:buFont typeface="Arial" panose="020B0604020202020204" pitchFamily="34" charset="0"/>
              <a:buChar char="•"/>
            </a:pPr>
            <a:r>
              <a:rPr lang="en-US">
                <a:solidFill>
                  <a:schemeClr val="accent1"/>
                </a:solidFill>
              </a:rPr>
              <a:t>Proprietary Funds are the result of conflict-driven decision making</a:t>
            </a:r>
          </a:p>
        </p:txBody>
      </p:sp>
      <p:sp>
        <p:nvSpPr>
          <p:cNvPr id="4" name="Slide Number Placeholder 3">
            <a:extLst>
              <a:ext uri="{FF2B5EF4-FFF2-40B4-BE49-F238E27FC236}">
                <a16:creationId xmlns:a16="http://schemas.microsoft.com/office/drawing/2014/main" id="{DA35C182-AAE4-8A83-CD06-A119C3E71432}"/>
              </a:ext>
            </a:extLst>
          </p:cNvPr>
          <p:cNvSpPr>
            <a:spLocks noGrp="1"/>
          </p:cNvSpPr>
          <p:nvPr>
            <p:ph type="sldNum" sz="quarter" idx="5"/>
          </p:nvPr>
        </p:nvSpPr>
        <p:spPr/>
        <p:txBody>
          <a:bodyPr/>
          <a:lstStyle/>
          <a:p>
            <a:fld id="{E219C78B-30F8-49A0-AFA9-BF1530428E7A}" type="slidenum">
              <a:rPr lang="en-GB" smtClean="0"/>
              <a:t>37</a:t>
            </a:fld>
            <a:endParaRPr lang="en-GB"/>
          </a:p>
        </p:txBody>
      </p:sp>
    </p:spTree>
    <p:extLst>
      <p:ext uri="{BB962C8B-B14F-4D97-AF65-F5344CB8AC3E}">
        <p14:creationId xmlns:p14="http://schemas.microsoft.com/office/powerpoint/2010/main" val="620728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6D390-C6AD-6650-FAED-79A8A6DF8C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4798D-E7AE-EF19-67BA-289BAF8C61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866CA-F5DF-4414-49E8-DEC429A21F3D}"/>
              </a:ext>
            </a:extLst>
          </p:cNvPr>
          <p:cNvSpPr>
            <a:spLocks noGrp="1"/>
          </p:cNvSpPr>
          <p:nvPr>
            <p:ph type="body" idx="1"/>
          </p:nvPr>
        </p:nvSpPr>
        <p:spPr/>
        <p:txBody>
          <a:bodyPr/>
          <a:lstStyle/>
          <a:p>
            <a:pPr>
              <a:spcBef>
                <a:spcPts val="0"/>
              </a:spcBef>
            </a:pPr>
            <a:r>
              <a:rPr lang="en-US" sz="1200" u="sng" dirty="0">
                <a:hlinkClick r:id="rId3"/>
              </a:rPr>
              <a:t>https://www.plansponsor.com/in-depth/rush-litigation-retirement-plans-expected-continue/?</a:t>
            </a:r>
            <a:r>
              <a:rPr lang="en-US" sz="1200" u="sng" dirty="0"/>
              <a:t> </a:t>
            </a:r>
          </a:p>
          <a:p>
            <a:pPr>
              <a:spcBef>
                <a:spcPts val="0"/>
              </a:spcBef>
            </a:pPr>
            <a:r>
              <a:rPr lang="en-US" sz="1200" dirty="0">
                <a:solidFill>
                  <a:schemeClr val="tx2">
                    <a:lumMod val="60000"/>
                    <a:lumOff val="40000"/>
                  </a:schemeClr>
                </a:solidFill>
              </a:rPr>
              <a:t>Gallagher article: Fee Litigation on the Rise (April 2022)</a:t>
            </a:r>
          </a:p>
          <a:p>
            <a:pPr>
              <a:spcBef>
                <a:spcPts val="0"/>
              </a:spcBef>
            </a:pPr>
            <a:r>
              <a:rPr lang="en-US" sz="1200" dirty="0"/>
              <a:t> </a:t>
            </a:r>
          </a:p>
          <a:p>
            <a:r>
              <a:rPr lang="en-US" sz="1300" i="1" dirty="0">
                <a:solidFill>
                  <a:srgbClr val="6FACDE"/>
                </a:solidFill>
              </a:rPr>
              <a:t>Fall 2021 – Moved Winter 2022 </a:t>
            </a:r>
          </a:p>
          <a:p>
            <a:r>
              <a:rPr lang="en-US" sz="1300" i="1" dirty="0">
                <a:solidFill>
                  <a:srgbClr val="6FACDE"/>
                </a:solidFill>
              </a:rPr>
              <a:t>What has changed?</a:t>
            </a:r>
          </a:p>
          <a:p>
            <a:pPr marL="196889" indent="-196889">
              <a:buFont typeface="Arial" panose="020B0604020202020204" pitchFamily="34" charset="0"/>
              <a:buChar char="•"/>
            </a:pPr>
            <a:r>
              <a:rPr lang="en-US" dirty="0">
                <a:solidFill>
                  <a:schemeClr val="accent1"/>
                </a:solidFill>
              </a:rPr>
              <a:t>Claims previously filed by 1-2 plaintiff firms - over 12+ new firms pursuing cases… and continues to expand</a:t>
            </a:r>
          </a:p>
          <a:p>
            <a:pPr marL="511910" lvl="1" indent="-196889">
              <a:buFont typeface="Arial" panose="020B0604020202020204" pitchFamily="34" charset="0"/>
              <a:buChar char="•"/>
            </a:pPr>
            <a:r>
              <a:rPr lang="en-US" sz="1000" i="1" dirty="0">
                <a:solidFill>
                  <a:schemeClr val="accent1"/>
                </a:solidFill>
              </a:rPr>
              <a:t>Low “cost” to file – cookie-cutter filings</a:t>
            </a:r>
          </a:p>
          <a:p>
            <a:pPr marL="511910" lvl="1" indent="-196889">
              <a:buFont typeface="Arial" panose="020B0604020202020204" pitchFamily="34" charset="0"/>
              <a:buChar char="•"/>
            </a:pPr>
            <a:r>
              <a:rPr lang="en-US" sz="1000" i="1" dirty="0">
                <a:solidFill>
                  <a:schemeClr val="accent1"/>
                </a:solidFill>
              </a:rPr>
              <a:t>Expanding database of public plan data available (</a:t>
            </a:r>
            <a:r>
              <a:rPr lang="en-US" sz="1000" i="1" dirty="0" err="1">
                <a:solidFill>
                  <a:schemeClr val="accent1"/>
                </a:solidFill>
              </a:rPr>
              <a:t>Brightscope</a:t>
            </a:r>
            <a:r>
              <a:rPr lang="en-US" sz="1000" i="1" dirty="0">
                <a:solidFill>
                  <a:schemeClr val="accent1"/>
                </a:solidFill>
              </a:rPr>
              <a:t>, </a:t>
            </a:r>
            <a:r>
              <a:rPr lang="en-US" sz="1000" i="1" dirty="0" err="1">
                <a:solidFill>
                  <a:schemeClr val="accent1"/>
                </a:solidFill>
              </a:rPr>
              <a:t>efast</a:t>
            </a:r>
            <a:r>
              <a:rPr lang="en-US" sz="1000" i="1" dirty="0">
                <a:solidFill>
                  <a:schemeClr val="accent1"/>
                </a:solidFill>
              </a:rPr>
              <a:t>)</a:t>
            </a:r>
          </a:p>
          <a:p>
            <a:pPr marL="511910" lvl="1" indent="-196889">
              <a:buFont typeface="Arial" panose="020B0604020202020204" pitchFamily="34" charset="0"/>
              <a:buChar char="•"/>
            </a:pPr>
            <a:r>
              <a:rPr lang="en-US" sz="1000" i="1" dirty="0">
                <a:solidFill>
                  <a:schemeClr val="accent1"/>
                </a:solidFill>
              </a:rPr>
              <a:t>Targeting specific industries / plan types, i.e. Universities, 403(b) plans, multiple employer plans</a:t>
            </a:r>
          </a:p>
          <a:p>
            <a:pPr marL="511910" lvl="1" indent="-196889">
              <a:buFont typeface="Arial" panose="020B0604020202020204" pitchFamily="34" charset="0"/>
              <a:buChar char="•"/>
            </a:pPr>
            <a:r>
              <a:rPr lang="en-US" sz="1000" i="1" dirty="0">
                <a:solidFill>
                  <a:schemeClr val="accent1"/>
                </a:solidFill>
              </a:rPr>
              <a:t>Expanding scope to smaller plans &lt; $100M in total assets</a:t>
            </a:r>
          </a:p>
          <a:p>
            <a:pPr marL="196889" indent="-196889">
              <a:buFont typeface="Arial" panose="020B0604020202020204" pitchFamily="34" charset="0"/>
              <a:buChar char="•"/>
            </a:pPr>
            <a:r>
              <a:rPr lang="en-US" dirty="0">
                <a:solidFill>
                  <a:schemeClr val="accent1"/>
                </a:solidFill>
              </a:rPr>
              <a:t>Dismissal rate is low at 25-33%</a:t>
            </a:r>
          </a:p>
          <a:p>
            <a:pPr marL="196889" indent="-196889">
              <a:buFont typeface="Arial" panose="020B0604020202020204" pitchFamily="34" charset="0"/>
              <a:buChar char="•"/>
            </a:pPr>
            <a:endParaRPr lang="en-US" dirty="0">
              <a:solidFill>
                <a:schemeClr val="accent1"/>
              </a:solidFill>
            </a:endParaRPr>
          </a:p>
          <a:p>
            <a:r>
              <a:rPr lang="en-US" sz="1300" i="1" dirty="0">
                <a:solidFill>
                  <a:srgbClr val="6FACDE"/>
                </a:solidFill>
              </a:rPr>
              <a:t>Allegations have not changed significantly since 2006…</a:t>
            </a:r>
          </a:p>
          <a:p>
            <a:pPr marL="511910" lvl="1" indent="-196889">
              <a:buFont typeface="Arial" panose="020B0604020202020204" pitchFamily="34" charset="0"/>
              <a:buChar char="•"/>
            </a:pPr>
            <a:r>
              <a:rPr lang="en-US" dirty="0">
                <a:solidFill>
                  <a:schemeClr val="accent1"/>
                </a:solidFill>
              </a:rPr>
              <a:t>Investment management fees are excessive</a:t>
            </a:r>
          </a:p>
          <a:p>
            <a:pPr marL="511910" lvl="1" indent="-196889">
              <a:buFont typeface="Arial" panose="020B0604020202020204" pitchFamily="34" charset="0"/>
              <a:buChar char="•"/>
            </a:pPr>
            <a:r>
              <a:rPr lang="en-US" dirty="0">
                <a:solidFill>
                  <a:schemeClr val="accent1"/>
                </a:solidFill>
              </a:rPr>
              <a:t>Recordkeeping fees (including hidden revenue sharing) are excessive</a:t>
            </a:r>
          </a:p>
          <a:p>
            <a:pPr marL="511910" lvl="1" indent="-196889">
              <a:buFont typeface="Arial" panose="020B0604020202020204" pitchFamily="34" charset="0"/>
              <a:buChar char="•"/>
            </a:pPr>
            <a:r>
              <a:rPr lang="en-US" dirty="0">
                <a:solidFill>
                  <a:schemeClr val="accent1"/>
                </a:solidFill>
              </a:rPr>
              <a:t>Investments underperform their benchmarks</a:t>
            </a:r>
          </a:p>
          <a:p>
            <a:pPr marL="511910" lvl="1" indent="-196889">
              <a:buFont typeface="Arial" panose="020B0604020202020204" pitchFamily="34" charset="0"/>
              <a:buChar char="•"/>
            </a:pPr>
            <a:r>
              <a:rPr lang="en-US" dirty="0">
                <a:solidFill>
                  <a:schemeClr val="accent1"/>
                </a:solidFill>
              </a:rPr>
              <a:t>Proprietary Funds are the result of conflict-driven decision making</a:t>
            </a:r>
          </a:p>
        </p:txBody>
      </p:sp>
      <p:sp>
        <p:nvSpPr>
          <p:cNvPr id="4" name="Slide Number Placeholder 3">
            <a:extLst>
              <a:ext uri="{FF2B5EF4-FFF2-40B4-BE49-F238E27FC236}">
                <a16:creationId xmlns:a16="http://schemas.microsoft.com/office/drawing/2014/main" id="{4410D2BB-A697-9300-E3C8-5D4CA287DC12}"/>
              </a:ext>
            </a:extLst>
          </p:cNvPr>
          <p:cNvSpPr>
            <a:spLocks noGrp="1"/>
          </p:cNvSpPr>
          <p:nvPr>
            <p:ph type="sldNum" sz="quarter" idx="5"/>
          </p:nvPr>
        </p:nvSpPr>
        <p:spPr/>
        <p:txBody>
          <a:bodyPr/>
          <a:lstStyle/>
          <a:p>
            <a:fld id="{E219C78B-30F8-49A0-AFA9-BF1530428E7A}" type="slidenum">
              <a:rPr lang="en-GB" smtClean="0"/>
              <a:t>38</a:t>
            </a:fld>
            <a:endParaRPr lang="en-GB" dirty="0"/>
          </a:p>
        </p:txBody>
      </p:sp>
    </p:spTree>
    <p:extLst>
      <p:ext uri="{BB962C8B-B14F-4D97-AF65-F5344CB8AC3E}">
        <p14:creationId xmlns:p14="http://schemas.microsoft.com/office/powerpoint/2010/main" val="3950552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2CDDD-AE1E-C99B-5BF0-1640F3F2ED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9D46B0-9077-5071-C8F7-78FBC8D3E9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1EF6F8-6A95-F123-F939-473C9C4C1961}"/>
              </a:ext>
            </a:extLst>
          </p:cNvPr>
          <p:cNvSpPr>
            <a:spLocks noGrp="1"/>
          </p:cNvSpPr>
          <p:nvPr>
            <p:ph type="body" idx="1"/>
          </p:nvPr>
        </p:nvSpPr>
        <p:spPr/>
        <p:txBody>
          <a:bodyPr/>
          <a:lstStyle/>
          <a:p>
            <a:r>
              <a:rPr lang="en-US" dirty="0"/>
              <a:t>Winter</a:t>
            </a:r>
            <a:r>
              <a:rPr lang="en-US" baseline="0" dirty="0"/>
              <a:t> 2023, dates added spring 2023 </a:t>
            </a:r>
          </a:p>
          <a:p>
            <a:endParaRPr lang="en-US" baseline="0" dirty="0"/>
          </a:p>
          <a:p>
            <a:r>
              <a:rPr lang="en-US" baseline="0" dirty="0"/>
              <a:t>NOTE:  As of Summer, 2023, there is no official word or guidance as to whether the Roth Contributions/catch up provision will be implemented.  Many industry groups have requested an extension on the effective date to allow for time to implement.   </a:t>
            </a:r>
            <a:endParaRPr lang="en-US" dirty="0"/>
          </a:p>
        </p:txBody>
      </p:sp>
      <p:sp>
        <p:nvSpPr>
          <p:cNvPr id="4" name="Slide Number Placeholder 3">
            <a:extLst>
              <a:ext uri="{FF2B5EF4-FFF2-40B4-BE49-F238E27FC236}">
                <a16:creationId xmlns:a16="http://schemas.microsoft.com/office/drawing/2014/main" id="{DA388E50-A588-F5AB-8451-79B02284138D}"/>
              </a:ext>
            </a:extLst>
          </p:cNvPr>
          <p:cNvSpPr>
            <a:spLocks noGrp="1"/>
          </p:cNvSpPr>
          <p:nvPr>
            <p:ph type="sldNum" sz="quarter" idx="5"/>
          </p:nvPr>
        </p:nvSpPr>
        <p:spPr/>
        <p:txBody>
          <a:bodyPr/>
          <a:lstStyle/>
          <a:p>
            <a:fld id="{E219C78B-30F8-49A0-AFA9-BF1530428E7A}" type="slidenum">
              <a:rPr lang="en-GB" smtClean="0"/>
              <a:t>19</a:t>
            </a:fld>
            <a:endParaRPr lang="en-GB" dirty="0"/>
          </a:p>
        </p:txBody>
      </p:sp>
    </p:spTree>
    <p:extLst>
      <p:ext uri="{BB962C8B-B14F-4D97-AF65-F5344CB8AC3E}">
        <p14:creationId xmlns:p14="http://schemas.microsoft.com/office/powerpoint/2010/main" val="26083262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AB95E-ACEA-EA1D-0957-51140DEFF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65791F-C376-2650-567C-18E2E254C3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AFBB11-140D-68C9-01B8-309919FBCF7C}"/>
              </a:ext>
            </a:extLst>
          </p:cNvPr>
          <p:cNvSpPr>
            <a:spLocks noGrp="1"/>
          </p:cNvSpPr>
          <p:nvPr>
            <p:ph type="body" idx="1"/>
          </p:nvPr>
        </p:nvSpPr>
        <p:spPr/>
        <p:txBody>
          <a:bodyPr/>
          <a:lstStyle/>
          <a:p>
            <a:pPr defTabSz="424786">
              <a:defRPr/>
            </a:pPr>
            <a:r>
              <a:rPr lang="en-US" dirty="0"/>
              <a:t>Spring 2025 </a:t>
            </a:r>
          </a:p>
          <a:p>
            <a:endParaRPr lang="en-US" dirty="0"/>
          </a:p>
          <a:p>
            <a:endParaRPr lang="en-US" dirty="0"/>
          </a:p>
        </p:txBody>
      </p:sp>
      <p:sp>
        <p:nvSpPr>
          <p:cNvPr id="4" name="Slide Number Placeholder 3">
            <a:extLst>
              <a:ext uri="{FF2B5EF4-FFF2-40B4-BE49-F238E27FC236}">
                <a16:creationId xmlns:a16="http://schemas.microsoft.com/office/drawing/2014/main" id="{AAD078C7-E106-89E1-294E-F2F706678747}"/>
              </a:ext>
            </a:extLst>
          </p:cNvPr>
          <p:cNvSpPr>
            <a:spLocks noGrp="1"/>
          </p:cNvSpPr>
          <p:nvPr>
            <p:ph type="sldNum" sz="quarter" idx="5"/>
          </p:nvPr>
        </p:nvSpPr>
        <p:spPr/>
        <p:txBody>
          <a:bodyPr/>
          <a:lstStyle/>
          <a:p>
            <a:fld id="{E219C78B-30F8-49A0-AFA9-BF1530428E7A}" type="slidenum">
              <a:rPr lang="en-GB" smtClean="0"/>
              <a:t>39</a:t>
            </a:fld>
            <a:endParaRPr lang="en-GB" dirty="0"/>
          </a:p>
        </p:txBody>
      </p:sp>
    </p:spTree>
    <p:extLst>
      <p:ext uri="{BB962C8B-B14F-4D97-AF65-F5344CB8AC3E}">
        <p14:creationId xmlns:p14="http://schemas.microsoft.com/office/powerpoint/2010/main" val="2121847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21ADB-7ED9-03B7-75A1-20869F2514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5673B9-92DD-54E5-1ADD-6AD5C3854B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A08AE9-03E0-14CF-45C4-ABCC7FACE0A4}"/>
              </a:ext>
            </a:extLst>
          </p:cNvPr>
          <p:cNvSpPr>
            <a:spLocks noGrp="1"/>
          </p:cNvSpPr>
          <p:nvPr>
            <p:ph type="body" idx="1"/>
          </p:nvPr>
        </p:nvSpPr>
        <p:spPr/>
        <p:txBody>
          <a:bodyPr/>
          <a:lstStyle/>
          <a:p>
            <a:r>
              <a:rPr lang="en-US" dirty="0"/>
              <a:t>Steven</a:t>
            </a:r>
          </a:p>
        </p:txBody>
      </p:sp>
      <p:sp>
        <p:nvSpPr>
          <p:cNvPr id="4" name="Slide Number Placeholder 3">
            <a:extLst>
              <a:ext uri="{FF2B5EF4-FFF2-40B4-BE49-F238E27FC236}">
                <a16:creationId xmlns:a16="http://schemas.microsoft.com/office/drawing/2014/main" id="{C76746B2-7940-DDCF-2FDC-DA13502FAAB6}"/>
              </a:ext>
            </a:extLst>
          </p:cNvPr>
          <p:cNvSpPr>
            <a:spLocks noGrp="1"/>
          </p:cNvSpPr>
          <p:nvPr>
            <p:ph type="sldNum" sz="quarter" idx="5"/>
          </p:nvPr>
        </p:nvSpPr>
        <p:spPr/>
        <p:txBody>
          <a:bodyPr/>
          <a:lstStyle/>
          <a:p>
            <a:fld id="{E219C78B-30F8-49A0-AFA9-BF1530428E7A}" type="slidenum">
              <a:rPr lang="en-GB" smtClean="0"/>
              <a:t>40</a:t>
            </a:fld>
            <a:endParaRPr lang="en-GB" dirty="0"/>
          </a:p>
        </p:txBody>
      </p:sp>
    </p:spTree>
    <p:extLst>
      <p:ext uri="{BB962C8B-B14F-4D97-AF65-F5344CB8AC3E}">
        <p14:creationId xmlns:p14="http://schemas.microsoft.com/office/powerpoint/2010/main" val="1411949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657AE-AB28-C152-C596-E276A40BC9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325597-3C7B-F76A-A32E-10DD63E251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975676-AA03-860E-DBA9-C05D258430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28C9EDA7-D6BD-6E8A-1EA6-7E824EEF0C7D}"/>
              </a:ext>
            </a:extLst>
          </p:cNvPr>
          <p:cNvSpPr>
            <a:spLocks noGrp="1"/>
          </p:cNvSpPr>
          <p:nvPr>
            <p:ph type="sldNum" sz="quarter" idx="5"/>
          </p:nvPr>
        </p:nvSpPr>
        <p:spPr/>
        <p:txBody>
          <a:bodyPr/>
          <a:lstStyle/>
          <a:p>
            <a:fld id="{E219C78B-30F8-49A0-AFA9-BF1530428E7A}" type="slidenum">
              <a:rPr lang="en-GB" smtClean="0"/>
              <a:t>41</a:t>
            </a:fld>
            <a:endParaRPr lang="en-GB" dirty="0"/>
          </a:p>
        </p:txBody>
      </p:sp>
    </p:spTree>
    <p:extLst>
      <p:ext uri="{BB962C8B-B14F-4D97-AF65-F5344CB8AC3E}">
        <p14:creationId xmlns:p14="http://schemas.microsoft.com/office/powerpoint/2010/main" val="21849342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CCAF8-2DFF-CEA1-18D9-E4A2D6E98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511D6-DBB5-279F-E399-D8F3413134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B21E26-7A98-5D78-8E6D-97DA2AF55578}"/>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Fall, 2025.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NOTE:  For the Prior Year FICA Wage Threshold for Roth Catch-ups, the IRS changed a previously communicated limit.  Previously, the IRS had communicated that those employee who earned $145,000 or more in FICA wages in 2025 would be subject to the Roth catch-up requirement in 2026.   However, in the notice, it updated the limit from $145,000 to $150,000 so that those employees who earn $150,000 or more in 2025 will be subject to the Roth catch-up requirement in 2026. This late communication from the IRS may put pressure on the recordkeepers and your team for implementation by January 1, 2026 so that warranted special </a:t>
            </a:r>
          </a:p>
          <a:p>
            <a:endParaRPr lang="en-US" dirty="0"/>
          </a:p>
        </p:txBody>
      </p:sp>
      <p:sp>
        <p:nvSpPr>
          <p:cNvPr id="4" name="Slide Number Placeholder 3">
            <a:extLst>
              <a:ext uri="{FF2B5EF4-FFF2-40B4-BE49-F238E27FC236}">
                <a16:creationId xmlns:a16="http://schemas.microsoft.com/office/drawing/2014/main" id="{90B743EE-A53E-B839-10C4-2230FC2A588D}"/>
              </a:ext>
            </a:extLst>
          </p:cNvPr>
          <p:cNvSpPr>
            <a:spLocks noGrp="1"/>
          </p:cNvSpPr>
          <p:nvPr>
            <p:ph type="sldNum" sz="quarter" idx="5"/>
          </p:nvPr>
        </p:nvSpPr>
        <p:spPr/>
        <p:txBody>
          <a:bodyPr/>
          <a:lstStyle/>
          <a:p>
            <a:fld id="{E219C78B-30F8-49A0-AFA9-BF1530428E7A}" type="slidenum">
              <a:rPr lang="en-GB" smtClean="0"/>
              <a:t>42</a:t>
            </a:fld>
            <a:endParaRPr lang="en-GB" dirty="0"/>
          </a:p>
        </p:txBody>
      </p:sp>
    </p:spTree>
    <p:extLst>
      <p:ext uri="{BB962C8B-B14F-4D97-AF65-F5344CB8AC3E}">
        <p14:creationId xmlns:p14="http://schemas.microsoft.com/office/powerpoint/2010/main" val="31373645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001D1-13AB-6FB2-4051-4FAB8816B0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04C9A0-F6A4-FDE7-004F-611489B570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94B5B8-A99F-A11B-0A0F-299177E387A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[script to be added later]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Keep in mind that there will always be plaintiffs attorneys, smart</a:t>
            </a:r>
            <a:r>
              <a:rPr lang="en-US" baseline="0" dirty="0"/>
              <a:t> ones, who consider where potential gaps in fiduciary decision making might exist, whether that affects people and causes damages, and how they might fashion a cause of action into a complaint, and whether it might be profitable to do so.  So, fiduciary litigation is absolutely nothing new.  What’s somewhat different about the Johnson and Johnson case is how much it reached the more mainstream media.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May be concluding that these could be more lucrative. Does that mean a reduction in retirement plan lawsuits? Wait and see……</a:t>
            </a:r>
            <a:endParaRPr lang="en-US" dirty="0"/>
          </a:p>
          <a:p>
            <a:endParaRPr lang="en-US" dirty="0"/>
          </a:p>
        </p:txBody>
      </p:sp>
      <p:sp>
        <p:nvSpPr>
          <p:cNvPr id="4" name="Slide Number Placeholder 3">
            <a:extLst>
              <a:ext uri="{FF2B5EF4-FFF2-40B4-BE49-F238E27FC236}">
                <a16:creationId xmlns:a16="http://schemas.microsoft.com/office/drawing/2014/main" id="{A05A5703-76AA-4478-7436-172DB494F14B}"/>
              </a:ext>
            </a:extLst>
          </p:cNvPr>
          <p:cNvSpPr>
            <a:spLocks noGrp="1"/>
          </p:cNvSpPr>
          <p:nvPr>
            <p:ph type="sldNum" sz="quarter" idx="5"/>
          </p:nvPr>
        </p:nvSpPr>
        <p:spPr/>
        <p:txBody>
          <a:bodyPr/>
          <a:lstStyle/>
          <a:p>
            <a:fld id="{E219C78B-30F8-49A0-AFA9-BF1530428E7A}" type="slidenum">
              <a:rPr lang="en-GB" smtClean="0"/>
              <a:t>43</a:t>
            </a:fld>
            <a:endParaRPr lang="en-GB" dirty="0"/>
          </a:p>
        </p:txBody>
      </p:sp>
    </p:spTree>
    <p:extLst>
      <p:ext uri="{BB962C8B-B14F-4D97-AF65-F5344CB8AC3E}">
        <p14:creationId xmlns:p14="http://schemas.microsoft.com/office/powerpoint/2010/main" val="2522499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7B75D-1B37-CDF1-6D10-9DAA86550E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256CF-6517-40E2-E8C6-42B5275118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261019-FCBD-EA04-14E9-EEFBDD497965}"/>
              </a:ext>
            </a:extLst>
          </p:cNvPr>
          <p:cNvSpPr>
            <a:spLocks noGrp="1"/>
          </p:cNvSpPr>
          <p:nvPr>
            <p:ph type="body" idx="1"/>
          </p:nvPr>
        </p:nvSpPr>
        <p:spPr/>
        <p:txBody>
          <a:bodyPr/>
          <a:lstStyle/>
          <a:p>
            <a:r>
              <a:rPr lang="en-US" dirty="0"/>
              <a:t>Q1, Q4 </a:t>
            </a:r>
          </a:p>
        </p:txBody>
      </p:sp>
      <p:sp>
        <p:nvSpPr>
          <p:cNvPr id="4" name="Slide Number Placeholder 3">
            <a:extLst>
              <a:ext uri="{FF2B5EF4-FFF2-40B4-BE49-F238E27FC236}">
                <a16:creationId xmlns:a16="http://schemas.microsoft.com/office/drawing/2014/main" id="{F70F4B8C-E1A1-0945-B7F5-860CC9E1E5F7}"/>
              </a:ext>
            </a:extLst>
          </p:cNvPr>
          <p:cNvSpPr>
            <a:spLocks noGrp="1"/>
          </p:cNvSpPr>
          <p:nvPr>
            <p:ph type="sldNum" sz="quarter" idx="5"/>
          </p:nvPr>
        </p:nvSpPr>
        <p:spPr/>
        <p:txBody>
          <a:bodyPr/>
          <a:lstStyle/>
          <a:p>
            <a:fld id="{E219C78B-30F8-49A0-AFA9-BF1530428E7A}" type="slidenum">
              <a:rPr lang="en-GB" smtClean="0"/>
              <a:t>44</a:t>
            </a:fld>
            <a:endParaRPr lang="en-GB" dirty="0"/>
          </a:p>
        </p:txBody>
      </p:sp>
    </p:spTree>
    <p:extLst>
      <p:ext uri="{BB962C8B-B14F-4D97-AF65-F5344CB8AC3E}">
        <p14:creationId xmlns:p14="http://schemas.microsoft.com/office/powerpoint/2010/main" val="34949242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6B6C6-E548-A88A-4C10-998F36E08E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E875A-92CF-4952-A8B4-18377657F5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0C1A72-4124-89DC-E400-9CAD050B9FCF}"/>
              </a:ext>
            </a:extLst>
          </p:cNvPr>
          <p:cNvSpPr>
            <a:spLocks noGrp="1"/>
          </p:cNvSpPr>
          <p:nvPr>
            <p:ph type="body" idx="1"/>
          </p:nvPr>
        </p:nvSpPr>
        <p:spPr/>
        <p:txBody>
          <a:bodyPr/>
          <a:lstStyle/>
          <a:p>
            <a:r>
              <a:rPr lang="en-US" dirty="0"/>
              <a:t>Spring 2023</a:t>
            </a:r>
            <a:r>
              <a:rPr lang="en-US" baseline="0" dirty="0"/>
              <a:t> </a:t>
            </a:r>
          </a:p>
          <a:p>
            <a:endParaRPr lang="en-US" baseline="0" dirty="0"/>
          </a:p>
          <a:p>
            <a:r>
              <a:rPr lang="en-US" sz="1200" b="1" kern="1200" dirty="0">
                <a:solidFill>
                  <a:schemeClr val="tx1"/>
                </a:solidFill>
                <a:effectLst/>
                <a:latin typeface="+mn-lt"/>
                <a:ea typeface="+mn-ea"/>
                <a:cs typeface="+mn-cs"/>
              </a:rPr>
              <a:t>Defined Benefit Plan Forfeitures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defined benefit plans, the proposed regulations require plan documents to expressly provide that forfeitures may not be applied to increase the benefits any employee would otherwise receive under the plan.  The forfeiture generally cannot be used to reduce employer contributions to the plan, and cannot result in any funds reverting back to the plan sponsor.  The rule allows for some flexibility in the case of a terminating plan.  </a:t>
            </a:r>
          </a:p>
          <a:p>
            <a:r>
              <a:rPr lang="en-US" sz="1200" kern="1200" dirty="0">
                <a:solidFill>
                  <a:schemeClr val="tx1"/>
                </a:solidFill>
                <a:effectLst/>
                <a:latin typeface="+mn-lt"/>
                <a:ea typeface="+mn-ea"/>
                <a:cs typeface="+mn-cs"/>
              </a:rPr>
              <a:t>However, the effect of forfeitures may be anticipated in determining the costs under the plan, including reasonable actuarial assumptions.  This approach is consistent with the IRS’ prior positions relating to forfeitures in defined benefit plans.  As a result, the new regulation should not require plans to amend their plan documents or change their current forfeiture procedures.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Specifically, defined contribution plans cannot allow forfeitures to accumulate in a separate account over the course of years.  Any forfeitures must be used no later than 12 months following the close of the plan year in which the forfeitures were incurred.  This deadline alleviates the administrative burdens of using forfeitures that occur late in a plan year.  The proposed rule does not address the rules around when a non-vested, terminated participant’s account can be forfeited.  Only how and when those forfeitures can be used by the plan once they’re taken from the terminated participant’s account.</a:t>
            </a:r>
          </a:p>
          <a:p>
            <a:r>
              <a:rPr lang="en-US" sz="1200" kern="1200" dirty="0">
                <a:solidFill>
                  <a:schemeClr val="tx1"/>
                </a:solidFill>
                <a:effectLst/>
                <a:latin typeface="+mn-lt"/>
                <a:ea typeface="+mn-ea"/>
                <a:cs typeface="+mn-cs"/>
              </a:rPr>
              <a:t>Both the rules relating to how and when plans can use the forfeitures are consistent with the IRS’ prior positions.  Consequently, the proposed regulation should not require plans to amend their plan documents nor change their current forfeiture procedures.  Most pre-approved defined contribution plan documents already give plan sponsors the flexibility allowed under these new rules. </a:t>
            </a:r>
          </a:p>
          <a:p>
            <a:r>
              <a:rPr lang="en-US" sz="1200" b="1" kern="1200" dirty="0">
                <a:solidFill>
                  <a:schemeClr val="tx1"/>
                </a:solidFill>
                <a:effectLst/>
                <a:latin typeface="+mn-lt"/>
                <a:ea typeface="+mn-ea"/>
                <a:cs typeface="+mn-cs"/>
              </a:rPr>
              <a:t>Transition Period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Perhaps most importantly, the regulations give a new transition period.  Sometimes, plans will allow their forfeiture funds to accumulate in a “slush fund” over the course of a number of years.  This accumulation violates the IRS’ position on how quickly plans must use forfeitures.  Most often, the accumulation will also violate the terms of the plan document.  The transition period serves as a general amnesty for plans that have not been allocating their forfeiture funds on a timely basis.  </a:t>
            </a:r>
          </a:p>
          <a:p>
            <a:r>
              <a:rPr lang="en-US" sz="1200" kern="1200" dirty="0">
                <a:solidFill>
                  <a:schemeClr val="tx1"/>
                </a:solidFill>
                <a:effectLst/>
                <a:latin typeface="+mn-lt"/>
                <a:ea typeface="+mn-ea"/>
                <a:cs typeface="+mn-cs"/>
              </a:rPr>
              <a:t>Under the transition rule, forfeitures incurred before 2024 will be treated as occurring during the 2024 plan year.  That will give the plan until the end of the 2025 plan year to properly use the forfeiture.  Any defined contribution plan that has not appropriately complied with the IRS’ deadlines for using their forfeiture funds should take advantage of this amnesty period to get their forfeiture administration back into compliance.</a:t>
            </a:r>
          </a:p>
          <a:p>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1D08B2F6-5A20-7CC1-C39E-0A2EA810892F}"/>
              </a:ext>
            </a:extLst>
          </p:cNvPr>
          <p:cNvSpPr>
            <a:spLocks noGrp="1"/>
          </p:cNvSpPr>
          <p:nvPr>
            <p:ph type="sldNum" sz="quarter" idx="5"/>
          </p:nvPr>
        </p:nvSpPr>
        <p:spPr/>
        <p:txBody>
          <a:bodyPr/>
          <a:lstStyle/>
          <a:p>
            <a:fld id="{E219C78B-30F8-49A0-AFA9-BF1530428E7A}" type="slidenum">
              <a:rPr lang="en-GB" smtClean="0"/>
              <a:t>45</a:t>
            </a:fld>
            <a:endParaRPr lang="en-GB" dirty="0"/>
          </a:p>
        </p:txBody>
      </p:sp>
    </p:spTree>
    <p:extLst>
      <p:ext uri="{BB962C8B-B14F-4D97-AF65-F5344CB8AC3E}">
        <p14:creationId xmlns:p14="http://schemas.microsoft.com/office/powerpoint/2010/main" val="15409498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88456-0B38-A4B1-F418-37801907D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95EA12-CB1A-E79E-5701-49BC9D40FA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2A65EF-4047-D9F9-9200-E2C2259FF9C1}"/>
              </a:ext>
            </a:extLst>
          </p:cNvPr>
          <p:cNvSpPr>
            <a:spLocks noGrp="1"/>
          </p:cNvSpPr>
          <p:nvPr>
            <p:ph type="body" idx="1"/>
          </p:nvPr>
        </p:nvSpPr>
        <p:spPr/>
        <p:txBody>
          <a:bodyPr/>
          <a:lstStyle/>
          <a:p>
            <a:r>
              <a:rPr lang="en-US" dirty="0"/>
              <a:t>Winter 2022, consolidated to one slide</a:t>
            </a:r>
            <a:r>
              <a:rPr lang="en-US" b="1" dirty="0">
                <a:solidFill>
                  <a:schemeClr val="tx2"/>
                </a:solidFill>
              </a:rPr>
              <a:t> Winter 2023</a:t>
            </a:r>
            <a:r>
              <a:rPr lang="en-US" dirty="0"/>
              <a:t> </a:t>
            </a:r>
          </a:p>
        </p:txBody>
      </p:sp>
      <p:sp>
        <p:nvSpPr>
          <p:cNvPr id="4" name="Slide Number Placeholder 3">
            <a:extLst>
              <a:ext uri="{FF2B5EF4-FFF2-40B4-BE49-F238E27FC236}">
                <a16:creationId xmlns:a16="http://schemas.microsoft.com/office/drawing/2014/main" id="{FD65BAE5-9B7E-D578-7BB5-04A1A5D30FAE}"/>
              </a:ext>
            </a:extLst>
          </p:cNvPr>
          <p:cNvSpPr>
            <a:spLocks noGrp="1"/>
          </p:cNvSpPr>
          <p:nvPr>
            <p:ph type="sldNum" sz="quarter" idx="5"/>
          </p:nvPr>
        </p:nvSpPr>
        <p:spPr/>
        <p:txBody>
          <a:bodyPr/>
          <a:lstStyle/>
          <a:p>
            <a:fld id="{E219C78B-30F8-49A0-AFA9-BF1530428E7A}" type="slidenum">
              <a:rPr lang="en-GB" smtClean="0"/>
              <a:t>46</a:t>
            </a:fld>
            <a:endParaRPr lang="en-GB" dirty="0"/>
          </a:p>
        </p:txBody>
      </p:sp>
    </p:spTree>
    <p:extLst>
      <p:ext uri="{BB962C8B-B14F-4D97-AF65-F5344CB8AC3E}">
        <p14:creationId xmlns:p14="http://schemas.microsoft.com/office/powerpoint/2010/main" val="40309093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46FD2-B59C-F236-93DA-6CAFE2E98C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57D8D9-50E6-02E8-CF4F-55C821638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E9A9D0-23BB-F2A5-F8A2-52B4D48D92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825D11-B94A-0B2E-23EF-C4DCDF39CB22}"/>
              </a:ext>
            </a:extLst>
          </p:cNvPr>
          <p:cNvSpPr>
            <a:spLocks noGrp="1"/>
          </p:cNvSpPr>
          <p:nvPr>
            <p:ph type="sldNum" sz="quarter" idx="5"/>
          </p:nvPr>
        </p:nvSpPr>
        <p:spPr/>
        <p:txBody>
          <a:bodyPr/>
          <a:lstStyle/>
          <a:p>
            <a:fld id="{E219C78B-30F8-49A0-AFA9-BF1530428E7A}" type="slidenum">
              <a:rPr lang="en-GB" smtClean="0"/>
              <a:t>48</a:t>
            </a:fld>
            <a:endParaRPr lang="en-GB" dirty="0"/>
          </a:p>
        </p:txBody>
      </p:sp>
    </p:spTree>
    <p:extLst>
      <p:ext uri="{BB962C8B-B14F-4D97-AF65-F5344CB8AC3E}">
        <p14:creationId xmlns:p14="http://schemas.microsoft.com/office/powerpoint/2010/main" val="31105653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55205-112B-DBE8-2C56-6C6E421E2E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964902-C6B1-E9FD-1868-BC141E2A6C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EA693E-7E1A-9B51-6028-566127E002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8F4928-5595-9B66-95E7-CA27DDE03DE3}"/>
              </a:ext>
            </a:extLst>
          </p:cNvPr>
          <p:cNvSpPr>
            <a:spLocks noGrp="1"/>
          </p:cNvSpPr>
          <p:nvPr>
            <p:ph type="sldNum" sz="quarter" idx="5"/>
          </p:nvPr>
        </p:nvSpPr>
        <p:spPr/>
        <p:txBody>
          <a:bodyPr/>
          <a:lstStyle/>
          <a:p>
            <a:fld id="{E219C78B-30F8-49A0-AFA9-BF1530428E7A}" type="slidenum">
              <a:rPr lang="en-GB" smtClean="0"/>
              <a:t>49</a:t>
            </a:fld>
            <a:endParaRPr lang="en-GB" dirty="0"/>
          </a:p>
        </p:txBody>
      </p:sp>
    </p:spTree>
    <p:extLst>
      <p:ext uri="{BB962C8B-B14F-4D97-AF65-F5344CB8AC3E}">
        <p14:creationId xmlns:p14="http://schemas.microsoft.com/office/powerpoint/2010/main" val="3644895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04D14-43C5-40AC-29CE-13C8D994F9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3262F-A799-F458-5C5A-49F0BBDEDD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4F37E2-F633-10C1-5449-9C06E51ACE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28CC2F-6CE7-9C89-7E2D-5AA9889333A8}"/>
              </a:ext>
            </a:extLst>
          </p:cNvPr>
          <p:cNvSpPr>
            <a:spLocks noGrp="1"/>
          </p:cNvSpPr>
          <p:nvPr>
            <p:ph type="sldNum" sz="quarter" idx="5"/>
          </p:nvPr>
        </p:nvSpPr>
        <p:spPr/>
        <p:txBody>
          <a:bodyPr/>
          <a:lstStyle/>
          <a:p>
            <a:fld id="{E219C78B-30F8-49A0-AFA9-BF1530428E7A}" type="slidenum">
              <a:rPr lang="en-GB" smtClean="0"/>
              <a:t>20</a:t>
            </a:fld>
            <a:endParaRPr lang="en-GB" dirty="0"/>
          </a:p>
        </p:txBody>
      </p:sp>
    </p:spTree>
    <p:extLst>
      <p:ext uri="{BB962C8B-B14F-4D97-AF65-F5344CB8AC3E}">
        <p14:creationId xmlns:p14="http://schemas.microsoft.com/office/powerpoint/2010/main" val="851260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8377E-9B4C-E1E3-3DA8-7AADF63DB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EF9C5-08BC-0E0C-2D7F-A4D07A57E2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F4196E-F60A-775F-322F-83AEAD110A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0DDA15-CD1C-0486-115D-7A7CAFE59ED7}"/>
              </a:ext>
            </a:extLst>
          </p:cNvPr>
          <p:cNvSpPr>
            <a:spLocks noGrp="1"/>
          </p:cNvSpPr>
          <p:nvPr>
            <p:ph type="sldNum" sz="quarter" idx="5"/>
          </p:nvPr>
        </p:nvSpPr>
        <p:spPr/>
        <p:txBody>
          <a:bodyPr/>
          <a:lstStyle/>
          <a:p>
            <a:fld id="{E219C78B-30F8-49A0-AFA9-BF1530428E7A}" type="slidenum">
              <a:rPr lang="en-GB" smtClean="0"/>
              <a:t>22</a:t>
            </a:fld>
            <a:endParaRPr lang="en-GB" dirty="0"/>
          </a:p>
        </p:txBody>
      </p:sp>
    </p:spTree>
    <p:extLst>
      <p:ext uri="{BB962C8B-B14F-4D97-AF65-F5344CB8AC3E}">
        <p14:creationId xmlns:p14="http://schemas.microsoft.com/office/powerpoint/2010/main" val="3658597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01113-89C0-C025-E80B-E2B6CA71D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A8A324-73CF-41E8-2E2B-98465845D9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405BBC-95C9-2E2A-9768-5A840F4F7F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B9E3F3-8171-BE7D-EAA5-FE26DC9126E9}"/>
              </a:ext>
            </a:extLst>
          </p:cNvPr>
          <p:cNvSpPr>
            <a:spLocks noGrp="1"/>
          </p:cNvSpPr>
          <p:nvPr>
            <p:ph type="sldNum" sz="quarter" idx="5"/>
          </p:nvPr>
        </p:nvSpPr>
        <p:spPr/>
        <p:txBody>
          <a:bodyPr/>
          <a:lstStyle/>
          <a:p>
            <a:fld id="{E219C78B-30F8-49A0-AFA9-BF1530428E7A}" type="slidenum">
              <a:rPr lang="en-GB" smtClean="0"/>
              <a:t>23</a:t>
            </a:fld>
            <a:endParaRPr lang="en-GB" dirty="0"/>
          </a:p>
        </p:txBody>
      </p:sp>
    </p:spTree>
    <p:extLst>
      <p:ext uri="{BB962C8B-B14F-4D97-AF65-F5344CB8AC3E}">
        <p14:creationId xmlns:p14="http://schemas.microsoft.com/office/powerpoint/2010/main" val="3844392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22E18-9B8F-2BE4-B1C2-A62A1EA4E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CCF5FE-1A99-C6AC-2083-AE6C04F4B2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375CB3-62BC-D37E-A74F-EE4703972E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085CC4-6DEB-723A-1E55-04369356F686}"/>
              </a:ext>
            </a:extLst>
          </p:cNvPr>
          <p:cNvSpPr>
            <a:spLocks noGrp="1"/>
          </p:cNvSpPr>
          <p:nvPr>
            <p:ph type="sldNum" sz="quarter" idx="5"/>
          </p:nvPr>
        </p:nvSpPr>
        <p:spPr/>
        <p:txBody>
          <a:bodyPr/>
          <a:lstStyle/>
          <a:p>
            <a:fld id="{E219C78B-30F8-49A0-AFA9-BF1530428E7A}" type="slidenum">
              <a:rPr lang="en-GB" smtClean="0"/>
              <a:t>25</a:t>
            </a:fld>
            <a:endParaRPr lang="en-GB" dirty="0"/>
          </a:p>
        </p:txBody>
      </p:sp>
    </p:spTree>
    <p:extLst>
      <p:ext uri="{BB962C8B-B14F-4D97-AF65-F5344CB8AC3E}">
        <p14:creationId xmlns:p14="http://schemas.microsoft.com/office/powerpoint/2010/main" val="4198779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5BACD-627A-1C19-4209-4D5E5B1CD6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F77DED-2373-52E8-FC6D-F8A156E20C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AB0C03-C10D-A3B7-B9D0-C522B9F28039}"/>
              </a:ext>
            </a:extLst>
          </p:cNvPr>
          <p:cNvSpPr>
            <a:spLocks noGrp="1"/>
          </p:cNvSpPr>
          <p:nvPr>
            <p:ph type="body" idx="1"/>
          </p:nvPr>
        </p:nvSpPr>
        <p:spPr/>
        <p:txBody>
          <a:bodyPr/>
          <a:lstStyle/>
          <a:p>
            <a:r>
              <a:rPr lang="en-US" dirty="0"/>
              <a:t>Summer 2025 </a:t>
            </a:r>
          </a:p>
        </p:txBody>
      </p:sp>
      <p:sp>
        <p:nvSpPr>
          <p:cNvPr id="4" name="Slide Number Placeholder 3">
            <a:extLst>
              <a:ext uri="{FF2B5EF4-FFF2-40B4-BE49-F238E27FC236}">
                <a16:creationId xmlns:a16="http://schemas.microsoft.com/office/drawing/2014/main" id="{4FC9F78C-EE15-6DCD-E7F4-E7A1B565D307}"/>
              </a:ext>
            </a:extLst>
          </p:cNvPr>
          <p:cNvSpPr>
            <a:spLocks noGrp="1"/>
          </p:cNvSpPr>
          <p:nvPr>
            <p:ph type="sldNum" sz="quarter" idx="5"/>
          </p:nvPr>
        </p:nvSpPr>
        <p:spPr/>
        <p:txBody>
          <a:bodyPr/>
          <a:lstStyle/>
          <a:p>
            <a:fld id="{E219C78B-30F8-49A0-AFA9-BF1530428E7A}" type="slidenum">
              <a:rPr lang="en-GB" smtClean="0"/>
              <a:t>26</a:t>
            </a:fld>
            <a:endParaRPr lang="en-GB" dirty="0"/>
          </a:p>
        </p:txBody>
      </p:sp>
    </p:spTree>
    <p:extLst>
      <p:ext uri="{BB962C8B-B14F-4D97-AF65-F5344CB8AC3E}">
        <p14:creationId xmlns:p14="http://schemas.microsoft.com/office/powerpoint/2010/main" val="1200024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520EE-E825-CDA5-3C94-E235FE9350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9ECA58-53DF-A75E-6EE8-D4EE30F538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F8F853-AD69-CDDF-2702-FC7151EB726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A44D947E-CC5D-8476-9D5C-CA51EBF71C03}"/>
              </a:ext>
            </a:extLst>
          </p:cNvPr>
          <p:cNvSpPr>
            <a:spLocks noGrp="1"/>
          </p:cNvSpPr>
          <p:nvPr>
            <p:ph type="sldNum" sz="quarter" idx="5"/>
          </p:nvPr>
        </p:nvSpPr>
        <p:spPr/>
        <p:txBody>
          <a:bodyPr/>
          <a:lstStyle/>
          <a:p>
            <a:fld id="{E219C78B-30F8-49A0-AFA9-BF1530428E7A}" type="slidenum">
              <a:rPr lang="en-GB" smtClean="0"/>
              <a:t>27</a:t>
            </a:fld>
            <a:endParaRPr lang="en-GB" dirty="0"/>
          </a:p>
        </p:txBody>
      </p:sp>
    </p:spTree>
    <p:extLst>
      <p:ext uri="{BB962C8B-B14F-4D97-AF65-F5344CB8AC3E}">
        <p14:creationId xmlns:p14="http://schemas.microsoft.com/office/powerpoint/2010/main" val="4150733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02615-25BC-1F6B-471C-20FE74034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1D6E70-D331-A2CF-E44F-45341CE651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CDE46A-E685-3F57-E61E-4CCAA09B69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7BDC47-53ED-81E8-C3AC-0B7AADBC2CF0}"/>
              </a:ext>
            </a:extLst>
          </p:cNvPr>
          <p:cNvSpPr>
            <a:spLocks noGrp="1"/>
          </p:cNvSpPr>
          <p:nvPr>
            <p:ph type="sldNum" sz="quarter" idx="5"/>
          </p:nvPr>
        </p:nvSpPr>
        <p:spPr/>
        <p:txBody>
          <a:bodyPr/>
          <a:lstStyle/>
          <a:p>
            <a:fld id="{E219C78B-30F8-49A0-AFA9-BF1530428E7A}" type="slidenum">
              <a:rPr lang="en-GB" smtClean="0"/>
              <a:t>28</a:t>
            </a:fld>
            <a:endParaRPr lang="en-GB" dirty="0"/>
          </a:p>
        </p:txBody>
      </p:sp>
    </p:spTree>
    <p:extLst>
      <p:ext uri="{BB962C8B-B14F-4D97-AF65-F5344CB8AC3E}">
        <p14:creationId xmlns:p14="http://schemas.microsoft.com/office/powerpoint/2010/main" val="2271804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DAF3B6-E7A1-9C1C-F25E-E0430A2C2A9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A96E44FF-CF32-6280-B405-9C21B0BAD9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4DF6B73C-0DCB-54D1-A66B-F5B7517DDE82}"/>
              </a:ext>
            </a:extLst>
          </p:cNvPr>
          <p:cNvSpPr>
            <a:spLocks noGrp="1"/>
          </p:cNvSpPr>
          <p:nvPr>
            <p:ph type="dt" sz="half" idx="10"/>
          </p:nvPr>
        </p:nvSpPr>
        <p:spPr/>
        <p:txBody>
          <a:bodyPr/>
          <a:lstStyle/>
          <a:p>
            <a:endParaRPr lang="es-CO"/>
          </a:p>
        </p:txBody>
      </p:sp>
      <p:sp>
        <p:nvSpPr>
          <p:cNvPr id="5" name="Marcador de pie de página 4">
            <a:extLst>
              <a:ext uri="{FF2B5EF4-FFF2-40B4-BE49-F238E27FC236}">
                <a16:creationId xmlns:a16="http://schemas.microsoft.com/office/drawing/2014/main" id="{A901238B-6A16-C5CF-6ED3-13B914A9A532}"/>
              </a:ext>
            </a:extLst>
          </p:cNvPr>
          <p:cNvSpPr>
            <a:spLocks noGrp="1"/>
          </p:cNvSpPr>
          <p:nvPr>
            <p:ph type="ftr" sz="quarter" idx="11"/>
          </p:nvPr>
        </p:nvSpPr>
        <p:spPr/>
        <p:txBody>
          <a:bodyPr/>
          <a:lstStyle/>
          <a:p>
            <a:r>
              <a:rPr lang="en-US"/>
              <a:t>For Institutional Use Only. Not for Public Distribution. ©2025 ARTHUR J. GALLAGHER &amp; CO.</a:t>
            </a:r>
            <a:endParaRPr lang="es-CO"/>
          </a:p>
        </p:txBody>
      </p:sp>
      <p:sp>
        <p:nvSpPr>
          <p:cNvPr id="6" name="Marcador de número de diapositiva 5">
            <a:extLst>
              <a:ext uri="{FF2B5EF4-FFF2-40B4-BE49-F238E27FC236}">
                <a16:creationId xmlns:a16="http://schemas.microsoft.com/office/drawing/2014/main" id="{9770E3F3-B0AB-76D5-B709-0FA02EB36331}"/>
              </a:ext>
            </a:extLst>
          </p:cNvPr>
          <p:cNvSpPr>
            <a:spLocks noGrp="1"/>
          </p:cNvSpPr>
          <p:nvPr>
            <p:ph type="sldNum" sz="quarter" idx="12"/>
          </p:nvPr>
        </p:nvSpPr>
        <p:spPr/>
        <p:txBody>
          <a:bodyPr/>
          <a:lstStyle/>
          <a:p>
            <a:fld id="{0B695BBF-3E45-4238-B03D-7647152B0DA0}" type="slidenum">
              <a:rPr lang="es-CO" smtClean="0"/>
              <a:t>‹#›</a:t>
            </a:fld>
            <a:endParaRPr lang="es-CO"/>
          </a:p>
        </p:txBody>
      </p:sp>
    </p:spTree>
    <p:extLst>
      <p:ext uri="{BB962C8B-B14F-4D97-AF65-F5344CB8AC3E}">
        <p14:creationId xmlns:p14="http://schemas.microsoft.com/office/powerpoint/2010/main" val="3861639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088873-C528-C2FE-E243-D78571203E1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FD7E456-627A-16F9-9FB2-34A19AF244F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E4AF63A-9F4C-4E87-8196-8B9B4C57CF3D}"/>
              </a:ext>
            </a:extLst>
          </p:cNvPr>
          <p:cNvSpPr>
            <a:spLocks noGrp="1"/>
          </p:cNvSpPr>
          <p:nvPr>
            <p:ph type="dt" sz="half" idx="10"/>
          </p:nvPr>
        </p:nvSpPr>
        <p:spPr/>
        <p:txBody>
          <a:bodyPr/>
          <a:lstStyle/>
          <a:p>
            <a:endParaRPr lang="es-CO"/>
          </a:p>
        </p:txBody>
      </p:sp>
      <p:sp>
        <p:nvSpPr>
          <p:cNvPr id="5" name="Marcador de pie de página 4">
            <a:extLst>
              <a:ext uri="{FF2B5EF4-FFF2-40B4-BE49-F238E27FC236}">
                <a16:creationId xmlns:a16="http://schemas.microsoft.com/office/drawing/2014/main" id="{C52B78D1-CD06-458F-8FE0-9C8A289BB088}"/>
              </a:ext>
            </a:extLst>
          </p:cNvPr>
          <p:cNvSpPr>
            <a:spLocks noGrp="1"/>
          </p:cNvSpPr>
          <p:nvPr>
            <p:ph type="ftr" sz="quarter" idx="11"/>
          </p:nvPr>
        </p:nvSpPr>
        <p:spPr/>
        <p:txBody>
          <a:bodyPr/>
          <a:lstStyle/>
          <a:p>
            <a:r>
              <a:rPr lang="en-US"/>
              <a:t>For Institutional Use Only. Not for Public Distribution. ©2025 ARTHUR J. GALLAGHER &amp; CO.</a:t>
            </a:r>
            <a:endParaRPr lang="es-CO"/>
          </a:p>
        </p:txBody>
      </p:sp>
      <p:sp>
        <p:nvSpPr>
          <p:cNvPr id="6" name="Marcador de número de diapositiva 5">
            <a:extLst>
              <a:ext uri="{FF2B5EF4-FFF2-40B4-BE49-F238E27FC236}">
                <a16:creationId xmlns:a16="http://schemas.microsoft.com/office/drawing/2014/main" id="{906280E9-3EA1-2665-9A66-C10FE4D613B9}"/>
              </a:ext>
            </a:extLst>
          </p:cNvPr>
          <p:cNvSpPr>
            <a:spLocks noGrp="1"/>
          </p:cNvSpPr>
          <p:nvPr>
            <p:ph type="sldNum" sz="quarter" idx="12"/>
          </p:nvPr>
        </p:nvSpPr>
        <p:spPr/>
        <p:txBody>
          <a:bodyPr/>
          <a:lstStyle/>
          <a:p>
            <a:fld id="{0B695BBF-3E45-4238-B03D-7647152B0DA0}" type="slidenum">
              <a:rPr lang="es-CO" smtClean="0"/>
              <a:t>‹#›</a:t>
            </a:fld>
            <a:endParaRPr lang="es-CO"/>
          </a:p>
        </p:txBody>
      </p:sp>
    </p:spTree>
    <p:extLst>
      <p:ext uri="{BB962C8B-B14F-4D97-AF65-F5344CB8AC3E}">
        <p14:creationId xmlns:p14="http://schemas.microsoft.com/office/powerpoint/2010/main" val="339616355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142009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89020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7550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542192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251137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305567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431515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1213172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1578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1964873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7065C28-F399-46A9-D10D-079BFBE6EE2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F543717A-0E37-39B0-75B6-5903405D964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A39FB3D-F251-5F9A-1237-AC2FD31DEF9E}"/>
              </a:ext>
            </a:extLst>
          </p:cNvPr>
          <p:cNvSpPr>
            <a:spLocks noGrp="1"/>
          </p:cNvSpPr>
          <p:nvPr>
            <p:ph type="dt" sz="half" idx="10"/>
          </p:nvPr>
        </p:nvSpPr>
        <p:spPr/>
        <p:txBody>
          <a:bodyPr/>
          <a:lstStyle/>
          <a:p>
            <a:endParaRPr lang="es-CO"/>
          </a:p>
        </p:txBody>
      </p:sp>
      <p:sp>
        <p:nvSpPr>
          <p:cNvPr id="5" name="Marcador de pie de página 4">
            <a:extLst>
              <a:ext uri="{FF2B5EF4-FFF2-40B4-BE49-F238E27FC236}">
                <a16:creationId xmlns:a16="http://schemas.microsoft.com/office/drawing/2014/main" id="{1A24AEFA-9E39-6C2E-C76A-5054897BB716}"/>
              </a:ext>
            </a:extLst>
          </p:cNvPr>
          <p:cNvSpPr>
            <a:spLocks noGrp="1"/>
          </p:cNvSpPr>
          <p:nvPr>
            <p:ph type="ftr" sz="quarter" idx="11"/>
          </p:nvPr>
        </p:nvSpPr>
        <p:spPr/>
        <p:txBody>
          <a:bodyPr/>
          <a:lstStyle/>
          <a:p>
            <a:r>
              <a:rPr lang="en-US"/>
              <a:t>For Institutional Use Only. Not for Public Distribution. ©2025 ARTHUR J. GALLAGHER &amp; CO.</a:t>
            </a:r>
            <a:endParaRPr lang="es-CO"/>
          </a:p>
        </p:txBody>
      </p:sp>
      <p:sp>
        <p:nvSpPr>
          <p:cNvPr id="6" name="Marcador de número de diapositiva 5">
            <a:extLst>
              <a:ext uri="{FF2B5EF4-FFF2-40B4-BE49-F238E27FC236}">
                <a16:creationId xmlns:a16="http://schemas.microsoft.com/office/drawing/2014/main" id="{C03BE1B3-4DEF-49CD-626B-3EA07964B958}"/>
              </a:ext>
            </a:extLst>
          </p:cNvPr>
          <p:cNvSpPr>
            <a:spLocks noGrp="1"/>
          </p:cNvSpPr>
          <p:nvPr>
            <p:ph type="sldNum" sz="quarter" idx="12"/>
          </p:nvPr>
        </p:nvSpPr>
        <p:spPr/>
        <p:txBody>
          <a:bodyPr/>
          <a:lstStyle/>
          <a:p>
            <a:fld id="{0B695BBF-3E45-4238-B03D-7647152B0DA0}" type="slidenum">
              <a:rPr lang="es-CO" smtClean="0"/>
              <a:t>‹#›</a:t>
            </a:fld>
            <a:endParaRPr lang="es-CO"/>
          </a:p>
        </p:txBody>
      </p:sp>
    </p:spTree>
    <p:extLst>
      <p:ext uri="{BB962C8B-B14F-4D97-AF65-F5344CB8AC3E}">
        <p14:creationId xmlns:p14="http://schemas.microsoft.com/office/powerpoint/2010/main" val="40940283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2849748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4067534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1801259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1324937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207127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305273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406952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343555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3076776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6719821C-B028-634B-CDD5-367237CD9CFA}"/>
              </a:ext>
            </a:extLst>
          </p:cNvPr>
          <p:cNvSpPr>
            <a:spLocks noGrp="1"/>
          </p:cNvSpPr>
          <p:nvPr>
            <p:ph type="body" sz="quarter" idx="14" hasCustomPrompt="1"/>
          </p:nvPr>
        </p:nvSpPr>
        <p:spPr>
          <a:xfrm>
            <a:off x="611189" y="5416786"/>
            <a:ext cx="2677295" cy="203838"/>
          </a:xfrm>
        </p:spPr>
        <p:txBody>
          <a:bodyPr wrap="square" anchor="b">
            <a:spAutoFit/>
          </a:bodyPr>
          <a:lstStyle>
            <a:lvl1pPr marL="0" algn="l" defTabSz="914377" rtl="0" eaLnBrk="1" latinLnBrk="0" hangingPunct="1">
              <a:buFontTx/>
              <a:buNone/>
              <a:defRPr lang="en-US" sz="800" b="0" kern="1200" dirty="0" smtClean="0">
                <a:solidFill>
                  <a:schemeClr val="bg1"/>
                </a:solidFill>
                <a:latin typeface="+mn-lt"/>
                <a:ea typeface="+mn-ea"/>
                <a:cs typeface="+mn-cs"/>
              </a:defRPr>
            </a:lvl1pPr>
            <a:lvl2pPr marL="0" algn="l" defTabSz="914377" rtl="0" eaLnBrk="1" latinLnBrk="0" hangingPunct="1">
              <a:defRPr lang="en-US" sz="800" kern="1200" dirty="0" smtClean="0">
                <a:solidFill>
                  <a:schemeClr val="bg1">
                    <a:lumMod val="50000"/>
                  </a:schemeClr>
                </a:solidFill>
                <a:latin typeface="+mn-lt"/>
                <a:ea typeface="+mn-ea"/>
                <a:cs typeface="+mn-cs"/>
              </a:defRPr>
            </a:lvl2pPr>
            <a:lvl3pPr marL="0" algn="l" defTabSz="914377" rtl="0" eaLnBrk="1" latinLnBrk="0" hangingPunct="1">
              <a:defRPr lang="en-US" sz="800" kern="1200" dirty="0" smtClean="0">
                <a:solidFill>
                  <a:schemeClr val="bg1">
                    <a:lumMod val="50000"/>
                  </a:schemeClr>
                </a:solidFill>
                <a:latin typeface="+mn-lt"/>
                <a:ea typeface="+mn-ea"/>
                <a:cs typeface="+mn-cs"/>
              </a:defRPr>
            </a:lvl3pPr>
            <a:lvl4pPr marL="0" algn="l" defTabSz="914377" rtl="0" eaLnBrk="1" latinLnBrk="0" hangingPunct="1">
              <a:defRPr lang="en-US" sz="800" kern="1200" dirty="0" smtClean="0">
                <a:solidFill>
                  <a:schemeClr val="bg1">
                    <a:lumMod val="50000"/>
                  </a:schemeClr>
                </a:solidFill>
                <a:latin typeface="+mn-lt"/>
                <a:ea typeface="+mn-ea"/>
                <a:cs typeface="+mn-cs"/>
              </a:defRPr>
            </a:lvl4pPr>
            <a:lvl5pPr marL="0" algn="l" defTabSz="914377" rtl="0" eaLnBrk="1" latinLnBrk="0" hangingPunct="1">
              <a:defRPr lang="en-GB" sz="800" kern="1200" dirty="0">
                <a:solidFill>
                  <a:schemeClr val="bg1">
                    <a:lumMod val="50000"/>
                  </a:schemeClr>
                </a:solidFill>
                <a:latin typeface="+mn-lt"/>
                <a:ea typeface="+mn-ea"/>
                <a:cs typeface="+mn-cs"/>
              </a:defRPr>
            </a:lvl5pPr>
          </a:lstStyle>
          <a:p>
            <a:r>
              <a:rPr lang="en-US" dirty="0"/>
              <a:t>©2026 ARTHUR J. GALLAGHER &amp; CO. </a:t>
            </a:r>
            <a:endParaRPr lang="en-GB" dirty="0"/>
          </a:p>
        </p:txBody>
      </p:sp>
      <p:sp>
        <p:nvSpPr>
          <p:cNvPr id="109" name="Subtitle 2">
            <a:extLst>
              <a:ext uri="{FF2B5EF4-FFF2-40B4-BE49-F238E27FC236}">
                <a16:creationId xmlns:a16="http://schemas.microsoft.com/office/drawing/2014/main" id="{DED33464-27EA-6A94-B7CB-864F7FE087A7}"/>
              </a:ext>
            </a:extLst>
          </p:cNvPr>
          <p:cNvSpPr>
            <a:spLocks noGrp="1"/>
          </p:cNvSpPr>
          <p:nvPr>
            <p:ph type="subTitle" idx="1" hasCustomPrompt="1"/>
          </p:nvPr>
        </p:nvSpPr>
        <p:spPr>
          <a:xfrm>
            <a:off x="606156" y="3776259"/>
            <a:ext cx="5484811" cy="985598"/>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110" name="Title 1">
            <a:extLst>
              <a:ext uri="{FF2B5EF4-FFF2-40B4-BE49-F238E27FC236}">
                <a16:creationId xmlns:a16="http://schemas.microsoft.com/office/drawing/2014/main" id="{9DC1CE45-38A1-0299-E09F-76043F2922BC}"/>
              </a:ext>
            </a:extLst>
          </p:cNvPr>
          <p:cNvSpPr>
            <a:spLocks noGrp="1"/>
          </p:cNvSpPr>
          <p:nvPr>
            <p:ph type="ctrTitle" hasCustomPrompt="1"/>
          </p:nvPr>
        </p:nvSpPr>
        <p:spPr>
          <a:xfrm>
            <a:off x="611189" y="620834"/>
            <a:ext cx="5484811" cy="2473573"/>
          </a:xfrm>
        </p:spPr>
        <p:txBody>
          <a:bodyPr anchor="b">
            <a:normAutofit/>
          </a:bodyPr>
          <a:lstStyle>
            <a:lvl1pPr algn="l">
              <a:defRPr sz="4400" baseline="0">
                <a:solidFill>
                  <a:schemeClr val="bg1"/>
                </a:solidFill>
              </a:defRPr>
            </a:lvl1pPr>
          </a:lstStyle>
          <a:p>
            <a:r>
              <a:rPr lang="en-US"/>
              <a:t>Click to add title</a:t>
            </a:r>
            <a:endParaRPr lang="en-GB"/>
          </a:p>
        </p:txBody>
      </p:sp>
      <p:sp>
        <p:nvSpPr>
          <p:cNvPr id="111" name="Text Placeholder 86">
            <a:extLst>
              <a:ext uri="{FF2B5EF4-FFF2-40B4-BE49-F238E27FC236}">
                <a16:creationId xmlns:a16="http://schemas.microsoft.com/office/drawing/2014/main" id="{694F8FBB-9AAE-569B-53D6-7158D9823777}"/>
              </a:ext>
            </a:extLst>
          </p:cNvPr>
          <p:cNvSpPr>
            <a:spLocks noGrp="1"/>
          </p:cNvSpPr>
          <p:nvPr>
            <p:ph type="body" sz="quarter" idx="17" hasCustomPrompt="1"/>
          </p:nvPr>
        </p:nvSpPr>
        <p:spPr>
          <a:xfrm rot="10800000" flipV="1">
            <a:off x="611191" y="3435331"/>
            <a:ext cx="732700" cy="0"/>
          </a:xfrm>
          <a:ln w="6350">
            <a:solidFill>
              <a:schemeClr val="bg1"/>
            </a:solidFill>
          </a:ln>
        </p:spPr>
        <p:txBody>
          <a:bodyPr/>
          <a:lstStyle>
            <a:lvl1pPr>
              <a:defRPr sz="133" b="0">
                <a:solidFill>
                  <a:schemeClr val="bg1"/>
                </a:solidFill>
              </a:defRPr>
            </a:lvl1pPr>
          </a:lstStyle>
          <a:p>
            <a:pPr lvl="0"/>
            <a:r>
              <a:rPr lang="en-US"/>
              <a:t>.</a:t>
            </a:r>
            <a:endParaRPr lang="en-GB"/>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3609217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6719821C-B028-634B-CDD5-367237CD9CFA}"/>
              </a:ext>
            </a:extLst>
          </p:cNvPr>
          <p:cNvSpPr>
            <a:spLocks noGrp="1"/>
          </p:cNvSpPr>
          <p:nvPr>
            <p:ph type="body" sz="quarter" idx="14" hasCustomPrompt="1"/>
          </p:nvPr>
        </p:nvSpPr>
        <p:spPr>
          <a:xfrm>
            <a:off x="611189" y="5512622"/>
            <a:ext cx="1887539" cy="110800"/>
          </a:xfrm>
        </p:spPr>
        <p:txBody>
          <a:bodyPr anchor="b">
            <a:spAutoFit/>
          </a:bodyPr>
          <a:lstStyle>
            <a:lvl1pPr marL="0" algn="l" defTabSz="914377" rtl="0" eaLnBrk="1" latinLnBrk="0" hangingPunct="1">
              <a:defRPr lang="en-US" sz="800" b="0" kern="1200" dirty="0" smtClean="0">
                <a:solidFill>
                  <a:schemeClr val="bg1"/>
                </a:solidFill>
                <a:latin typeface="+mn-lt"/>
                <a:ea typeface="+mn-ea"/>
                <a:cs typeface="+mn-cs"/>
              </a:defRPr>
            </a:lvl1pPr>
            <a:lvl2pPr marL="0" algn="l" defTabSz="914377" rtl="0" eaLnBrk="1" latinLnBrk="0" hangingPunct="1">
              <a:defRPr lang="en-US" sz="800" kern="1200" dirty="0" smtClean="0">
                <a:solidFill>
                  <a:schemeClr val="bg1">
                    <a:lumMod val="50000"/>
                  </a:schemeClr>
                </a:solidFill>
                <a:latin typeface="+mn-lt"/>
                <a:ea typeface="+mn-ea"/>
                <a:cs typeface="+mn-cs"/>
              </a:defRPr>
            </a:lvl2pPr>
            <a:lvl3pPr marL="0" algn="l" defTabSz="914377" rtl="0" eaLnBrk="1" latinLnBrk="0" hangingPunct="1">
              <a:defRPr lang="en-US" sz="800" kern="1200" dirty="0" smtClean="0">
                <a:solidFill>
                  <a:schemeClr val="bg1">
                    <a:lumMod val="50000"/>
                  </a:schemeClr>
                </a:solidFill>
                <a:latin typeface="+mn-lt"/>
                <a:ea typeface="+mn-ea"/>
                <a:cs typeface="+mn-cs"/>
              </a:defRPr>
            </a:lvl3pPr>
            <a:lvl4pPr marL="0" algn="l" defTabSz="914377" rtl="0" eaLnBrk="1" latinLnBrk="0" hangingPunct="1">
              <a:defRPr lang="en-US" sz="800" kern="1200" dirty="0" smtClean="0">
                <a:solidFill>
                  <a:schemeClr val="bg1">
                    <a:lumMod val="50000"/>
                  </a:schemeClr>
                </a:solidFill>
                <a:latin typeface="+mn-lt"/>
                <a:ea typeface="+mn-ea"/>
                <a:cs typeface="+mn-cs"/>
              </a:defRPr>
            </a:lvl4pPr>
            <a:lvl5pPr marL="0" algn="l" defTabSz="914377" rtl="0" eaLnBrk="1" latinLnBrk="0" hangingPunct="1">
              <a:defRPr lang="en-GB" sz="800" kern="1200" dirty="0">
                <a:solidFill>
                  <a:schemeClr val="bg1">
                    <a:lumMod val="50000"/>
                  </a:schemeClr>
                </a:solidFill>
                <a:latin typeface="+mn-lt"/>
                <a:ea typeface="+mn-ea"/>
                <a:cs typeface="+mn-cs"/>
              </a:defRPr>
            </a:lvl5pPr>
          </a:lstStyle>
          <a:p>
            <a:r>
              <a:rPr lang="en-US"/>
              <a:t>©2024 ARTHUR J. GALLAGHER &amp; CO. </a:t>
            </a:r>
            <a:endParaRPr lang="en-GB"/>
          </a:p>
        </p:txBody>
      </p:sp>
      <p:sp>
        <p:nvSpPr>
          <p:cNvPr id="109" name="Subtitle 2">
            <a:extLst>
              <a:ext uri="{FF2B5EF4-FFF2-40B4-BE49-F238E27FC236}">
                <a16:creationId xmlns:a16="http://schemas.microsoft.com/office/drawing/2014/main" id="{DED33464-27EA-6A94-B7CB-864F7FE087A7}"/>
              </a:ext>
            </a:extLst>
          </p:cNvPr>
          <p:cNvSpPr>
            <a:spLocks noGrp="1"/>
          </p:cNvSpPr>
          <p:nvPr>
            <p:ph type="subTitle" idx="1" hasCustomPrompt="1"/>
          </p:nvPr>
        </p:nvSpPr>
        <p:spPr>
          <a:xfrm>
            <a:off x="606156" y="3776259"/>
            <a:ext cx="5484811" cy="985598"/>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110" name="Title 1">
            <a:extLst>
              <a:ext uri="{FF2B5EF4-FFF2-40B4-BE49-F238E27FC236}">
                <a16:creationId xmlns:a16="http://schemas.microsoft.com/office/drawing/2014/main" id="{9DC1CE45-38A1-0299-E09F-76043F2922BC}"/>
              </a:ext>
            </a:extLst>
          </p:cNvPr>
          <p:cNvSpPr>
            <a:spLocks noGrp="1"/>
          </p:cNvSpPr>
          <p:nvPr>
            <p:ph type="ctrTitle" hasCustomPrompt="1"/>
          </p:nvPr>
        </p:nvSpPr>
        <p:spPr>
          <a:xfrm>
            <a:off x="611189" y="620834"/>
            <a:ext cx="5484811" cy="2473573"/>
          </a:xfrm>
        </p:spPr>
        <p:txBody>
          <a:bodyPr anchor="b">
            <a:normAutofit/>
          </a:bodyPr>
          <a:lstStyle>
            <a:lvl1pPr algn="l">
              <a:defRPr sz="4400" baseline="0">
                <a:solidFill>
                  <a:schemeClr val="bg1"/>
                </a:solidFill>
              </a:defRPr>
            </a:lvl1pPr>
          </a:lstStyle>
          <a:p>
            <a:r>
              <a:rPr lang="en-US"/>
              <a:t>Click to add title</a:t>
            </a:r>
            <a:endParaRPr lang="en-GB"/>
          </a:p>
        </p:txBody>
      </p:sp>
      <p:sp>
        <p:nvSpPr>
          <p:cNvPr id="111" name="Text Placeholder 86">
            <a:extLst>
              <a:ext uri="{FF2B5EF4-FFF2-40B4-BE49-F238E27FC236}">
                <a16:creationId xmlns:a16="http://schemas.microsoft.com/office/drawing/2014/main" id="{694F8FBB-9AAE-569B-53D6-7158D9823777}"/>
              </a:ext>
            </a:extLst>
          </p:cNvPr>
          <p:cNvSpPr>
            <a:spLocks noGrp="1"/>
          </p:cNvSpPr>
          <p:nvPr>
            <p:ph type="body" sz="quarter" idx="17" hasCustomPrompt="1"/>
          </p:nvPr>
        </p:nvSpPr>
        <p:spPr>
          <a:xfrm rot="10800000" flipV="1">
            <a:off x="611191" y="3435331"/>
            <a:ext cx="732700" cy="0"/>
          </a:xfrm>
          <a:ln w="6350">
            <a:solidFill>
              <a:schemeClr val="bg1"/>
            </a:solidFill>
          </a:ln>
        </p:spPr>
        <p:txBody>
          <a:bodyPr/>
          <a:lstStyle>
            <a:lvl1pPr>
              <a:defRPr sz="133" b="0">
                <a:solidFill>
                  <a:schemeClr val="bg1"/>
                </a:solidFill>
              </a:defRPr>
            </a:lvl1pPr>
          </a:lstStyle>
          <a:p>
            <a:pPr lvl="0"/>
            <a:r>
              <a:rPr lang="en-US"/>
              <a:t>.</a:t>
            </a:r>
            <a:endParaRPr lang="en-GB"/>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149468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Intr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DC20F7-933F-FC29-AAFF-94772914A9FC}"/>
              </a:ext>
            </a:extLst>
          </p:cNvPr>
          <p:cNvSpPr>
            <a:spLocks noGrp="1"/>
          </p:cNvSpPr>
          <p:nvPr userDrawn="1">
            <p:ph type="title"/>
          </p:nvPr>
        </p:nvSpPr>
        <p:spPr>
          <a:xfrm>
            <a:off x="611189" y="611190"/>
            <a:ext cx="7237411" cy="724125"/>
          </a:xfrm>
        </p:spPr>
        <p:txBody>
          <a:bodyPr>
            <a:noAutofit/>
          </a:bodyPr>
          <a:lstStyle>
            <a:lvl1pPr>
              <a:defRPr sz="3600"/>
            </a:lvl1pPr>
          </a:lstStyle>
          <a:p>
            <a:endParaRPr lang="en-GB"/>
          </a:p>
        </p:txBody>
      </p:sp>
      <p:cxnSp>
        <p:nvCxnSpPr>
          <p:cNvPr id="2" name="Straight Connector 1">
            <a:extLst>
              <a:ext uri="{FF2B5EF4-FFF2-40B4-BE49-F238E27FC236}">
                <a16:creationId xmlns:a16="http://schemas.microsoft.com/office/drawing/2014/main" id="{624BE949-B000-3B3C-36B1-91BBA75A8DBE}"/>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pic>
        <p:nvPicPr>
          <p:cNvPr id="36" name="Picture 3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6115673"/>
            <a:ext cx="1862960" cy="573886"/>
          </a:xfrm>
          <a:prstGeom prst="rect">
            <a:avLst/>
          </a:prstGeom>
        </p:spPr>
      </p:pic>
      <p:sp>
        <p:nvSpPr>
          <p:cNvPr id="2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
        <p:nvSpPr>
          <p:cNvPr id="17" name="Text Placeholder 16"/>
          <p:cNvSpPr>
            <a:spLocks noGrp="1"/>
          </p:cNvSpPr>
          <p:nvPr>
            <p:ph type="body" sz="quarter" idx="10"/>
          </p:nvPr>
        </p:nvSpPr>
        <p:spPr>
          <a:xfrm>
            <a:off x="611187" y="2019298"/>
            <a:ext cx="9136495" cy="38941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262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genda x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ext Placeholder 12">
            <a:extLst>
              <a:ext uri="{FF2B5EF4-FFF2-40B4-BE49-F238E27FC236}">
                <a16:creationId xmlns:a16="http://schemas.microsoft.com/office/drawing/2014/main" id="{E873D4B1-9359-8781-9DC4-7901B5FCADB6}"/>
              </a:ext>
            </a:extLst>
          </p:cNvPr>
          <p:cNvSpPr>
            <a:spLocks noGrp="1"/>
          </p:cNvSpPr>
          <p:nvPr>
            <p:ph type="body" sz="quarter" idx="14" hasCustomPrompt="1"/>
          </p:nvPr>
        </p:nvSpPr>
        <p:spPr>
          <a:xfrm>
            <a:off x="1302302" y="1685929"/>
            <a:ext cx="2820439" cy="2500225"/>
          </a:xfrm>
          <a:solidFill>
            <a:schemeClr val="accent1"/>
          </a:solidFill>
        </p:spPr>
        <p:txBody>
          <a:bodyPr lIns="72000" tIns="108000" rIns="72000" bIns="144000">
            <a:noAutofit/>
          </a:bodyPr>
          <a:lstStyle>
            <a:lvl1pPr algn="ctr">
              <a:defRPr sz="7200" b="1">
                <a:solidFill>
                  <a:schemeClr val="bg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2" name="Title 1">
            <a:extLst>
              <a:ext uri="{FF2B5EF4-FFF2-40B4-BE49-F238E27FC236}">
                <a16:creationId xmlns:a16="http://schemas.microsoft.com/office/drawing/2014/main" id="{E5FD8BB7-554F-2B34-4C04-D8BD1EF639A3}"/>
              </a:ext>
            </a:extLst>
          </p:cNvPr>
          <p:cNvSpPr>
            <a:spLocks noGrp="1"/>
          </p:cNvSpPr>
          <p:nvPr>
            <p:ph type="title" hasCustomPrompt="1"/>
          </p:nvPr>
        </p:nvSpPr>
        <p:spPr>
          <a:xfrm>
            <a:off x="612776" y="616489"/>
            <a:ext cx="10966451" cy="766861"/>
          </a:xfrm>
        </p:spPr>
        <p:txBody>
          <a:bodyPr>
            <a:normAutofit/>
          </a:bodyPr>
          <a:lstStyle>
            <a:lvl1pPr algn="ctr">
              <a:defRPr sz="3600"/>
            </a:lvl1pPr>
          </a:lstStyle>
          <a:p>
            <a:r>
              <a:rPr lang="en-US"/>
              <a:t>Click to add title</a:t>
            </a:r>
            <a:endParaRPr lang="en-GB"/>
          </a:p>
        </p:txBody>
      </p:sp>
      <p:sp>
        <p:nvSpPr>
          <p:cNvPr id="13" name="Text Placeholder 12">
            <a:extLst>
              <a:ext uri="{FF2B5EF4-FFF2-40B4-BE49-F238E27FC236}">
                <a16:creationId xmlns:a16="http://schemas.microsoft.com/office/drawing/2014/main" id="{97915199-4601-D052-2351-CFF384D288E2}"/>
              </a:ext>
            </a:extLst>
          </p:cNvPr>
          <p:cNvSpPr>
            <a:spLocks noGrp="1"/>
          </p:cNvSpPr>
          <p:nvPr>
            <p:ph type="body" sz="quarter" idx="13" hasCustomPrompt="1"/>
          </p:nvPr>
        </p:nvSpPr>
        <p:spPr>
          <a:xfrm>
            <a:off x="1435166" y="2781300"/>
            <a:ext cx="2554711" cy="1315212"/>
          </a:xfrm>
          <a:noFill/>
        </p:spPr>
        <p:txBody>
          <a:bodyPr lIns="72000" tIns="144000" rIns="72000" bIns="144000"/>
          <a:lstStyle>
            <a:lvl1pPr algn="ctr">
              <a:defRPr sz="2000" b="1">
                <a:solidFill>
                  <a:schemeClr val="bg1"/>
                </a:solidFill>
              </a:defRPr>
            </a:lvl1pPr>
            <a:lvl2pPr marL="0" indent="0" algn="ctr">
              <a:lnSpc>
                <a:spcPct val="100000"/>
              </a:lnSpc>
              <a:buFont typeface="Arial" panose="020B0604020202020204" pitchFamily="34" charset="0"/>
              <a:buNone/>
              <a:defRPr sz="1400">
                <a:solidFill>
                  <a:schemeClr val="bg1"/>
                </a:solidFill>
              </a:defRPr>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Click to add text</a:t>
            </a:r>
          </a:p>
          <a:p>
            <a:pPr lvl="1"/>
            <a:r>
              <a:rPr lang="en-US"/>
              <a:t>Second level</a:t>
            </a:r>
          </a:p>
        </p:txBody>
      </p:sp>
      <p:sp>
        <p:nvSpPr>
          <p:cNvPr id="15" name="Text Placeholder 12">
            <a:extLst>
              <a:ext uri="{FF2B5EF4-FFF2-40B4-BE49-F238E27FC236}">
                <a16:creationId xmlns:a16="http://schemas.microsoft.com/office/drawing/2014/main" id="{C3AFB7C2-B5B6-C090-2EC2-E6F993FCA7BB}"/>
              </a:ext>
            </a:extLst>
          </p:cNvPr>
          <p:cNvSpPr>
            <a:spLocks noGrp="1"/>
          </p:cNvSpPr>
          <p:nvPr>
            <p:ph type="body" sz="quarter" idx="15" hasCustomPrompt="1"/>
          </p:nvPr>
        </p:nvSpPr>
        <p:spPr>
          <a:xfrm>
            <a:off x="4685783" y="1685929"/>
            <a:ext cx="2820439" cy="2500225"/>
          </a:xfrm>
          <a:solidFill>
            <a:schemeClr val="accent1"/>
          </a:solidFill>
        </p:spPr>
        <p:txBody>
          <a:bodyPr lIns="72000" tIns="108000" rIns="72000" bIns="144000">
            <a:noAutofit/>
          </a:bodyPr>
          <a:lstStyle>
            <a:lvl1pPr algn="ctr">
              <a:defRPr sz="7200" b="1">
                <a:solidFill>
                  <a:schemeClr val="bg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16" name="Text Placeholder 12">
            <a:extLst>
              <a:ext uri="{FF2B5EF4-FFF2-40B4-BE49-F238E27FC236}">
                <a16:creationId xmlns:a16="http://schemas.microsoft.com/office/drawing/2014/main" id="{C5EA91DD-E5D2-113E-1A49-93708574D7C8}"/>
              </a:ext>
            </a:extLst>
          </p:cNvPr>
          <p:cNvSpPr>
            <a:spLocks noGrp="1"/>
          </p:cNvSpPr>
          <p:nvPr>
            <p:ph type="body" sz="quarter" idx="16" hasCustomPrompt="1"/>
          </p:nvPr>
        </p:nvSpPr>
        <p:spPr>
          <a:xfrm>
            <a:off x="4818647" y="2781300"/>
            <a:ext cx="2554711" cy="1315212"/>
          </a:xfrm>
          <a:noFill/>
        </p:spPr>
        <p:txBody>
          <a:bodyPr lIns="72000" tIns="144000" rIns="72000" bIns="144000"/>
          <a:lstStyle>
            <a:lvl1pPr algn="ctr">
              <a:defRPr sz="2000" b="1">
                <a:solidFill>
                  <a:schemeClr val="bg1"/>
                </a:solidFill>
              </a:defRPr>
            </a:lvl1pPr>
            <a:lvl2pPr marL="0" indent="0" algn="ctr">
              <a:lnSpc>
                <a:spcPct val="100000"/>
              </a:lnSpc>
              <a:buFont typeface="Arial" panose="020B0604020202020204" pitchFamily="34" charset="0"/>
              <a:buNone/>
              <a:defRPr sz="1400">
                <a:solidFill>
                  <a:schemeClr val="bg1"/>
                </a:solidFill>
              </a:defRPr>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Click to add text</a:t>
            </a:r>
          </a:p>
          <a:p>
            <a:pPr lvl="1"/>
            <a:r>
              <a:rPr lang="en-US"/>
              <a:t>Second level</a:t>
            </a:r>
          </a:p>
        </p:txBody>
      </p:sp>
      <p:sp>
        <p:nvSpPr>
          <p:cNvPr id="17" name="Text Placeholder 12">
            <a:extLst>
              <a:ext uri="{FF2B5EF4-FFF2-40B4-BE49-F238E27FC236}">
                <a16:creationId xmlns:a16="http://schemas.microsoft.com/office/drawing/2014/main" id="{EB8BED9D-DF8F-4256-E62F-BFD15100DA49}"/>
              </a:ext>
            </a:extLst>
          </p:cNvPr>
          <p:cNvSpPr>
            <a:spLocks noGrp="1"/>
          </p:cNvSpPr>
          <p:nvPr>
            <p:ph type="body" sz="quarter" idx="17" hasCustomPrompt="1"/>
          </p:nvPr>
        </p:nvSpPr>
        <p:spPr>
          <a:xfrm>
            <a:off x="8069266" y="1685929"/>
            <a:ext cx="2820439" cy="2500225"/>
          </a:xfrm>
          <a:solidFill>
            <a:schemeClr val="accent1"/>
          </a:solidFill>
        </p:spPr>
        <p:txBody>
          <a:bodyPr lIns="72000" tIns="108000" rIns="72000" bIns="144000">
            <a:noAutofit/>
          </a:bodyPr>
          <a:lstStyle>
            <a:lvl1pPr algn="ctr">
              <a:defRPr sz="7200" b="1">
                <a:solidFill>
                  <a:schemeClr val="bg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18" name="Text Placeholder 12">
            <a:extLst>
              <a:ext uri="{FF2B5EF4-FFF2-40B4-BE49-F238E27FC236}">
                <a16:creationId xmlns:a16="http://schemas.microsoft.com/office/drawing/2014/main" id="{C01EF3ED-1AAF-721E-EF5A-34B2F691A657}"/>
              </a:ext>
            </a:extLst>
          </p:cNvPr>
          <p:cNvSpPr>
            <a:spLocks noGrp="1"/>
          </p:cNvSpPr>
          <p:nvPr>
            <p:ph type="body" sz="quarter" idx="18" hasCustomPrompt="1"/>
          </p:nvPr>
        </p:nvSpPr>
        <p:spPr>
          <a:xfrm>
            <a:off x="8202130" y="2781300"/>
            <a:ext cx="2554711" cy="1315212"/>
          </a:xfrm>
          <a:noFill/>
        </p:spPr>
        <p:txBody>
          <a:bodyPr lIns="72000" tIns="144000" rIns="72000" bIns="144000"/>
          <a:lstStyle>
            <a:lvl1pPr algn="ctr">
              <a:defRPr sz="2000" b="1">
                <a:solidFill>
                  <a:schemeClr val="bg1"/>
                </a:solidFill>
              </a:defRPr>
            </a:lvl1pPr>
            <a:lvl2pPr marL="0" indent="0" algn="ctr">
              <a:lnSpc>
                <a:spcPct val="100000"/>
              </a:lnSpc>
              <a:buFont typeface="Arial" panose="020B0604020202020204" pitchFamily="34" charset="0"/>
              <a:buNone/>
              <a:defRPr sz="1400">
                <a:solidFill>
                  <a:schemeClr val="bg1"/>
                </a:solidFill>
              </a:defRPr>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Click to add text</a:t>
            </a:r>
          </a:p>
          <a:p>
            <a:pPr lvl="1"/>
            <a:r>
              <a:rPr lang="en-US"/>
              <a:t>Second level</a:t>
            </a:r>
          </a:p>
        </p:txBody>
      </p:sp>
      <p:cxnSp>
        <p:nvCxnSpPr>
          <p:cNvPr id="31" name="Straight Connector 30">
            <a:extLst>
              <a:ext uri="{FF2B5EF4-FFF2-40B4-BE49-F238E27FC236}">
                <a16:creationId xmlns:a16="http://schemas.microsoft.com/office/drawing/2014/main" id="{B225B88B-2432-254D-C38F-BC572F14FA08}"/>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6115673"/>
            <a:ext cx="1862960" cy="573886"/>
          </a:xfrm>
          <a:prstGeom prst="rect">
            <a:avLst/>
          </a:prstGeom>
        </p:spPr>
      </p:pic>
      <p:sp>
        <p:nvSpPr>
          <p:cNvPr id="1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644883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genda x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DC20F7-933F-FC29-AAFF-94772914A9FC}"/>
              </a:ext>
            </a:extLst>
          </p:cNvPr>
          <p:cNvSpPr>
            <a:spLocks noGrp="1"/>
          </p:cNvSpPr>
          <p:nvPr userDrawn="1">
            <p:ph type="title" hasCustomPrompt="1"/>
          </p:nvPr>
        </p:nvSpPr>
        <p:spPr>
          <a:xfrm>
            <a:off x="611189" y="611190"/>
            <a:ext cx="7237411" cy="724125"/>
          </a:xfrm>
        </p:spPr>
        <p:txBody>
          <a:bodyPr>
            <a:noAutofit/>
          </a:bodyPr>
          <a:lstStyle>
            <a:lvl1pPr>
              <a:defRPr sz="3600" baseline="0"/>
            </a:lvl1pPr>
          </a:lstStyle>
          <a:p>
            <a:r>
              <a:rPr lang="en-GB"/>
              <a:t>Click to add title</a:t>
            </a:r>
          </a:p>
        </p:txBody>
      </p:sp>
      <p:cxnSp>
        <p:nvCxnSpPr>
          <p:cNvPr id="2" name="Straight Connector 1">
            <a:extLst>
              <a:ext uri="{FF2B5EF4-FFF2-40B4-BE49-F238E27FC236}">
                <a16:creationId xmlns:a16="http://schemas.microsoft.com/office/drawing/2014/main" id="{624BE949-B000-3B3C-36B1-91BBA75A8DBE}"/>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Text Placeholder 12">
            <a:extLst>
              <a:ext uri="{FF2B5EF4-FFF2-40B4-BE49-F238E27FC236}">
                <a16:creationId xmlns:a16="http://schemas.microsoft.com/office/drawing/2014/main" id="{D82342EA-A36B-54EC-789B-32E22E1AD392}"/>
              </a:ext>
            </a:extLst>
          </p:cNvPr>
          <p:cNvSpPr>
            <a:spLocks noGrp="1"/>
          </p:cNvSpPr>
          <p:nvPr>
            <p:ph type="body" sz="quarter" idx="14" hasCustomPrompt="1"/>
          </p:nvPr>
        </p:nvSpPr>
        <p:spPr>
          <a:xfrm>
            <a:off x="684776" y="2030417"/>
            <a:ext cx="5011320" cy="1623008"/>
          </a:xfrm>
          <a:solidFill>
            <a:schemeClr val="bg1"/>
          </a:solidFill>
        </p:spPr>
        <p:txBody>
          <a:bodyPr lIns="216000" tIns="144000" rIns="72000" bIns="144000" anchor="ctr">
            <a:noAutofit/>
          </a:bodyPr>
          <a:lstStyle>
            <a:lvl1pPr algn="l">
              <a:lnSpc>
                <a:spcPct val="100000"/>
              </a:lnSpc>
              <a:spcAft>
                <a:spcPts val="0"/>
              </a:spcAft>
              <a:defRPr sz="7200" b="1">
                <a:solidFill>
                  <a:schemeClr val="accent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6" name="Text Placeholder 12">
            <a:extLst>
              <a:ext uri="{FF2B5EF4-FFF2-40B4-BE49-F238E27FC236}">
                <a16:creationId xmlns:a16="http://schemas.microsoft.com/office/drawing/2014/main" id="{0F067531-0441-D505-6008-0B2EA808244D}"/>
              </a:ext>
            </a:extLst>
          </p:cNvPr>
          <p:cNvSpPr>
            <a:spLocks noGrp="1"/>
          </p:cNvSpPr>
          <p:nvPr>
            <p:ph type="body" sz="quarter" idx="13" hasCustomPrompt="1"/>
          </p:nvPr>
        </p:nvSpPr>
        <p:spPr>
          <a:xfrm>
            <a:off x="1679056" y="2103189"/>
            <a:ext cx="3657684" cy="1477464"/>
          </a:xfrm>
          <a:noFill/>
        </p:spPr>
        <p:txBody>
          <a:bodyPr lIns="72000" tIns="144000" rIns="72000" bIns="144000" anchor="ctr"/>
          <a:lstStyle>
            <a:lvl1pPr algn="l">
              <a:defRPr sz="2000" b="1" baseline="0"/>
            </a:lvl1pPr>
            <a:lvl2pPr marL="0" indent="0" algn="l">
              <a:lnSpc>
                <a:spcPct val="100000"/>
              </a:lnSpc>
              <a:buFont typeface="Arial" panose="020B0604020202020204" pitchFamily="34" charset="0"/>
              <a:buNone/>
              <a:defRPr sz="1400" baseline="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Section title goes here</a:t>
            </a:r>
          </a:p>
          <a:p>
            <a:pPr lvl="1"/>
            <a:r>
              <a:rPr lang="en-US"/>
              <a:t>Subtitle goes here</a:t>
            </a:r>
          </a:p>
        </p:txBody>
      </p:sp>
      <p:sp>
        <p:nvSpPr>
          <p:cNvPr id="7" name="Text Placeholder 12">
            <a:extLst>
              <a:ext uri="{FF2B5EF4-FFF2-40B4-BE49-F238E27FC236}">
                <a16:creationId xmlns:a16="http://schemas.microsoft.com/office/drawing/2014/main" id="{77A85EBA-9B7E-1D04-1684-C3F8241A35F9}"/>
              </a:ext>
            </a:extLst>
          </p:cNvPr>
          <p:cNvSpPr>
            <a:spLocks noGrp="1"/>
          </p:cNvSpPr>
          <p:nvPr>
            <p:ph type="body" sz="quarter" idx="15" hasCustomPrompt="1"/>
          </p:nvPr>
        </p:nvSpPr>
        <p:spPr>
          <a:xfrm>
            <a:off x="6101005" y="2030417"/>
            <a:ext cx="5011320" cy="1623008"/>
          </a:xfrm>
          <a:solidFill>
            <a:schemeClr val="bg1"/>
          </a:solidFill>
        </p:spPr>
        <p:txBody>
          <a:bodyPr lIns="216000" tIns="144000" rIns="72000" bIns="144000" anchor="ctr">
            <a:noAutofit/>
          </a:bodyPr>
          <a:lstStyle>
            <a:lvl1pPr algn="l">
              <a:lnSpc>
                <a:spcPct val="100000"/>
              </a:lnSpc>
              <a:spcAft>
                <a:spcPts val="0"/>
              </a:spcAft>
              <a:defRPr sz="7200" b="1">
                <a:solidFill>
                  <a:schemeClr val="accent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8" name="Text Placeholder 12">
            <a:extLst>
              <a:ext uri="{FF2B5EF4-FFF2-40B4-BE49-F238E27FC236}">
                <a16:creationId xmlns:a16="http://schemas.microsoft.com/office/drawing/2014/main" id="{E3B09539-9E08-2CAC-6A75-67AF821598CD}"/>
              </a:ext>
            </a:extLst>
          </p:cNvPr>
          <p:cNvSpPr>
            <a:spLocks noGrp="1"/>
          </p:cNvSpPr>
          <p:nvPr>
            <p:ph type="body" sz="quarter" idx="16" hasCustomPrompt="1"/>
          </p:nvPr>
        </p:nvSpPr>
        <p:spPr>
          <a:xfrm>
            <a:off x="7095285" y="2103189"/>
            <a:ext cx="3657684" cy="1477464"/>
          </a:xfrm>
          <a:noFill/>
        </p:spPr>
        <p:txBody>
          <a:bodyPr lIns="72000" tIns="144000" rIns="72000" bIns="144000" anchor="ctr"/>
          <a:lstStyle>
            <a:lvl1pPr algn="l">
              <a:defRPr sz="2000" b="1"/>
            </a:lvl1pPr>
            <a:lvl2pPr marL="0" indent="0" algn="l">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Section title goes here</a:t>
            </a:r>
          </a:p>
          <a:p>
            <a:pPr lvl="1"/>
            <a:r>
              <a:rPr lang="en-US"/>
              <a:t>Subtitle goes here</a:t>
            </a:r>
          </a:p>
        </p:txBody>
      </p:sp>
      <p:sp>
        <p:nvSpPr>
          <p:cNvPr id="9" name="Text Placeholder 12">
            <a:extLst>
              <a:ext uri="{FF2B5EF4-FFF2-40B4-BE49-F238E27FC236}">
                <a16:creationId xmlns:a16="http://schemas.microsoft.com/office/drawing/2014/main" id="{B4B3121A-BDB2-B3F7-A2A8-59BF62972A02}"/>
              </a:ext>
            </a:extLst>
          </p:cNvPr>
          <p:cNvSpPr>
            <a:spLocks noGrp="1"/>
          </p:cNvSpPr>
          <p:nvPr>
            <p:ph type="body" sz="quarter" idx="17" hasCustomPrompt="1"/>
          </p:nvPr>
        </p:nvSpPr>
        <p:spPr>
          <a:xfrm>
            <a:off x="612777" y="2030417"/>
            <a:ext cx="72000" cy="1623008"/>
          </a:xfrm>
          <a:solidFill>
            <a:schemeClr val="accent1"/>
          </a:solidFill>
        </p:spPr>
        <p:txBody>
          <a:bodyPr lIns="360000" tIns="144000" rIns="72000" bIns="144000">
            <a:noAutofit/>
          </a:bodyPr>
          <a:lstStyle>
            <a:lvl1pPr algn="l">
              <a:defRPr sz="133" b="0">
                <a:solidFill>
                  <a:schemeClr val="accent1">
                    <a:alpha val="0"/>
                  </a:schemeClr>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11" name="Text Placeholder 12">
            <a:extLst>
              <a:ext uri="{FF2B5EF4-FFF2-40B4-BE49-F238E27FC236}">
                <a16:creationId xmlns:a16="http://schemas.microsoft.com/office/drawing/2014/main" id="{16C0439F-3BA1-2F78-22C1-05C615E3CF6A}"/>
              </a:ext>
            </a:extLst>
          </p:cNvPr>
          <p:cNvSpPr>
            <a:spLocks noGrp="1"/>
          </p:cNvSpPr>
          <p:nvPr>
            <p:ph type="body" sz="quarter" idx="18" hasCustomPrompt="1"/>
          </p:nvPr>
        </p:nvSpPr>
        <p:spPr>
          <a:xfrm>
            <a:off x="6029006" y="2030417"/>
            <a:ext cx="72000" cy="1623008"/>
          </a:xfrm>
          <a:solidFill>
            <a:schemeClr val="accent1"/>
          </a:solidFill>
        </p:spPr>
        <p:txBody>
          <a:bodyPr lIns="360000" tIns="144000" rIns="72000" bIns="144000">
            <a:noAutofit/>
          </a:bodyPr>
          <a:lstStyle>
            <a:lvl1pPr algn="l">
              <a:defRPr sz="133" b="0">
                <a:solidFill>
                  <a:schemeClr val="accent1">
                    <a:alpha val="0"/>
                  </a:schemeClr>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12" name="Text Placeholder 12">
            <a:extLst>
              <a:ext uri="{FF2B5EF4-FFF2-40B4-BE49-F238E27FC236}">
                <a16:creationId xmlns:a16="http://schemas.microsoft.com/office/drawing/2014/main" id="{8D0892C1-54D0-417E-E09B-F626BD44DDB5}"/>
              </a:ext>
            </a:extLst>
          </p:cNvPr>
          <p:cNvSpPr>
            <a:spLocks noGrp="1"/>
          </p:cNvSpPr>
          <p:nvPr>
            <p:ph type="body" sz="quarter" idx="19" hasCustomPrompt="1"/>
          </p:nvPr>
        </p:nvSpPr>
        <p:spPr>
          <a:xfrm>
            <a:off x="684776" y="3986335"/>
            <a:ext cx="5011320" cy="1623008"/>
          </a:xfrm>
          <a:solidFill>
            <a:schemeClr val="bg1"/>
          </a:solidFill>
        </p:spPr>
        <p:txBody>
          <a:bodyPr lIns="216000" tIns="144000" rIns="72000" bIns="144000" anchor="ctr">
            <a:noAutofit/>
          </a:bodyPr>
          <a:lstStyle>
            <a:lvl1pPr algn="l">
              <a:lnSpc>
                <a:spcPct val="100000"/>
              </a:lnSpc>
              <a:spcAft>
                <a:spcPts val="0"/>
              </a:spcAft>
              <a:defRPr sz="7200" b="1">
                <a:solidFill>
                  <a:schemeClr val="accent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13" name="Text Placeholder 12">
            <a:extLst>
              <a:ext uri="{FF2B5EF4-FFF2-40B4-BE49-F238E27FC236}">
                <a16:creationId xmlns:a16="http://schemas.microsoft.com/office/drawing/2014/main" id="{A5594BBD-440D-3545-59E7-65A8D3364BC6}"/>
              </a:ext>
            </a:extLst>
          </p:cNvPr>
          <p:cNvSpPr>
            <a:spLocks noGrp="1"/>
          </p:cNvSpPr>
          <p:nvPr>
            <p:ph type="body" sz="quarter" idx="20" hasCustomPrompt="1"/>
          </p:nvPr>
        </p:nvSpPr>
        <p:spPr>
          <a:xfrm>
            <a:off x="1679056" y="4059107"/>
            <a:ext cx="3657684" cy="1477464"/>
          </a:xfrm>
          <a:noFill/>
        </p:spPr>
        <p:txBody>
          <a:bodyPr lIns="72000" tIns="144000" rIns="72000" bIns="144000" anchor="ctr"/>
          <a:lstStyle>
            <a:lvl1pPr algn="l">
              <a:defRPr sz="2000" b="1"/>
            </a:lvl1pPr>
            <a:lvl2pPr marL="0" indent="0" algn="l">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Section title goes here</a:t>
            </a:r>
          </a:p>
          <a:p>
            <a:pPr lvl="1"/>
            <a:r>
              <a:rPr lang="en-US"/>
              <a:t>Subtitle goes here</a:t>
            </a:r>
          </a:p>
        </p:txBody>
      </p:sp>
      <p:sp>
        <p:nvSpPr>
          <p:cNvPr id="14" name="Text Placeholder 12">
            <a:extLst>
              <a:ext uri="{FF2B5EF4-FFF2-40B4-BE49-F238E27FC236}">
                <a16:creationId xmlns:a16="http://schemas.microsoft.com/office/drawing/2014/main" id="{4655EEC6-7AD0-DA19-F0E9-32762B87261C}"/>
              </a:ext>
            </a:extLst>
          </p:cNvPr>
          <p:cNvSpPr>
            <a:spLocks noGrp="1"/>
          </p:cNvSpPr>
          <p:nvPr>
            <p:ph type="body" sz="quarter" idx="21" hasCustomPrompt="1"/>
          </p:nvPr>
        </p:nvSpPr>
        <p:spPr>
          <a:xfrm>
            <a:off x="6101005" y="3986335"/>
            <a:ext cx="5011320" cy="1623008"/>
          </a:xfrm>
          <a:solidFill>
            <a:schemeClr val="bg1"/>
          </a:solidFill>
        </p:spPr>
        <p:txBody>
          <a:bodyPr lIns="216000" tIns="144000" rIns="72000" bIns="144000" anchor="ctr">
            <a:noAutofit/>
          </a:bodyPr>
          <a:lstStyle>
            <a:lvl1pPr algn="l">
              <a:lnSpc>
                <a:spcPct val="100000"/>
              </a:lnSpc>
              <a:spcAft>
                <a:spcPts val="0"/>
              </a:spcAft>
              <a:defRPr sz="7200" b="1">
                <a:solidFill>
                  <a:schemeClr val="accent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15" name="Text Placeholder 12">
            <a:extLst>
              <a:ext uri="{FF2B5EF4-FFF2-40B4-BE49-F238E27FC236}">
                <a16:creationId xmlns:a16="http://schemas.microsoft.com/office/drawing/2014/main" id="{82A870F7-DAC2-2552-0CE6-B8C51B0CB8E3}"/>
              </a:ext>
            </a:extLst>
          </p:cNvPr>
          <p:cNvSpPr>
            <a:spLocks noGrp="1"/>
          </p:cNvSpPr>
          <p:nvPr>
            <p:ph type="body" sz="quarter" idx="22" hasCustomPrompt="1"/>
          </p:nvPr>
        </p:nvSpPr>
        <p:spPr>
          <a:xfrm>
            <a:off x="7095285" y="4059107"/>
            <a:ext cx="3657684" cy="1477464"/>
          </a:xfrm>
          <a:noFill/>
        </p:spPr>
        <p:txBody>
          <a:bodyPr lIns="72000" tIns="144000" rIns="72000" bIns="144000" anchor="ctr"/>
          <a:lstStyle>
            <a:lvl1pPr algn="l">
              <a:defRPr sz="2000" b="1"/>
            </a:lvl1pPr>
            <a:lvl2pPr marL="0" indent="0" algn="l">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Section title goes here</a:t>
            </a:r>
          </a:p>
          <a:p>
            <a:pPr lvl="1"/>
            <a:r>
              <a:rPr lang="en-US"/>
              <a:t>Subtitle goes here</a:t>
            </a:r>
          </a:p>
        </p:txBody>
      </p:sp>
      <p:sp>
        <p:nvSpPr>
          <p:cNvPr id="19" name="Text Placeholder 12">
            <a:extLst>
              <a:ext uri="{FF2B5EF4-FFF2-40B4-BE49-F238E27FC236}">
                <a16:creationId xmlns:a16="http://schemas.microsoft.com/office/drawing/2014/main" id="{924CA8E6-E6D2-8CC4-4B52-2BE3F29A6EA1}"/>
              </a:ext>
            </a:extLst>
          </p:cNvPr>
          <p:cNvSpPr>
            <a:spLocks noGrp="1"/>
          </p:cNvSpPr>
          <p:nvPr>
            <p:ph type="body" sz="quarter" idx="23" hasCustomPrompt="1"/>
          </p:nvPr>
        </p:nvSpPr>
        <p:spPr>
          <a:xfrm>
            <a:off x="612777" y="3986335"/>
            <a:ext cx="72000" cy="1623008"/>
          </a:xfrm>
          <a:solidFill>
            <a:schemeClr val="accent1"/>
          </a:solidFill>
        </p:spPr>
        <p:txBody>
          <a:bodyPr lIns="360000" tIns="144000" rIns="72000" bIns="144000">
            <a:noAutofit/>
          </a:bodyPr>
          <a:lstStyle>
            <a:lvl1pPr algn="l">
              <a:defRPr sz="133" b="0">
                <a:solidFill>
                  <a:schemeClr val="accent1">
                    <a:alpha val="0"/>
                  </a:schemeClr>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20" name="Text Placeholder 12">
            <a:extLst>
              <a:ext uri="{FF2B5EF4-FFF2-40B4-BE49-F238E27FC236}">
                <a16:creationId xmlns:a16="http://schemas.microsoft.com/office/drawing/2014/main" id="{2EC64FC0-9E9C-337F-4BE3-2A6B66CF0364}"/>
              </a:ext>
            </a:extLst>
          </p:cNvPr>
          <p:cNvSpPr>
            <a:spLocks noGrp="1"/>
          </p:cNvSpPr>
          <p:nvPr>
            <p:ph type="body" sz="quarter" idx="24" hasCustomPrompt="1"/>
          </p:nvPr>
        </p:nvSpPr>
        <p:spPr>
          <a:xfrm>
            <a:off x="6029006" y="3986335"/>
            <a:ext cx="72000" cy="1623008"/>
          </a:xfrm>
          <a:solidFill>
            <a:schemeClr val="accent1"/>
          </a:solidFill>
        </p:spPr>
        <p:txBody>
          <a:bodyPr lIns="360000" tIns="144000" rIns="72000" bIns="144000">
            <a:noAutofit/>
          </a:bodyPr>
          <a:lstStyle>
            <a:lvl1pPr algn="l">
              <a:defRPr sz="133" b="0">
                <a:solidFill>
                  <a:schemeClr val="accent1">
                    <a:alpha val="0"/>
                  </a:schemeClr>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pic>
        <p:nvPicPr>
          <p:cNvPr id="36" name="Picture 3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6115673"/>
            <a:ext cx="1862960" cy="573886"/>
          </a:xfrm>
          <a:prstGeom prst="rect">
            <a:avLst/>
          </a:prstGeom>
        </p:spPr>
      </p:pic>
      <p:sp>
        <p:nvSpPr>
          <p:cNvPr id="2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1057807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genda x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DC20F7-933F-FC29-AAFF-94772914A9FC}"/>
              </a:ext>
            </a:extLst>
          </p:cNvPr>
          <p:cNvSpPr>
            <a:spLocks noGrp="1"/>
          </p:cNvSpPr>
          <p:nvPr userDrawn="1">
            <p:ph type="title" hasCustomPrompt="1"/>
          </p:nvPr>
        </p:nvSpPr>
        <p:spPr>
          <a:xfrm>
            <a:off x="611189" y="611190"/>
            <a:ext cx="7237411" cy="724125"/>
          </a:xfrm>
        </p:spPr>
        <p:txBody>
          <a:bodyPr>
            <a:noAutofit/>
          </a:bodyPr>
          <a:lstStyle>
            <a:lvl1pPr>
              <a:defRPr sz="3600"/>
            </a:lvl1pPr>
          </a:lstStyle>
          <a:p>
            <a:r>
              <a:rPr lang="en-US"/>
              <a:t>Click to add title</a:t>
            </a:r>
            <a:endParaRPr lang="en-GB"/>
          </a:p>
        </p:txBody>
      </p:sp>
      <p:sp>
        <p:nvSpPr>
          <p:cNvPr id="16" name="Text Placeholder 18">
            <a:extLst>
              <a:ext uri="{FF2B5EF4-FFF2-40B4-BE49-F238E27FC236}">
                <a16:creationId xmlns:a16="http://schemas.microsoft.com/office/drawing/2014/main" id="{90A570DE-71BF-6BA4-6B47-90A2FE5B0E26}"/>
              </a:ext>
            </a:extLst>
          </p:cNvPr>
          <p:cNvSpPr>
            <a:spLocks noGrp="1" noChangeAspect="1"/>
          </p:cNvSpPr>
          <p:nvPr>
            <p:ph type="body" sz="quarter" idx="11" hasCustomPrompt="1"/>
          </p:nvPr>
        </p:nvSpPr>
        <p:spPr>
          <a:xfrm>
            <a:off x="612943" y="1941050"/>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7" name="Text Placeholder 18">
            <a:extLst>
              <a:ext uri="{FF2B5EF4-FFF2-40B4-BE49-F238E27FC236}">
                <a16:creationId xmlns:a16="http://schemas.microsoft.com/office/drawing/2014/main" id="{BA08F2C7-18E9-9451-00B8-1427DFCA760C}"/>
              </a:ext>
            </a:extLst>
          </p:cNvPr>
          <p:cNvSpPr>
            <a:spLocks noGrp="1" noChangeAspect="1"/>
          </p:cNvSpPr>
          <p:nvPr>
            <p:ph type="body" sz="quarter" idx="14" hasCustomPrompt="1"/>
          </p:nvPr>
        </p:nvSpPr>
        <p:spPr>
          <a:xfrm>
            <a:off x="612943" y="2787005"/>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8" name="Text Placeholder 18">
            <a:extLst>
              <a:ext uri="{FF2B5EF4-FFF2-40B4-BE49-F238E27FC236}">
                <a16:creationId xmlns:a16="http://schemas.microsoft.com/office/drawing/2014/main" id="{16EBF74E-672E-3470-85BC-FEE108FF19BD}"/>
              </a:ext>
            </a:extLst>
          </p:cNvPr>
          <p:cNvSpPr>
            <a:spLocks noGrp="1" noChangeAspect="1"/>
          </p:cNvSpPr>
          <p:nvPr>
            <p:ph type="body" sz="quarter" idx="19" hasCustomPrompt="1"/>
          </p:nvPr>
        </p:nvSpPr>
        <p:spPr>
          <a:xfrm>
            <a:off x="612943" y="3632960"/>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1" name="Text Placeholder 18">
            <a:extLst>
              <a:ext uri="{FF2B5EF4-FFF2-40B4-BE49-F238E27FC236}">
                <a16:creationId xmlns:a16="http://schemas.microsoft.com/office/drawing/2014/main" id="{60BF2304-33BA-EA71-C78C-7A57233B18C4}"/>
              </a:ext>
            </a:extLst>
          </p:cNvPr>
          <p:cNvSpPr>
            <a:spLocks noGrp="1" noChangeAspect="1"/>
          </p:cNvSpPr>
          <p:nvPr>
            <p:ph type="body" sz="quarter" idx="20" hasCustomPrompt="1"/>
          </p:nvPr>
        </p:nvSpPr>
        <p:spPr>
          <a:xfrm>
            <a:off x="612943" y="4478914"/>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40" name="Text Placeholder 18">
            <a:extLst>
              <a:ext uri="{FF2B5EF4-FFF2-40B4-BE49-F238E27FC236}">
                <a16:creationId xmlns:a16="http://schemas.microsoft.com/office/drawing/2014/main" id="{F5830B7A-A728-D728-F0D2-E4507FAB3ED1}"/>
              </a:ext>
            </a:extLst>
          </p:cNvPr>
          <p:cNvSpPr>
            <a:spLocks noGrp="1" noChangeAspect="1"/>
          </p:cNvSpPr>
          <p:nvPr>
            <p:ph type="body" sz="quarter" idx="10" hasCustomPrompt="1"/>
          </p:nvPr>
        </p:nvSpPr>
        <p:spPr>
          <a:xfrm>
            <a:off x="648943" y="1977050"/>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1" name="Text Placeholder 21">
            <a:extLst>
              <a:ext uri="{FF2B5EF4-FFF2-40B4-BE49-F238E27FC236}">
                <a16:creationId xmlns:a16="http://schemas.microsoft.com/office/drawing/2014/main" id="{D4A0ABFD-69D9-8AFB-27C0-95256168378E}"/>
              </a:ext>
            </a:extLst>
          </p:cNvPr>
          <p:cNvSpPr>
            <a:spLocks noGrp="1"/>
          </p:cNvSpPr>
          <p:nvPr>
            <p:ph type="body" sz="quarter" idx="12" hasCustomPrompt="1"/>
          </p:nvPr>
        </p:nvSpPr>
        <p:spPr>
          <a:xfrm>
            <a:off x="1348245" y="1968750"/>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42" name="Text Placeholder 18">
            <a:extLst>
              <a:ext uri="{FF2B5EF4-FFF2-40B4-BE49-F238E27FC236}">
                <a16:creationId xmlns:a16="http://schemas.microsoft.com/office/drawing/2014/main" id="{7E74537E-402A-02A6-3B20-C7342F90F8E6}"/>
              </a:ext>
            </a:extLst>
          </p:cNvPr>
          <p:cNvSpPr>
            <a:spLocks noGrp="1" noChangeAspect="1"/>
          </p:cNvSpPr>
          <p:nvPr>
            <p:ph type="body" sz="quarter" idx="13" hasCustomPrompt="1"/>
          </p:nvPr>
        </p:nvSpPr>
        <p:spPr>
          <a:xfrm>
            <a:off x="648943" y="2823005"/>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3" name="Text Placeholder 21">
            <a:extLst>
              <a:ext uri="{FF2B5EF4-FFF2-40B4-BE49-F238E27FC236}">
                <a16:creationId xmlns:a16="http://schemas.microsoft.com/office/drawing/2014/main" id="{50E7B5DD-9955-486C-6710-C134A8A16396}"/>
              </a:ext>
            </a:extLst>
          </p:cNvPr>
          <p:cNvSpPr>
            <a:spLocks noGrp="1"/>
          </p:cNvSpPr>
          <p:nvPr>
            <p:ph type="body" sz="quarter" idx="15" hasCustomPrompt="1"/>
          </p:nvPr>
        </p:nvSpPr>
        <p:spPr>
          <a:xfrm>
            <a:off x="1348245" y="2814705"/>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44" name="Text Placeholder 18">
            <a:extLst>
              <a:ext uri="{FF2B5EF4-FFF2-40B4-BE49-F238E27FC236}">
                <a16:creationId xmlns:a16="http://schemas.microsoft.com/office/drawing/2014/main" id="{517A02D8-2ED6-DD96-9182-7435BCE74DD2}"/>
              </a:ext>
            </a:extLst>
          </p:cNvPr>
          <p:cNvSpPr>
            <a:spLocks noGrp="1" noChangeAspect="1"/>
          </p:cNvSpPr>
          <p:nvPr>
            <p:ph type="body" sz="quarter" idx="16" hasCustomPrompt="1"/>
          </p:nvPr>
        </p:nvSpPr>
        <p:spPr>
          <a:xfrm>
            <a:off x="648943" y="3668960"/>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5" name="Text Placeholder 21">
            <a:extLst>
              <a:ext uri="{FF2B5EF4-FFF2-40B4-BE49-F238E27FC236}">
                <a16:creationId xmlns:a16="http://schemas.microsoft.com/office/drawing/2014/main" id="{85F0698C-9B16-A175-B436-3F81178E506D}"/>
              </a:ext>
            </a:extLst>
          </p:cNvPr>
          <p:cNvSpPr>
            <a:spLocks noGrp="1"/>
          </p:cNvSpPr>
          <p:nvPr>
            <p:ph type="body" sz="quarter" idx="24" hasCustomPrompt="1"/>
          </p:nvPr>
        </p:nvSpPr>
        <p:spPr>
          <a:xfrm>
            <a:off x="1348245" y="3660660"/>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46" name="Text Placeholder 18">
            <a:extLst>
              <a:ext uri="{FF2B5EF4-FFF2-40B4-BE49-F238E27FC236}">
                <a16:creationId xmlns:a16="http://schemas.microsoft.com/office/drawing/2014/main" id="{E6A3FBCF-7BD0-1428-A63C-2F99F261B82D}"/>
              </a:ext>
            </a:extLst>
          </p:cNvPr>
          <p:cNvSpPr>
            <a:spLocks noGrp="1" noChangeAspect="1"/>
          </p:cNvSpPr>
          <p:nvPr>
            <p:ph type="body" sz="quarter" idx="25" hasCustomPrompt="1"/>
          </p:nvPr>
        </p:nvSpPr>
        <p:spPr>
          <a:xfrm>
            <a:off x="648943" y="4514913"/>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7" name="Text Placeholder 21">
            <a:extLst>
              <a:ext uri="{FF2B5EF4-FFF2-40B4-BE49-F238E27FC236}">
                <a16:creationId xmlns:a16="http://schemas.microsoft.com/office/drawing/2014/main" id="{779CB5CF-B5E7-E346-D1A9-0CF462B6FC57}"/>
              </a:ext>
            </a:extLst>
          </p:cNvPr>
          <p:cNvSpPr>
            <a:spLocks noGrp="1"/>
          </p:cNvSpPr>
          <p:nvPr>
            <p:ph type="body" sz="quarter" idx="21" hasCustomPrompt="1"/>
          </p:nvPr>
        </p:nvSpPr>
        <p:spPr>
          <a:xfrm>
            <a:off x="1348245" y="4506614"/>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50" name="Text Placeholder 21">
            <a:extLst>
              <a:ext uri="{FF2B5EF4-FFF2-40B4-BE49-F238E27FC236}">
                <a16:creationId xmlns:a16="http://schemas.microsoft.com/office/drawing/2014/main" id="{5100F7FC-9A28-4DFA-7D57-90B012FF97D4}"/>
              </a:ext>
            </a:extLst>
          </p:cNvPr>
          <p:cNvSpPr>
            <a:spLocks noGrp="1"/>
          </p:cNvSpPr>
          <p:nvPr>
            <p:ph type="body" sz="quarter" idx="28" hasCustomPrompt="1"/>
          </p:nvPr>
        </p:nvSpPr>
        <p:spPr>
          <a:xfrm>
            <a:off x="860252" y="2130329"/>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51" name="Text Placeholder 21">
            <a:extLst>
              <a:ext uri="{FF2B5EF4-FFF2-40B4-BE49-F238E27FC236}">
                <a16:creationId xmlns:a16="http://schemas.microsoft.com/office/drawing/2014/main" id="{3D6D6593-C6CB-465F-3DFC-C2EA8D768888}"/>
              </a:ext>
            </a:extLst>
          </p:cNvPr>
          <p:cNvSpPr>
            <a:spLocks noGrp="1"/>
          </p:cNvSpPr>
          <p:nvPr>
            <p:ph type="body" sz="quarter" idx="29" hasCustomPrompt="1"/>
          </p:nvPr>
        </p:nvSpPr>
        <p:spPr>
          <a:xfrm>
            <a:off x="860252" y="2976284"/>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52" name="Text Placeholder 21">
            <a:extLst>
              <a:ext uri="{FF2B5EF4-FFF2-40B4-BE49-F238E27FC236}">
                <a16:creationId xmlns:a16="http://schemas.microsoft.com/office/drawing/2014/main" id="{DAE4D09A-C02D-8794-7256-329C53300BC4}"/>
              </a:ext>
            </a:extLst>
          </p:cNvPr>
          <p:cNvSpPr>
            <a:spLocks noGrp="1"/>
          </p:cNvSpPr>
          <p:nvPr>
            <p:ph type="body" sz="quarter" idx="30" hasCustomPrompt="1"/>
          </p:nvPr>
        </p:nvSpPr>
        <p:spPr>
          <a:xfrm>
            <a:off x="860252" y="3822239"/>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53" name="Text Placeholder 21">
            <a:extLst>
              <a:ext uri="{FF2B5EF4-FFF2-40B4-BE49-F238E27FC236}">
                <a16:creationId xmlns:a16="http://schemas.microsoft.com/office/drawing/2014/main" id="{3303329C-E301-7FF3-BD7D-F169C5B582FA}"/>
              </a:ext>
            </a:extLst>
          </p:cNvPr>
          <p:cNvSpPr>
            <a:spLocks noGrp="1"/>
          </p:cNvSpPr>
          <p:nvPr>
            <p:ph type="body" sz="quarter" idx="31" hasCustomPrompt="1"/>
          </p:nvPr>
        </p:nvSpPr>
        <p:spPr>
          <a:xfrm>
            <a:off x="860252" y="4668192"/>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04" name="Text Placeholder 18">
            <a:extLst>
              <a:ext uri="{FF2B5EF4-FFF2-40B4-BE49-F238E27FC236}">
                <a16:creationId xmlns:a16="http://schemas.microsoft.com/office/drawing/2014/main" id="{93A344EC-8810-C284-B963-D509F9282472}"/>
              </a:ext>
            </a:extLst>
          </p:cNvPr>
          <p:cNvSpPr>
            <a:spLocks noGrp="1" noChangeAspect="1"/>
          </p:cNvSpPr>
          <p:nvPr>
            <p:ph type="body" sz="quarter" idx="32" hasCustomPrompt="1"/>
          </p:nvPr>
        </p:nvSpPr>
        <p:spPr>
          <a:xfrm>
            <a:off x="5667815" y="1941050"/>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5" name="Text Placeholder 18">
            <a:extLst>
              <a:ext uri="{FF2B5EF4-FFF2-40B4-BE49-F238E27FC236}">
                <a16:creationId xmlns:a16="http://schemas.microsoft.com/office/drawing/2014/main" id="{9F9CDBA0-4C61-556E-7259-7B23E2D010D1}"/>
              </a:ext>
            </a:extLst>
          </p:cNvPr>
          <p:cNvSpPr>
            <a:spLocks noGrp="1" noChangeAspect="1"/>
          </p:cNvSpPr>
          <p:nvPr>
            <p:ph type="body" sz="quarter" idx="33" hasCustomPrompt="1"/>
          </p:nvPr>
        </p:nvSpPr>
        <p:spPr>
          <a:xfrm>
            <a:off x="5667815" y="2787005"/>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6" name="Text Placeholder 18">
            <a:extLst>
              <a:ext uri="{FF2B5EF4-FFF2-40B4-BE49-F238E27FC236}">
                <a16:creationId xmlns:a16="http://schemas.microsoft.com/office/drawing/2014/main" id="{D279E3A5-7F14-41CF-740E-BCD66495C5EA}"/>
              </a:ext>
            </a:extLst>
          </p:cNvPr>
          <p:cNvSpPr>
            <a:spLocks noGrp="1" noChangeAspect="1"/>
          </p:cNvSpPr>
          <p:nvPr>
            <p:ph type="body" sz="quarter" idx="34" hasCustomPrompt="1"/>
          </p:nvPr>
        </p:nvSpPr>
        <p:spPr>
          <a:xfrm>
            <a:off x="5667815" y="3632960"/>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7" name="Text Placeholder 18">
            <a:extLst>
              <a:ext uri="{FF2B5EF4-FFF2-40B4-BE49-F238E27FC236}">
                <a16:creationId xmlns:a16="http://schemas.microsoft.com/office/drawing/2014/main" id="{DB2211F7-0EF0-90CA-43D3-BF8B3AF26DB5}"/>
              </a:ext>
            </a:extLst>
          </p:cNvPr>
          <p:cNvSpPr>
            <a:spLocks noGrp="1" noChangeAspect="1"/>
          </p:cNvSpPr>
          <p:nvPr>
            <p:ph type="body" sz="quarter" idx="35" hasCustomPrompt="1"/>
          </p:nvPr>
        </p:nvSpPr>
        <p:spPr>
          <a:xfrm>
            <a:off x="5667815" y="4478914"/>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8" name="Text Placeholder 18">
            <a:extLst>
              <a:ext uri="{FF2B5EF4-FFF2-40B4-BE49-F238E27FC236}">
                <a16:creationId xmlns:a16="http://schemas.microsoft.com/office/drawing/2014/main" id="{E18427FC-91F7-4283-FDD0-8BE5A07676AD}"/>
              </a:ext>
            </a:extLst>
          </p:cNvPr>
          <p:cNvSpPr>
            <a:spLocks noGrp="1" noChangeAspect="1"/>
          </p:cNvSpPr>
          <p:nvPr>
            <p:ph type="body" sz="quarter" idx="36" hasCustomPrompt="1"/>
          </p:nvPr>
        </p:nvSpPr>
        <p:spPr>
          <a:xfrm>
            <a:off x="5703815" y="1977050"/>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09" name="Text Placeholder 21">
            <a:extLst>
              <a:ext uri="{FF2B5EF4-FFF2-40B4-BE49-F238E27FC236}">
                <a16:creationId xmlns:a16="http://schemas.microsoft.com/office/drawing/2014/main" id="{66230BD9-9F22-CC34-6D51-94C9E964DEE5}"/>
              </a:ext>
            </a:extLst>
          </p:cNvPr>
          <p:cNvSpPr>
            <a:spLocks noGrp="1"/>
          </p:cNvSpPr>
          <p:nvPr>
            <p:ph type="body" sz="quarter" idx="37" hasCustomPrompt="1"/>
          </p:nvPr>
        </p:nvSpPr>
        <p:spPr>
          <a:xfrm>
            <a:off x="6403116" y="1968750"/>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110" name="Text Placeholder 18">
            <a:extLst>
              <a:ext uri="{FF2B5EF4-FFF2-40B4-BE49-F238E27FC236}">
                <a16:creationId xmlns:a16="http://schemas.microsoft.com/office/drawing/2014/main" id="{928288B0-1E2F-6CF4-0EF1-B3CBA8918267}"/>
              </a:ext>
            </a:extLst>
          </p:cNvPr>
          <p:cNvSpPr>
            <a:spLocks noGrp="1" noChangeAspect="1"/>
          </p:cNvSpPr>
          <p:nvPr>
            <p:ph type="body" sz="quarter" idx="38" hasCustomPrompt="1"/>
          </p:nvPr>
        </p:nvSpPr>
        <p:spPr>
          <a:xfrm>
            <a:off x="5703815" y="2823005"/>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1" name="Text Placeholder 21">
            <a:extLst>
              <a:ext uri="{FF2B5EF4-FFF2-40B4-BE49-F238E27FC236}">
                <a16:creationId xmlns:a16="http://schemas.microsoft.com/office/drawing/2014/main" id="{36AA96A6-7D2F-67BD-1E3A-C26D6155C369}"/>
              </a:ext>
            </a:extLst>
          </p:cNvPr>
          <p:cNvSpPr>
            <a:spLocks noGrp="1"/>
          </p:cNvSpPr>
          <p:nvPr>
            <p:ph type="body" sz="quarter" idx="39" hasCustomPrompt="1"/>
          </p:nvPr>
        </p:nvSpPr>
        <p:spPr>
          <a:xfrm>
            <a:off x="6403116" y="2814705"/>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112" name="Text Placeholder 18">
            <a:extLst>
              <a:ext uri="{FF2B5EF4-FFF2-40B4-BE49-F238E27FC236}">
                <a16:creationId xmlns:a16="http://schemas.microsoft.com/office/drawing/2014/main" id="{1F26F18C-F744-A322-3447-BEC2EF1ED6E4}"/>
              </a:ext>
            </a:extLst>
          </p:cNvPr>
          <p:cNvSpPr>
            <a:spLocks noGrp="1" noChangeAspect="1"/>
          </p:cNvSpPr>
          <p:nvPr>
            <p:ph type="body" sz="quarter" idx="40" hasCustomPrompt="1"/>
          </p:nvPr>
        </p:nvSpPr>
        <p:spPr>
          <a:xfrm>
            <a:off x="5703815" y="3668960"/>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3" name="Text Placeholder 21">
            <a:extLst>
              <a:ext uri="{FF2B5EF4-FFF2-40B4-BE49-F238E27FC236}">
                <a16:creationId xmlns:a16="http://schemas.microsoft.com/office/drawing/2014/main" id="{6B4475BC-BA11-289E-3FB7-970A8405F4A5}"/>
              </a:ext>
            </a:extLst>
          </p:cNvPr>
          <p:cNvSpPr>
            <a:spLocks noGrp="1"/>
          </p:cNvSpPr>
          <p:nvPr>
            <p:ph type="body" sz="quarter" idx="41" hasCustomPrompt="1"/>
          </p:nvPr>
        </p:nvSpPr>
        <p:spPr>
          <a:xfrm>
            <a:off x="6403116" y="3660660"/>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114" name="Text Placeholder 18">
            <a:extLst>
              <a:ext uri="{FF2B5EF4-FFF2-40B4-BE49-F238E27FC236}">
                <a16:creationId xmlns:a16="http://schemas.microsoft.com/office/drawing/2014/main" id="{F53F5729-F29C-35A4-464A-D9360E9B8358}"/>
              </a:ext>
            </a:extLst>
          </p:cNvPr>
          <p:cNvSpPr>
            <a:spLocks noGrp="1" noChangeAspect="1"/>
          </p:cNvSpPr>
          <p:nvPr>
            <p:ph type="body" sz="quarter" idx="42" hasCustomPrompt="1"/>
          </p:nvPr>
        </p:nvSpPr>
        <p:spPr>
          <a:xfrm>
            <a:off x="5703815" y="4514913"/>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5" name="Text Placeholder 21">
            <a:extLst>
              <a:ext uri="{FF2B5EF4-FFF2-40B4-BE49-F238E27FC236}">
                <a16:creationId xmlns:a16="http://schemas.microsoft.com/office/drawing/2014/main" id="{94502419-05B6-C944-C716-281F5913745D}"/>
              </a:ext>
            </a:extLst>
          </p:cNvPr>
          <p:cNvSpPr>
            <a:spLocks noGrp="1"/>
          </p:cNvSpPr>
          <p:nvPr>
            <p:ph type="body" sz="quarter" idx="43" hasCustomPrompt="1"/>
          </p:nvPr>
        </p:nvSpPr>
        <p:spPr>
          <a:xfrm>
            <a:off x="6403116" y="4506614"/>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116" name="Text Placeholder 21">
            <a:extLst>
              <a:ext uri="{FF2B5EF4-FFF2-40B4-BE49-F238E27FC236}">
                <a16:creationId xmlns:a16="http://schemas.microsoft.com/office/drawing/2014/main" id="{70AC7391-D328-E6B7-49B2-CF3B3EEB1844}"/>
              </a:ext>
            </a:extLst>
          </p:cNvPr>
          <p:cNvSpPr>
            <a:spLocks noGrp="1"/>
          </p:cNvSpPr>
          <p:nvPr>
            <p:ph type="body" sz="quarter" idx="44" hasCustomPrompt="1"/>
          </p:nvPr>
        </p:nvSpPr>
        <p:spPr>
          <a:xfrm>
            <a:off x="5915121" y="2130329"/>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17" name="Text Placeholder 21">
            <a:extLst>
              <a:ext uri="{FF2B5EF4-FFF2-40B4-BE49-F238E27FC236}">
                <a16:creationId xmlns:a16="http://schemas.microsoft.com/office/drawing/2014/main" id="{C31462AD-A24E-8F38-9C37-621E470C65F1}"/>
              </a:ext>
            </a:extLst>
          </p:cNvPr>
          <p:cNvSpPr>
            <a:spLocks noGrp="1"/>
          </p:cNvSpPr>
          <p:nvPr>
            <p:ph type="body" sz="quarter" idx="45" hasCustomPrompt="1"/>
          </p:nvPr>
        </p:nvSpPr>
        <p:spPr>
          <a:xfrm>
            <a:off x="5915121" y="2976284"/>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18" name="Text Placeholder 21">
            <a:extLst>
              <a:ext uri="{FF2B5EF4-FFF2-40B4-BE49-F238E27FC236}">
                <a16:creationId xmlns:a16="http://schemas.microsoft.com/office/drawing/2014/main" id="{9E00F272-546D-328B-527E-298C0C96B6E8}"/>
              </a:ext>
            </a:extLst>
          </p:cNvPr>
          <p:cNvSpPr>
            <a:spLocks noGrp="1"/>
          </p:cNvSpPr>
          <p:nvPr>
            <p:ph type="body" sz="quarter" idx="46" hasCustomPrompt="1"/>
          </p:nvPr>
        </p:nvSpPr>
        <p:spPr>
          <a:xfrm>
            <a:off x="5915121" y="3822239"/>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19" name="Text Placeholder 21">
            <a:extLst>
              <a:ext uri="{FF2B5EF4-FFF2-40B4-BE49-F238E27FC236}">
                <a16:creationId xmlns:a16="http://schemas.microsoft.com/office/drawing/2014/main" id="{BB4E633F-4268-6BFD-5FDC-7112A4DFD57F}"/>
              </a:ext>
            </a:extLst>
          </p:cNvPr>
          <p:cNvSpPr>
            <a:spLocks noGrp="1"/>
          </p:cNvSpPr>
          <p:nvPr>
            <p:ph type="body" sz="quarter" idx="47" hasCustomPrompt="1"/>
          </p:nvPr>
        </p:nvSpPr>
        <p:spPr>
          <a:xfrm>
            <a:off x="5915121" y="4668192"/>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cxnSp>
        <p:nvCxnSpPr>
          <p:cNvPr id="29" name="Straight Connector 28">
            <a:extLst>
              <a:ext uri="{FF2B5EF4-FFF2-40B4-BE49-F238E27FC236}">
                <a16:creationId xmlns:a16="http://schemas.microsoft.com/office/drawing/2014/main" id="{EDE29A59-2F15-E944-BB19-014CCAB8E5E7}"/>
              </a:ext>
            </a:extLst>
          </p:cNvPr>
          <p:cNvCxnSpPr>
            <a:cxnSpLocks/>
          </p:cNvCxnSpPr>
          <p:nvPr userDrawn="1"/>
        </p:nvCxnSpPr>
        <p:spPr>
          <a:xfrm>
            <a:off x="11267021" y="6379928"/>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pic>
        <p:nvPicPr>
          <p:cNvPr id="56" name="Picture 5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6115673"/>
            <a:ext cx="1862960" cy="573886"/>
          </a:xfrm>
          <a:prstGeom prst="rect">
            <a:avLst/>
          </a:prstGeom>
        </p:spPr>
      </p:pic>
      <p:sp>
        <p:nvSpPr>
          <p:cNvPr id="3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10380"/>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48"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1361805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e Gallagher Way">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Footer Placeholder 2"/>
          <p:cNvSpPr>
            <a:spLocks noGrp="1"/>
          </p:cNvSpPr>
          <p:nvPr>
            <p:ph type="ftr" sz="quarter" idx="10"/>
          </p:nvPr>
        </p:nvSpPr>
        <p:spPr/>
        <p:txBody>
          <a:body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4" name="Slide Number Placeholder 3"/>
          <p:cNvSpPr>
            <a:spLocks noGrp="1"/>
          </p:cNvSpPr>
          <p:nvPr>
            <p:ph type="sldNum" sz="quarter" idx="11"/>
          </p:nvPr>
        </p:nvSpPr>
        <p:spPr/>
        <p:txBody>
          <a:bodyPr/>
          <a:lstStyle/>
          <a:p>
            <a:fld id="{40AA5F45-CDE6-4EA8-991E-B18CC5F21F47}" type="slidenum">
              <a:rPr lang="en-US" smtClean="0"/>
              <a:pPr/>
              <a:t>‹#›</a:t>
            </a:fld>
            <a:endParaRPr lang="en-US"/>
          </a:p>
        </p:txBody>
      </p:sp>
      <p:sp>
        <p:nvSpPr>
          <p:cNvPr id="6" name="TextBox 5"/>
          <p:cNvSpPr txBox="1"/>
          <p:nvPr userDrawn="1"/>
        </p:nvSpPr>
        <p:spPr>
          <a:xfrm>
            <a:off x="607108" y="1368451"/>
            <a:ext cx="10973705" cy="738664"/>
          </a:xfrm>
          <a:prstGeom prst="rect">
            <a:avLst/>
          </a:prstGeom>
          <a:noFill/>
        </p:spPr>
        <p:txBody>
          <a:bodyPr wrap="square" lIns="0" tIns="0" rIns="0" bIns="0" rtlCol="0">
            <a:spAutoFit/>
          </a:bodyPr>
          <a:lstStyle/>
          <a:p>
            <a:r>
              <a:rPr lang="en-US" sz="1600" b="0">
                <a:solidFill>
                  <a:schemeClr val="accent1"/>
                </a:solidFill>
                <a:latin typeface="+mj-lt"/>
              </a:rPr>
              <a:t>Shared Values at Gallagher</a:t>
            </a:r>
            <a:r>
              <a:rPr lang="en-US" sz="1600" b="0" baseline="0">
                <a:solidFill>
                  <a:schemeClr val="accent1"/>
                </a:solidFill>
                <a:latin typeface="+mj-lt"/>
              </a:rPr>
              <a:t> are the rock foundation of the Company and our Culture. </a:t>
            </a:r>
            <a:br>
              <a:rPr lang="en-US" sz="1600" b="0" baseline="0">
                <a:solidFill>
                  <a:schemeClr val="accent1"/>
                </a:solidFill>
                <a:latin typeface="+mj-lt"/>
              </a:rPr>
            </a:br>
            <a:r>
              <a:rPr lang="en-US" sz="1600" b="0" baseline="0">
                <a:solidFill>
                  <a:schemeClr val="accent1"/>
                </a:solidFill>
                <a:latin typeface="+mj-lt"/>
              </a:rPr>
              <a:t>What is a Shared Value? These are concepts that the vast majority of the movers and shakers </a:t>
            </a:r>
            <a:br>
              <a:rPr lang="en-US" sz="1600" b="0" baseline="0">
                <a:solidFill>
                  <a:schemeClr val="accent1"/>
                </a:solidFill>
                <a:latin typeface="+mj-lt"/>
              </a:rPr>
            </a:br>
            <a:r>
              <a:rPr lang="en-US" sz="1600" b="0" baseline="0">
                <a:solidFill>
                  <a:schemeClr val="accent1"/>
                </a:solidFill>
                <a:latin typeface="+mj-lt"/>
              </a:rPr>
              <a:t>in the Company passionately adhere to. What are some of Gallagher’s Shared Values?</a:t>
            </a:r>
            <a:endParaRPr lang="en-US" sz="1600" b="0">
              <a:solidFill>
                <a:schemeClr val="accent1"/>
              </a:solidFill>
              <a:latin typeface="+mj-lt"/>
            </a:endParaRPr>
          </a:p>
        </p:txBody>
      </p:sp>
      <p:sp>
        <p:nvSpPr>
          <p:cNvPr id="7" name="TextBox 6"/>
          <p:cNvSpPr txBox="1"/>
          <p:nvPr userDrawn="1"/>
        </p:nvSpPr>
        <p:spPr>
          <a:xfrm>
            <a:off x="607108" y="2296445"/>
            <a:ext cx="11066515" cy="3931920"/>
          </a:xfrm>
          <a:prstGeom prst="rect">
            <a:avLst/>
          </a:prstGeom>
          <a:noFill/>
        </p:spPr>
        <p:txBody>
          <a:bodyPr wrap="square" lIns="0" tIns="0" rIns="0" numCol="2" spcCol="91440" rtlCol="0">
            <a:spAutoFit/>
          </a:bodyPr>
          <a:lstStyle/>
          <a:p>
            <a:pPr marL="284163" marR="4107"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We</a:t>
            </a:r>
            <a:r>
              <a:rPr lang="en-GB" sz="1100" kern="0" spc="-49">
                <a:solidFill>
                  <a:schemeClr val="tx1"/>
                </a:solidFill>
                <a:cs typeface="Arial"/>
              </a:rPr>
              <a:t> </a:t>
            </a:r>
            <a:r>
              <a:rPr lang="en-GB" sz="1100" kern="0">
                <a:solidFill>
                  <a:schemeClr val="tx1"/>
                </a:solidFill>
                <a:cs typeface="Arial"/>
              </a:rPr>
              <a:t>are</a:t>
            </a:r>
            <a:r>
              <a:rPr lang="en-GB" sz="1100" kern="0" spc="-44">
                <a:solidFill>
                  <a:schemeClr val="tx1"/>
                </a:solidFill>
                <a:cs typeface="Arial"/>
              </a:rPr>
              <a:t> </a:t>
            </a:r>
            <a:r>
              <a:rPr lang="en-GB" sz="1100" kern="0">
                <a:solidFill>
                  <a:schemeClr val="tx1"/>
                </a:solidFill>
                <a:cs typeface="Arial"/>
              </a:rPr>
              <a:t>a</a:t>
            </a:r>
            <a:r>
              <a:rPr lang="en-GB" sz="1100" kern="0" spc="-44">
                <a:solidFill>
                  <a:schemeClr val="tx1"/>
                </a:solidFill>
                <a:cs typeface="Arial"/>
              </a:rPr>
              <a:t> </a:t>
            </a:r>
            <a:r>
              <a:rPr lang="en-GB" sz="1100" kern="0">
                <a:solidFill>
                  <a:schemeClr val="tx1"/>
                </a:solidFill>
                <a:cs typeface="Arial"/>
              </a:rPr>
              <a:t>sales</a:t>
            </a:r>
            <a:r>
              <a:rPr lang="en-GB" sz="1100" kern="0" spc="-44">
                <a:solidFill>
                  <a:schemeClr val="tx1"/>
                </a:solidFill>
                <a:cs typeface="Arial"/>
              </a:rPr>
              <a:t> </a:t>
            </a:r>
            <a:r>
              <a:rPr lang="en-GB" sz="1100" kern="0">
                <a:solidFill>
                  <a:schemeClr val="tx1"/>
                </a:solidFill>
                <a:cs typeface="Arial"/>
              </a:rPr>
              <a:t>and</a:t>
            </a:r>
            <a:r>
              <a:rPr lang="en-GB" sz="1100" kern="0" spc="-49">
                <a:solidFill>
                  <a:schemeClr val="tx1"/>
                </a:solidFill>
                <a:cs typeface="Arial"/>
              </a:rPr>
              <a:t> </a:t>
            </a:r>
            <a:r>
              <a:rPr lang="en-GB" sz="1100" kern="0" spc="-8">
                <a:solidFill>
                  <a:schemeClr val="tx1"/>
                </a:solidFill>
                <a:cs typeface="Arial"/>
              </a:rPr>
              <a:t>marketing</a:t>
            </a:r>
            <a:r>
              <a:rPr lang="en-GB" sz="1100" kern="0" spc="-44">
                <a:solidFill>
                  <a:schemeClr val="tx1"/>
                </a:solidFill>
                <a:cs typeface="Arial"/>
              </a:rPr>
              <a:t> </a:t>
            </a:r>
            <a:r>
              <a:rPr lang="en-GB" sz="1100" kern="0">
                <a:solidFill>
                  <a:schemeClr val="tx1"/>
                </a:solidFill>
                <a:cs typeface="Arial"/>
              </a:rPr>
              <a:t>company</a:t>
            </a:r>
            <a:r>
              <a:rPr lang="en-GB" sz="1100" kern="0" spc="-44">
                <a:solidFill>
                  <a:schemeClr val="tx1"/>
                </a:solidFill>
                <a:cs typeface="Arial"/>
              </a:rPr>
              <a:t> </a:t>
            </a:r>
            <a:r>
              <a:rPr lang="en-GB" sz="1100" kern="0" spc="-8">
                <a:solidFill>
                  <a:schemeClr val="tx1"/>
                </a:solidFill>
                <a:cs typeface="Arial"/>
              </a:rPr>
              <a:t>dedicated</a:t>
            </a:r>
            <a:r>
              <a:rPr lang="en-GB" sz="1100" kern="0" spc="-44">
                <a:solidFill>
                  <a:schemeClr val="tx1"/>
                </a:solidFill>
                <a:cs typeface="Arial"/>
              </a:rPr>
              <a:t> </a:t>
            </a:r>
            <a:r>
              <a:rPr lang="en-GB" sz="1100" kern="0" spc="-20">
                <a:solidFill>
                  <a:schemeClr val="tx1"/>
                </a:solidFill>
                <a:cs typeface="Arial"/>
              </a:rPr>
              <a:t>to </a:t>
            </a:r>
            <a:r>
              <a:rPr lang="en-GB" sz="1100" kern="0" spc="-8">
                <a:solidFill>
                  <a:schemeClr val="tx1"/>
                </a:solidFill>
                <a:cs typeface="Arial"/>
              </a:rPr>
              <a:t>providing</a:t>
            </a:r>
            <a:r>
              <a:rPr lang="en-GB" sz="1100" kern="0" spc="-49">
                <a:solidFill>
                  <a:schemeClr val="tx1"/>
                </a:solidFill>
                <a:cs typeface="Arial"/>
              </a:rPr>
              <a:t> </a:t>
            </a:r>
            <a:r>
              <a:rPr lang="en-GB" sz="1100" kern="0" spc="-8">
                <a:solidFill>
                  <a:schemeClr val="tx1"/>
                </a:solidFill>
                <a:cs typeface="Arial"/>
              </a:rPr>
              <a:t>excellence</a:t>
            </a:r>
            <a:r>
              <a:rPr lang="en-GB" sz="1100" kern="0" spc="-40">
                <a:solidFill>
                  <a:schemeClr val="tx1"/>
                </a:solidFill>
                <a:cs typeface="Arial"/>
              </a:rPr>
              <a:t> </a:t>
            </a:r>
            <a:r>
              <a:rPr lang="en-GB" sz="1100" kern="0">
                <a:solidFill>
                  <a:schemeClr val="tx1"/>
                </a:solidFill>
                <a:cs typeface="Arial"/>
              </a:rPr>
              <a:t>in</a:t>
            </a:r>
            <a:r>
              <a:rPr lang="en-GB" sz="1100" kern="0" spc="-40">
                <a:solidFill>
                  <a:schemeClr val="tx1"/>
                </a:solidFill>
                <a:cs typeface="Arial"/>
              </a:rPr>
              <a:t> </a:t>
            </a:r>
            <a:r>
              <a:rPr lang="en-GB" sz="1100" kern="0">
                <a:solidFill>
                  <a:schemeClr val="tx1"/>
                </a:solidFill>
                <a:cs typeface="Arial"/>
              </a:rPr>
              <a:t>risk</a:t>
            </a:r>
            <a:r>
              <a:rPr lang="en-GB" sz="1100" kern="0" spc="-36">
                <a:solidFill>
                  <a:schemeClr val="tx1"/>
                </a:solidFill>
                <a:cs typeface="Arial"/>
              </a:rPr>
              <a:t> </a:t>
            </a:r>
            <a:r>
              <a:rPr lang="en-GB" sz="1100" kern="0" spc="-8">
                <a:solidFill>
                  <a:schemeClr val="tx1"/>
                </a:solidFill>
                <a:cs typeface="Arial"/>
              </a:rPr>
              <a:t>management</a:t>
            </a:r>
            <a:r>
              <a:rPr lang="en-GB" sz="1100" kern="0" spc="-40">
                <a:solidFill>
                  <a:schemeClr val="tx1"/>
                </a:solidFill>
                <a:cs typeface="Arial"/>
              </a:rPr>
              <a:t> </a:t>
            </a:r>
            <a:r>
              <a:rPr lang="en-GB" sz="1100" kern="0">
                <a:solidFill>
                  <a:schemeClr val="tx1"/>
                </a:solidFill>
                <a:cs typeface="Arial"/>
              </a:rPr>
              <a:t>services</a:t>
            </a:r>
            <a:r>
              <a:rPr lang="en-GB" sz="1100" kern="0" spc="-40">
                <a:solidFill>
                  <a:schemeClr val="tx1"/>
                </a:solidFill>
                <a:cs typeface="Arial"/>
              </a:rPr>
              <a:t> </a:t>
            </a:r>
            <a:r>
              <a:rPr lang="en-GB" sz="1100" kern="0">
                <a:solidFill>
                  <a:schemeClr val="tx1"/>
                </a:solidFill>
                <a:cs typeface="Arial"/>
              </a:rPr>
              <a:t>to</a:t>
            </a:r>
            <a:r>
              <a:rPr lang="en-GB" sz="1100" kern="0" spc="-36">
                <a:solidFill>
                  <a:schemeClr val="tx1"/>
                </a:solidFill>
                <a:cs typeface="Arial"/>
              </a:rPr>
              <a:t> </a:t>
            </a:r>
            <a:r>
              <a:rPr lang="en-GB" sz="1100" kern="0" spc="-20">
                <a:solidFill>
                  <a:schemeClr val="tx1"/>
                </a:solidFill>
                <a:cs typeface="Arial"/>
              </a:rPr>
              <a:t>our </a:t>
            </a:r>
            <a:r>
              <a:rPr lang="en-GB" sz="1100" kern="0" spc="-8">
                <a:solidFill>
                  <a:schemeClr val="tx1"/>
                </a:solidFill>
                <a:cs typeface="Arial"/>
              </a:rPr>
              <a:t>clients.</a:t>
            </a:r>
            <a:endParaRPr lang="en-GB" sz="1100" kern="0">
              <a:solidFill>
                <a:schemeClr val="tx1"/>
              </a:solidFill>
              <a:cs typeface="Arial"/>
            </a:endParaRPr>
          </a:p>
          <a:p>
            <a:pPr marL="284163" marR="15402"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We</a:t>
            </a:r>
            <a:r>
              <a:rPr lang="en-GB" sz="1100" kern="0" spc="-40">
                <a:solidFill>
                  <a:schemeClr val="tx1"/>
                </a:solidFill>
                <a:cs typeface="Arial"/>
              </a:rPr>
              <a:t> </a:t>
            </a:r>
            <a:r>
              <a:rPr lang="en-GB" sz="1100" kern="0">
                <a:solidFill>
                  <a:schemeClr val="tx1"/>
                </a:solidFill>
                <a:cs typeface="Arial"/>
              </a:rPr>
              <a:t>support</a:t>
            </a:r>
            <a:r>
              <a:rPr lang="en-GB" sz="1100" kern="0" spc="-40">
                <a:solidFill>
                  <a:schemeClr val="tx1"/>
                </a:solidFill>
                <a:cs typeface="Arial"/>
              </a:rPr>
              <a:t> </a:t>
            </a:r>
            <a:r>
              <a:rPr lang="en-GB" sz="1100" kern="0">
                <a:solidFill>
                  <a:schemeClr val="tx1"/>
                </a:solidFill>
                <a:cs typeface="Arial"/>
              </a:rPr>
              <a:t>one</a:t>
            </a:r>
            <a:r>
              <a:rPr lang="en-GB" sz="1100" kern="0" spc="-40">
                <a:solidFill>
                  <a:schemeClr val="tx1"/>
                </a:solidFill>
                <a:cs typeface="Arial"/>
              </a:rPr>
              <a:t> </a:t>
            </a:r>
            <a:r>
              <a:rPr lang="en-GB" sz="1100" kern="0" spc="-20">
                <a:solidFill>
                  <a:schemeClr val="tx1"/>
                </a:solidFill>
                <a:cs typeface="Arial"/>
              </a:rPr>
              <a:t>another.</a:t>
            </a:r>
            <a:r>
              <a:rPr lang="en-GB" sz="1100" kern="0" spc="-40">
                <a:solidFill>
                  <a:schemeClr val="tx1"/>
                </a:solidFill>
                <a:cs typeface="Arial"/>
              </a:rPr>
              <a:t> </a:t>
            </a:r>
            <a:r>
              <a:rPr lang="en-GB" sz="1100" kern="0">
                <a:solidFill>
                  <a:schemeClr val="tx1"/>
                </a:solidFill>
                <a:cs typeface="Arial"/>
              </a:rPr>
              <a:t>We</a:t>
            </a:r>
            <a:r>
              <a:rPr lang="en-GB" sz="1100" kern="0" spc="-36">
                <a:solidFill>
                  <a:schemeClr val="tx1"/>
                </a:solidFill>
                <a:cs typeface="Arial"/>
              </a:rPr>
              <a:t> </a:t>
            </a:r>
            <a:r>
              <a:rPr lang="en-GB" sz="1100" kern="0" spc="-8">
                <a:solidFill>
                  <a:schemeClr val="tx1"/>
                </a:solidFill>
                <a:cs typeface="Arial"/>
              </a:rPr>
              <a:t>believe</a:t>
            </a:r>
            <a:r>
              <a:rPr lang="en-GB" sz="1100" kern="0" spc="-40">
                <a:solidFill>
                  <a:schemeClr val="tx1"/>
                </a:solidFill>
                <a:cs typeface="Arial"/>
              </a:rPr>
              <a:t> </a:t>
            </a:r>
            <a:r>
              <a:rPr lang="en-GB" sz="1100" kern="0">
                <a:solidFill>
                  <a:schemeClr val="tx1"/>
                </a:solidFill>
                <a:cs typeface="Arial"/>
              </a:rPr>
              <a:t>in</a:t>
            </a:r>
            <a:r>
              <a:rPr lang="en-GB" sz="1100" kern="0" spc="-40">
                <a:solidFill>
                  <a:schemeClr val="tx1"/>
                </a:solidFill>
                <a:cs typeface="Arial"/>
              </a:rPr>
              <a:t> </a:t>
            </a:r>
            <a:r>
              <a:rPr lang="en-GB" sz="1100" kern="0">
                <a:solidFill>
                  <a:schemeClr val="tx1"/>
                </a:solidFill>
                <a:cs typeface="Arial"/>
              </a:rPr>
              <a:t>one</a:t>
            </a:r>
            <a:r>
              <a:rPr lang="en-GB" sz="1100" kern="0" spc="-40">
                <a:solidFill>
                  <a:schemeClr val="tx1"/>
                </a:solidFill>
                <a:cs typeface="Arial"/>
              </a:rPr>
              <a:t> </a:t>
            </a:r>
            <a:r>
              <a:rPr lang="en-GB" sz="1100" kern="0" spc="-20">
                <a:solidFill>
                  <a:schemeClr val="tx1"/>
                </a:solidFill>
                <a:cs typeface="Arial"/>
              </a:rPr>
              <a:t>another.</a:t>
            </a:r>
            <a:r>
              <a:rPr lang="en-GB" sz="1100" kern="0" spc="-36">
                <a:solidFill>
                  <a:schemeClr val="tx1"/>
                </a:solidFill>
                <a:cs typeface="Arial"/>
              </a:rPr>
              <a:t> </a:t>
            </a:r>
            <a:r>
              <a:rPr lang="en-GB" sz="1100" kern="0" spc="-20">
                <a:solidFill>
                  <a:schemeClr val="tx1"/>
                </a:solidFill>
                <a:cs typeface="Arial"/>
              </a:rPr>
              <a:t>We </a:t>
            </a:r>
            <a:r>
              <a:rPr lang="en-GB" sz="1100" kern="0" spc="-8">
                <a:solidFill>
                  <a:schemeClr val="tx1"/>
                </a:solidFill>
                <a:cs typeface="Arial"/>
              </a:rPr>
              <a:t>acknowledge</a:t>
            </a:r>
            <a:r>
              <a:rPr lang="en-GB" sz="1100" kern="0" spc="-49">
                <a:solidFill>
                  <a:schemeClr val="tx1"/>
                </a:solidFill>
                <a:cs typeface="Arial"/>
              </a:rPr>
              <a:t> </a:t>
            </a:r>
            <a:r>
              <a:rPr lang="en-GB" sz="1100" kern="0">
                <a:solidFill>
                  <a:schemeClr val="tx1"/>
                </a:solidFill>
                <a:cs typeface="Arial"/>
              </a:rPr>
              <a:t>and</a:t>
            </a:r>
            <a:r>
              <a:rPr lang="en-GB" sz="1100" kern="0" spc="-40">
                <a:solidFill>
                  <a:schemeClr val="tx1"/>
                </a:solidFill>
                <a:cs typeface="Arial"/>
              </a:rPr>
              <a:t> </a:t>
            </a:r>
            <a:r>
              <a:rPr lang="en-GB" sz="1100" kern="0">
                <a:solidFill>
                  <a:schemeClr val="tx1"/>
                </a:solidFill>
                <a:cs typeface="Arial"/>
              </a:rPr>
              <a:t>respect</a:t>
            </a:r>
            <a:r>
              <a:rPr lang="en-GB" sz="1100" kern="0" spc="-36">
                <a:solidFill>
                  <a:schemeClr val="tx1"/>
                </a:solidFill>
                <a:cs typeface="Arial"/>
              </a:rPr>
              <a:t> </a:t>
            </a:r>
            <a:r>
              <a:rPr lang="en-GB" sz="1100" kern="0">
                <a:solidFill>
                  <a:schemeClr val="tx1"/>
                </a:solidFill>
                <a:cs typeface="Arial"/>
              </a:rPr>
              <a:t>the</a:t>
            </a:r>
            <a:r>
              <a:rPr lang="en-GB" sz="1100" kern="0" spc="-40">
                <a:solidFill>
                  <a:schemeClr val="tx1"/>
                </a:solidFill>
                <a:cs typeface="Arial"/>
              </a:rPr>
              <a:t> </a:t>
            </a:r>
            <a:r>
              <a:rPr lang="en-GB" sz="1100" kern="0">
                <a:solidFill>
                  <a:schemeClr val="tx1"/>
                </a:solidFill>
                <a:cs typeface="Arial"/>
              </a:rPr>
              <a:t>ability</a:t>
            </a:r>
            <a:r>
              <a:rPr lang="en-GB" sz="1100" kern="0" spc="-36">
                <a:solidFill>
                  <a:schemeClr val="tx1"/>
                </a:solidFill>
                <a:cs typeface="Arial"/>
              </a:rPr>
              <a:t> </a:t>
            </a:r>
            <a:r>
              <a:rPr lang="en-GB" sz="1100" kern="0">
                <a:solidFill>
                  <a:schemeClr val="tx1"/>
                </a:solidFill>
                <a:cs typeface="Arial"/>
              </a:rPr>
              <a:t>of</a:t>
            </a:r>
            <a:r>
              <a:rPr lang="en-GB" sz="1100" kern="0" spc="-40">
                <a:solidFill>
                  <a:schemeClr val="tx1"/>
                </a:solidFill>
                <a:cs typeface="Arial"/>
              </a:rPr>
              <a:t> </a:t>
            </a:r>
            <a:r>
              <a:rPr lang="en-GB" sz="1100" kern="0">
                <a:solidFill>
                  <a:schemeClr val="tx1"/>
                </a:solidFill>
                <a:cs typeface="Arial"/>
              </a:rPr>
              <a:t>one</a:t>
            </a:r>
            <a:r>
              <a:rPr lang="en-GB" sz="1100" kern="0" spc="-36">
                <a:solidFill>
                  <a:schemeClr val="tx1"/>
                </a:solidFill>
                <a:cs typeface="Arial"/>
              </a:rPr>
              <a:t> </a:t>
            </a:r>
            <a:r>
              <a:rPr lang="en-GB" sz="1100" kern="0" spc="-8">
                <a:solidFill>
                  <a:schemeClr val="tx1"/>
                </a:solidFill>
                <a:cs typeface="Arial"/>
              </a:rPr>
              <a:t>another.</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We</a:t>
            </a:r>
            <a:r>
              <a:rPr lang="en-GB" sz="1100" kern="0" spc="-57">
                <a:solidFill>
                  <a:schemeClr val="tx1"/>
                </a:solidFill>
                <a:cs typeface="Arial"/>
              </a:rPr>
              <a:t> </a:t>
            </a:r>
            <a:r>
              <a:rPr lang="en-GB" sz="1100" kern="0">
                <a:solidFill>
                  <a:schemeClr val="tx1"/>
                </a:solidFill>
                <a:cs typeface="Arial"/>
              </a:rPr>
              <a:t>push</a:t>
            </a:r>
            <a:r>
              <a:rPr lang="en-GB" sz="1100" kern="0" spc="-44">
                <a:solidFill>
                  <a:schemeClr val="tx1"/>
                </a:solidFill>
                <a:cs typeface="Arial"/>
              </a:rPr>
              <a:t> </a:t>
            </a:r>
            <a:r>
              <a:rPr lang="en-GB" sz="1100" kern="0">
                <a:solidFill>
                  <a:schemeClr val="tx1"/>
                </a:solidFill>
                <a:cs typeface="Arial"/>
              </a:rPr>
              <a:t>for</a:t>
            </a:r>
            <a:r>
              <a:rPr lang="en-GB" sz="1100" kern="0" spc="-44">
                <a:solidFill>
                  <a:schemeClr val="tx1"/>
                </a:solidFill>
                <a:cs typeface="Arial"/>
              </a:rPr>
              <a:t> </a:t>
            </a:r>
            <a:r>
              <a:rPr lang="en-GB" sz="1100" kern="0" spc="-8">
                <a:solidFill>
                  <a:schemeClr val="tx1"/>
                </a:solidFill>
                <a:cs typeface="Arial"/>
              </a:rPr>
              <a:t>professional</a:t>
            </a:r>
            <a:r>
              <a:rPr lang="en-GB" sz="1100" kern="0" spc="-44">
                <a:solidFill>
                  <a:schemeClr val="tx1"/>
                </a:solidFill>
                <a:cs typeface="Arial"/>
              </a:rPr>
              <a:t> </a:t>
            </a:r>
            <a:r>
              <a:rPr lang="en-GB" sz="1100" kern="0" spc="-8">
                <a:solidFill>
                  <a:schemeClr val="tx1"/>
                </a:solidFill>
                <a:cs typeface="Arial"/>
              </a:rPr>
              <a:t>excellence.</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We</a:t>
            </a:r>
            <a:r>
              <a:rPr lang="en-GB" sz="1100" kern="0" spc="-44">
                <a:solidFill>
                  <a:schemeClr val="tx1"/>
                </a:solidFill>
                <a:cs typeface="Arial"/>
              </a:rPr>
              <a:t> </a:t>
            </a:r>
            <a:r>
              <a:rPr lang="en-GB" sz="1100" kern="0">
                <a:solidFill>
                  <a:schemeClr val="tx1"/>
                </a:solidFill>
                <a:cs typeface="Arial"/>
              </a:rPr>
              <a:t>can</a:t>
            </a:r>
            <a:r>
              <a:rPr lang="en-GB" sz="1100" kern="0" spc="-36">
                <a:solidFill>
                  <a:schemeClr val="tx1"/>
                </a:solidFill>
                <a:cs typeface="Arial"/>
              </a:rPr>
              <a:t> </a:t>
            </a:r>
            <a:r>
              <a:rPr lang="en-GB" sz="1100" kern="0">
                <a:solidFill>
                  <a:schemeClr val="tx1"/>
                </a:solidFill>
                <a:cs typeface="Arial"/>
              </a:rPr>
              <a:t>all</a:t>
            </a:r>
            <a:r>
              <a:rPr lang="en-GB" sz="1100" kern="0" spc="-36">
                <a:solidFill>
                  <a:schemeClr val="tx1"/>
                </a:solidFill>
                <a:cs typeface="Arial"/>
              </a:rPr>
              <a:t> </a:t>
            </a:r>
            <a:r>
              <a:rPr lang="en-GB" sz="1100" kern="0" spc="-8">
                <a:solidFill>
                  <a:schemeClr val="tx1"/>
                </a:solidFill>
                <a:cs typeface="Arial"/>
              </a:rPr>
              <a:t>improve</a:t>
            </a:r>
            <a:r>
              <a:rPr lang="en-GB" sz="1100" kern="0" spc="-32">
                <a:solidFill>
                  <a:schemeClr val="tx1"/>
                </a:solidFill>
                <a:cs typeface="Arial"/>
              </a:rPr>
              <a:t> </a:t>
            </a:r>
            <a:r>
              <a:rPr lang="en-GB" sz="1100" kern="0">
                <a:solidFill>
                  <a:schemeClr val="tx1"/>
                </a:solidFill>
                <a:cs typeface="Arial"/>
              </a:rPr>
              <a:t>and</a:t>
            </a:r>
            <a:r>
              <a:rPr lang="en-GB" sz="1100" kern="0" spc="-36">
                <a:solidFill>
                  <a:schemeClr val="tx1"/>
                </a:solidFill>
                <a:cs typeface="Arial"/>
              </a:rPr>
              <a:t> </a:t>
            </a:r>
            <a:r>
              <a:rPr lang="en-GB" sz="1100" kern="0">
                <a:solidFill>
                  <a:schemeClr val="tx1"/>
                </a:solidFill>
                <a:cs typeface="Arial"/>
              </a:rPr>
              <a:t>learn</a:t>
            </a:r>
            <a:r>
              <a:rPr lang="en-GB" sz="1100" kern="0" spc="-36">
                <a:solidFill>
                  <a:schemeClr val="tx1"/>
                </a:solidFill>
                <a:cs typeface="Arial"/>
              </a:rPr>
              <a:t> </a:t>
            </a:r>
            <a:r>
              <a:rPr lang="en-GB" sz="1100" kern="0">
                <a:solidFill>
                  <a:schemeClr val="tx1"/>
                </a:solidFill>
                <a:cs typeface="Arial"/>
              </a:rPr>
              <a:t>from</a:t>
            </a:r>
            <a:r>
              <a:rPr lang="en-GB" sz="1100" kern="0" spc="-36">
                <a:solidFill>
                  <a:schemeClr val="tx1"/>
                </a:solidFill>
                <a:cs typeface="Arial"/>
              </a:rPr>
              <a:t> </a:t>
            </a:r>
            <a:r>
              <a:rPr lang="en-GB" sz="1100" kern="0">
                <a:solidFill>
                  <a:schemeClr val="tx1"/>
                </a:solidFill>
                <a:cs typeface="Arial"/>
              </a:rPr>
              <a:t>one</a:t>
            </a:r>
            <a:r>
              <a:rPr lang="en-GB" sz="1100" kern="0" spc="-32">
                <a:solidFill>
                  <a:schemeClr val="tx1"/>
                </a:solidFill>
                <a:cs typeface="Arial"/>
              </a:rPr>
              <a:t> </a:t>
            </a:r>
            <a:r>
              <a:rPr lang="en-GB" sz="1100" kern="0" spc="-8">
                <a:solidFill>
                  <a:schemeClr val="tx1"/>
                </a:solidFill>
                <a:cs typeface="Arial"/>
              </a:rPr>
              <a:t>another.</a:t>
            </a:r>
          </a:p>
          <a:p>
            <a:pPr marL="284163" lvl="0" indent="-274638" defTabSz="914400">
              <a:spcAft>
                <a:spcPts val="300"/>
              </a:spcAft>
              <a:buClr>
                <a:schemeClr val="accent1"/>
              </a:buClr>
              <a:buFont typeface="+mj-lt"/>
              <a:buAutoNum type="arabicPeriod"/>
              <a:tabLst>
                <a:tab pos="162234" algn="l"/>
              </a:tabLst>
              <a:defRPr/>
            </a:pPr>
            <a:r>
              <a:rPr lang="en-GB" sz="1100" kern="0" spc="-8">
                <a:solidFill>
                  <a:schemeClr val="tx1"/>
                </a:solidFill>
                <a:cs typeface="Arial"/>
              </a:rPr>
              <a:t>There are no second-class citizens – everyone is important and everyone’s job is</a:t>
            </a:r>
            <a:r>
              <a:rPr lang="en-GB" sz="1100" kern="0" spc="-8" baseline="0">
                <a:solidFill>
                  <a:schemeClr val="tx1"/>
                </a:solidFill>
                <a:cs typeface="Arial"/>
              </a:rPr>
              <a:t> important.</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24">
                <a:solidFill>
                  <a:schemeClr val="tx1"/>
                </a:solidFill>
                <a:cs typeface="Arial"/>
              </a:rPr>
              <a:t>We’re</a:t>
            </a:r>
            <a:r>
              <a:rPr lang="en-GB" sz="1100" kern="0" spc="-40">
                <a:solidFill>
                  <a:schemeClr val="tx1"/>
                </a:solidFill>
                <a:cs typeface="Arial"/>
              </a:rPr>
              <a:t> </a:t>
            </a:r>
            <a:r>
              <a:rPr lang="en-GB" sz="1100" kern="0">
                <a:solidFill>
                  <a:schemeClr val="tx1"/>
                </a:solidFill>
                <a:cs typeface="Arial"/>
              </a:rPr>
              <a:t>an</a:t>
            </a:r>
            <a:r>
              <a:rPr lang="en-GB" sz="1100" kern="0" spc="-40">
                <a:solidFill>
                  <a:schemeClr val="tx1"/>
                </a:solidFill>
                <a:cs typeface="Arial"/>
              </a:rPr>
              <a:t> </a:t>
            </a:r>
            <a:r>
              <a:rPr lang="en-GB" sz="1100" kern="0">
                <a:solidFill>
                  <a:schemeClr val="tx1"/>
                </a:solidFill>
                <a:cs typeface="Arial"/>
              </a:rPr>
              <a:t>open</a:t>
            </a:r>
            <a:r>
              <a:rPr lang="en-GB" sz="1100" kern="0" spc="-36">
                <a:solidFill>
                  <a:schemeClr val="tx1"/>
                </a:solidFill>
                <a:cs typeface="Arial"/>
              </a:rPr>
              <a:t> </a:t>
            </a:r>
            <a:r>
              <a:rPr lang="en-GB" sz="1100" kern="0" spc="-8">
                <a:solidFill>
                  <a:schemeClr val="tx1"/>
                </a:solidFill>
                <a:cs typeface="Arial"/>
              </a:rPr>
              <a:t>society.</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8">
                <a:solidFill>
                  <a:schemeClr val="tx1"/>
                </a:solidFill>
                <a:cs typeface="Arial"/>
              </a:rPr>
              <a:t>Empathy</a:t>
            </a:r>
            <a:r>
              <a:rPr lang="en-GB" sz="1100" kern="0" spc="-49">
                <a:solidFill>
                  <a:schemeClr val="tx1"/>
                </a:solidFill>
                <a:cs typeface="Arial"/>
              </a:rPr>
              <a:t> </a:t>
            </a:r>
            <a:r>
              <a:rPr lang="en-GB" sz="1100" kern="0">
                <a:solidFill>
                  <a:schemeClr val="tx1"/>
                </a:solidFill>
                <a:cs typeface="Arial"/>
              </a:rPr>
              <a:t>for</a:t>
            </a:r>
            <a:r>
              <a:rPr lang="en-GB" sz="1100" kern="0" spc="-36">
                <a:solidFill>
                  <a:schemeClr val="tx1"/>
                </a:solidFill>
                <a:cs typeface="Arial"/>
              </a:rPr>
              <a:t> </a:t>
            </a:r>
            <a:r>
              <a:rPr lang="en-GB" sz="1100" kern="0">
                <a:solidFill>
                  <a:schemeClr val="tx1"/>
                </a:solidFill>
                <a:cs typeface="Arial"/>
              </a:rPr>
              <a:t>the</a:t>
            </a:r>
            <a:r>
              <a:rPr lang="en-GB" sz="1100" kern="0" spc="-36">
                <a:solidFill>
                  <a:schemeClr val="tx1"/>
                </a:solidFill>
                <a:cs typeface="Arial"/>
              </a:rPr>
              <a:t> </a:t>
            </a:r>
            <a:r>
              <a:rPr lang="en-GB" sz="1100" kern="0">
                <a:solidFill>
                  <a:schemeClr val="tx1"/>
                </a:solidFill>
                <a:cs typeface="Arial"/>
              </a:rPr>
              <a:t>other</a:t>
            </a:r>
            <a:r>
              <a:rPr lang="en-GB" sz="1100" kern="0" spc="-36">
                <a:solidFill>
                  <a:schemeClr val="tx1"/>
                </a:solidFill>
                <a:cs typeface="Arial"/>
              </a:rPr>
              <a:t> </a:t>
            </a:r>
            <a:r>
              <a:rPr lang="en-GB" sz="1100" kern="0">
                <a:solidFill>
                  <a:schemeClr val="tx1"/>
                </a:solidFill>
                <a:cs typeface="Arial"/>
              </a:rPr>
              <a:t>person</a:t>
            </a:r>
            <a:r>
              <a:rPr lang="en-GB" sz="1100" kern="0" spc="-36">
                <a:solidFill>
                  <a:schemeClr val="tx1"/>
                </a:solidFill>
                <a:cs typeface="Arial"/>
              </a:rPr>
              <a:t> </a:t>
            </a:r>
            <a:r>
              <a:rPr lang="en-GB" sz="1100" kern="0">
                <a:solidFill>
                  <a:schemeClr val="tx1"/>
                </a:solidFill>
                <a:cs typeface="Arial"/>
              </a:rPr>
              <a:t>is</a:t>
            </a:r>
            <a:r>
              <a:rPr lang="en-GB" sz="1100" kern="0" spc="-36">
                <a:solidFill>
                  <a:schemeClr val="tx1"/>
                </a:solidFill>
                <a:cs typeface="Arial"/>
              </a:rPr>
              <a:t> </a:t>
            </a:r>
            <a:r>
              <a:rPr lang="en-GB" sz="1100" kern="0">
                <a:solidFill>
                  <a:schemeClr val="tx1"/>
                </a:solidFill>
                <a:cs typeface="Arial"/>
              </a:rPr>
              <a:t>not</a:t>
            </a:r>
            <a:r>
              <a:rPr lang="en-GB" sz="1100" kern="0" spc="-36">
                <a:solidFill>
                  <a:schemeClr val="tx1"/>
                </a:solidFill>
                <a:cs typeface="Arial"/>
              </a:rPr>
              <a:t> </a:t>
            </a:r>
            <a:r>
              <a:rPr lang="en-GB" sz="1100" kern="0">
                <a:solidFill>
                  <a:schemeClr val="tx1"/>
                </a:solidFill>
                <a:cs typeface="Arial"/>
              </a:rPr>
              <a:t>a</a:t>
            </a:r>
            <a:r>
              <a:rPr lang="en-GB" sz="1100" kern="0" spc="-36">
                <a:solidFill>
                  <a:schemeClr val="tx1"/>
                </a:solidFill>
                <a:cs typeface="Arial"/>
              </a:rPr>
              <a:t> </a:t>
            </a:r>
            <a:r>
              <a:rPr lang="en-GB" sz="1100" kern="0" spc="-8">
                <a:solidFill>
                  <a:schemeClr val="tx1"/>
                </a:solidFill>
                <a:cs typeface="Arial"/>
              </a:rPr>
              <a:t>weakness.</a:t>
            </a:r>
            <a:endParaRPr lang="en-GB" sz="1100" kern="0">
              <a:solidFill>
                <a:schemeClr val="tx1"/>
              </a:solidFill>
              <a:cs typeface="Arial"/>
            </a:endParaRPr>
          </a:p>
          <a:p>
            <a:pPr marL="284163" marR="545742"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Suspicion</a:t>
            </a:r>
            <a:r>
              <a:rPr lang="en-GB" sz="1100" kern="0" spc="-65">
                <a:solidFill>
                  <a:schemeClr val="tx1"/>
                </a:solidFill>
                <a:cs typeface="Arial"/>
              </a:rPr>
              <a:t> </a:t>
            </a:r>
            <a:r>
              <a:rPr lang="en-GB" sz="1100" kern="0">
                <a:solidFill>
                  <a:schemeClr val="tx1"/>
                </a:solidFill>
                <a:cs typeface="Arial"/>
              </a:rPr>
              <a:t>breeds</a:t>
            </a:r>
            <a:r>
              <a:rPr lang="en-GB" sz="1100" kern="0" spc="-57">
                <a:solidFill>
                  <a:schemeClr val="tx1"/>
                </a:solidFill>
                <a:cs typeface="Arial"/>
              </a:rPr>
              <a:t> </a:t>
            </a:r>
            <a:r>
              <a:rPr lang="en-GB" sz="1100" kern="0">
                <a:solidFill>
                  <a:schemeClr val="tx1"/>
                </a:solidFill>
                <a:cs typeface="Arial"/>
              </a:rPr>
              <a:t>more</a:t>
            </a:r>
            <a:r>
              <a:rPr lang="en-GB" sz="1100" kern="0" spc="-53">
                <a:solidFill>
                  <a:schemeClr val="tx1"/>
                </a:solidFill>
                <a:cs typeface="Arial"/>
              </a:rPr>
              <a:t> </a:t>
            </a:r>
            <a:r>
              <a:rPr lang="en-GB" sz="1100" kern="0" spc="-8">
                <a:solidFill>
                  <a:schemeClr val="tx1"/>
                </a:solidFill>
                <a:cs typeface="Arial"/>
              </a:rPr>
              <a:t>suspicion.</a:t>
            </a:r>
            <a:r>
              <a:rPr lang="en-GB" sz="1100" kern="0" spc="-57">
                <a:solidFill>
                  <a:schemeClr val="tx1"/>
                </a:solidFill>
                <a:cs typeface="Arial"/>
              </a:rPr>
              <a:t> </a:t>
            </a:r>
            <a:r>
              <a:rPr lang="en-GB" sz="1100" kern="0" spc="-44">
                <a:solidFill>
                  <a:schemeClr val="tx1"/>
                </a:solidFill>
                <a:cs typeface="Arial"/>
              </a:rPr>
              <a:t>To</a:t>
            </a:r>
            <a:r>
              <a:rPr lang="en-GB" sz="1100" kern="0" spc="-53">
                <a:solidFill>
                  <a:schemeClr val="tx1"/>
                </a:solidFill>
                <a:cs typeface="Arial"/>
              </a:rPr>
              <a:t> </a:t>
            </a:r>
            <a:r>
              <a:rPr lang="en-GB" sz="1100" kern="0">
                <a:solidFill>
                  <a:schemeClr val="tx1"/>
                </a:solidFill>
                <a:cs typeface="Arial"/>
              </a:rPr>
              <a:t>trust</a:t>
            </a:r>
            <a:r>
              <a:rPr lang="en-GB" sz="1100" kern="0" spc="-57">
                <a:solidFill>
                  <a:schemeClr val="tx1"/>
                </a:solidFill>
                <a:cs typeface="Arial"/>
              </a:rPr>
              <a:t> </a:t>
            </a:r>
            <a:r>
              <a:rPr lang="en-GB" sz="1100" kern="0">
                <a:solidFill>
                  <a:schemeClr val="tx1"/>
                </a:solidFill>
                <a:cs typeface="Arial"/>
              </a:rPr>
              <a:t>and</a:t>
            </a:r>
            <a:r>
              <a:rPr lang="en-GB" sz="1100" kern="0" spc="-53">
                <a:solidFill>
                  <a:schemeClr val="tx1"/>
                </a:solidFill>
                <a:cs typeface="Arial"/>
              </a:rPr>
              <a:t> </a:t>
            </a:r>
            <a:r>
              <a:rPr lang="en-GB" sz="1100" kern="0" spc="-20">
                <a:solidFill>
                  <a:schemeClr val="tx1"/>
                </a:solidFill>
                <a:cs typeface="Arial"/>
              </a:rPr>
              <a:t>be </a:t>
            </a:r>
            <a:r>
              <a:rPr lang="en-GB" sz="1100" kern="0">
                <a:solidFill>
                  <a:schemeClr val="tx1"/>
                </a:solidFill>
                <a:cs typeface="Arial"/>
              </a:rPr>
              <a:t>trusted</a:t>
            </a:r>
            <a:r>
              <a:rPr lang="en-GB" sz="1100" kern="0" spc="-44">
                <a:solidFill>
                  <a:schemeClr val="tx1"/>
                </a:solidFill>
                <a:cs typeface="Arial"/>
              </a:rPr>
              <a:t> </a:t>
            </a:r>
            <a:r>
              <a:rPr lang="en-GB" sz="1100" kern="0">
                <a:solidFill>
                  <a:schemeClr val="tx1"/>
                </a:solidFill>
                <a:cs typeface="Arial"/>
              </a:rPr>
              <a:t>is</a:t>
            </a:r>
            <a:r>
              <a:rPr lang="en-GB" sz="1100" kern="0" spc="-40">
                <a:solidFill>
                  <a:schemeClr val="tx1"/>
                </a:solidFill>
                <a:cs typeface="Arial"/>
              </a:rPr>
              <a:t> </a:t>
            </a:r>
            <a:r>
              <a:rPr lang="en-GB" sz="1100" kern="0" spc="-8">
                <a:solidFill>
                  <a:schemeClr val="tx1"/>
                </a:solidFill>
                <a:cs typeface="Arial"/>
              </a:rPr>
              <a:t>vital.</a:t>
            </a:r>
            <a:endParaRPr lang="en-GB" sz="1100" kern="0">
              <a:solidFill>
                <a:schemeClr val="tx1"/>
              </a:solidFill>
              <a:cs typeface="Arial"/>
            </a:endParaRPr>
          </a:p>
          <a:p>
            <a:pPr marL="284163" marR="9755"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Leaders</a:t>
            </a:r>
            <a:r>
              <a:rPr lang="en-GB" sz="1100" kern="0" spc="-69">
                <a:solidFill>
                  <a:schemeClr val="tx1"/>
                </a:solidFill>
                <a:cs typeface="Arial"/>
              </a:rPr>
              <a:t> </a:t>
            </a:r>
            <a:r>
              <a:rPr lang="en-GB" sz="1100" kern="0">
                <a:solidFill>
                  <a:schemeClr val="tx1"/>
                </a:solidFill>
                <a:cs typeface="Arial"/>
              </a:rPr>
              <a:t>need</a:t>
            </a:r>
            <a:r>
              <a:rPr lang="en-GB" sz="1100" kern="0" spc="-61">
                <a:solidFill>
                  <a:schemeClr val="tx1"/>
                </a:solidFill>
                <a:cs typeface="Arial"/>
              </a:rPr>
              <a:t> </a:t>
            </a:r>
            <a:r>
              <a:rPr lang="en-GB" sz="1100" kern="0" spc="-8">
                <a:solidFill>
                  <a:schemeClr val="tx1"/>
                </a:solidFill>
                <a:cs typeface="Arial"/>
              </a:rPr>
              <a:t>followers.</a:t>
            </a:r>
            <a:r>
              <a:rPr lang="en-GB" sz="1100" kern="0" spc="-57">
                <a:solidFill>
                  <a:schemeClr val="tx1"/>
                </a:solidFill>
                <a:cs typeface="Arial"/>
              </a:rPr>
              <a:t> </a:t>
            </a:r>
            <a:r>
              <a:rPr lang="en-GB" sz="1100" kern="0">
                <a:solidFill>
                  <a:schemeClr val="tx1"/>
                </a:solidFill>
                <a:cs typeface="Arial"/>
              </a:rPr>
              <a:t>How</a:t>
            </a:r>
            <a:r>
              <a:rPr lang="en-GB" sz="1100" kern="0" spc="-61">
                <a:solidFill>
                  <a:schemeClr val="tx1"/>
                </a:solidFill>
                <a:cs typeface="Arial"/>
              </a:rPr>
              <a:t> </a:t>
            </a:r>
            <a:r>
              <a:rPr lang="en-GB" sz="1100" kern="0">
                <a:solidFill>
                  <a:schemeClr val="tx1"/>
                </a:solidFill>
                <a:cs typeface="Arial"/>
              </a:rPr>
              <a:t>leaders</a:t>
            </a:r>
            <a:r>
              <a:rPr lang="en-GB" sz="1100" kern="0" spc="-57">
                <a:solidFill>
                  <a:schemeClr val="tx1"/>
                </a:solidFill>
                <a:cs typeface="Arial"/>
              </a:rPr>
              <a:t> </a:t>
            </a:r>
            <a:r>
              <a:rPr lang="en-GB" sz="1100" kern="0">
                <a:solidFill>
                  <a:schemeClr val="tx1"/>
                </a:solidFill>
                <a:cs typeface="Arial"/>
              </a:rPr>
              <a:t>treat</a:t>
            </a:r>
            <a:r>
              <a:rPr lang="en-GB" sz="1100" kern="0" spc="-61">
                <a:solidFill>
                  <a:schemeClr val="tx1"/>
                </a:solidFill>
                <a:cs typeface="Arial"/>
              </a:rPr>
              <a:t> </a:t>
            </a:r>
            <a:r>
              <a:rPr lang="en-GB" sz="1100" kern="0" spc="-8">
                <a:solidFill>
                  <a:schemeClr val="tx1"/>
                </a:solidFill>
                <a:cs typeface="Arial"/>
              </a:rPr>
              <a:t>followers</a:t>
            </a:r>
            <a:r>
              <a:rPr lang="en-GB" sz="1100" kern="0" spc="-57">
                <a:solidFill>
                  <a:schemeClr val="tx1"/>
                </a:solidFill>
                <a:cs typeface="Arial"/>
              </a:rPr>
              <a:t> </a:t>
            </a:r>
            <a:r>
              <a:rPr lang="en-GB" sz="1100" kern="0" spc="-20">
                <a:solidFill>
                  <a:schemeClr val="tx1"/>
                </a:solidFill>
                <a:cs typeface="Arial"/>
              </a:rPr>
              <a:t>has </a:t>
            </a:r>
            <a:r>
              <a:rPr lang="en-GB" sz="1100" kern="0">
                <a:solidFill>
                  <a:schemeClr val="tx1"/>
                </a:solidFill>
                <a:cs typeface="Arial"/>
              </a:rPr>
              <a:t>a</a:t>
            </a:r>
            <a:r>
              <a:rPr lang="en-GB" sz="1100" kern="0" spc="-40">
                <a:solidFill>
                  <a:schemeClr val="tx1"/>
                </a:solidFill>
                <a:cs typeface="Arial"/>
              </a:rPr>
              <a:t> </a:t>
            </a:r>
            <a:r>
              <a:rPr lang="en-GB" sz="1100" kern="0">
                <a:solidFill>
                  <a:schemeClr val="tx1"/>
                </a:solidFill>
                <a:cs typeface="Arial"/>
              </a:rPr>
              <a:t>direct</a:t>
            </a:r>
            <a:r>
              <a:rPr lang="en-GB" sz="1100" kern="0" spc="-32">
                <a:solidFill>
                  <a:schemeClr val="tx1"/>
                </a:solidFill>
                <a:cs typeface="Arial"/>
              </a:rPr>
              <a:t> </a:t>
            </a:r>
            <a:r>
              <a:rPr lang="en-GB" sz="1100" kern="0">
                <a:solidFill>
                  <a:schemeClr val="tx1"/>
                </a:solidFill>
                <a:cs typeface="Arial"/>
              </a:rPr>
              <a:t>impact</a:t>
            </a:r>
            <a:r>
              <a:rPr lang="en-GB" sz="1100" kern="0" spc="-32">
                <a:solidFill>
                  <a:schemeClr val="tx1"/>
                </a:solidFill>
                <a:cs typeface="Arial"/>
              </a:rPr>
              <a:t> </a:t>
            </a:r>
            <a:r>
              <a:rPr lang="en-GB" sz="1100" kern="0">
                <a:solidFill>
                  <a:schemeClr val="tx1"/>
                </a:solidFill>
                <a:cs typeface="Arial"/>
              </a:rPr>
              <a:t>on</a:t>
            </a:r>
            <a:r>
              <a:rPr lang="en-GB" sz="1100" kern="0" spc="-28">
                <a:solidFill>
                  <a:schemeClr val="tx1"/>
                </a:solidFill>
                <a:cs typeface="Arial"/>
              </a:rPr>
              <a:t> </a:t>
            </a:r>
            <a:r>
              <a:rPr lang="en-GB" sz="1100" kern="0">
                <a:solidFill>
                  <a:schemeClr val="tx1"/>
                </a:solidFill>
                <a:cs typeface="Arial"/>
              </a:rPr>
              <a:t>the</a:t>
            </a:r>
            <a:r>
              <a:rPr lang="en-GB" sz="1100" kern="0" spc="-32">
                <a:solidFill>
                  <a:schemeClr val="tx1"/>
                </a:solidFill>
                <a:cs typeface="Arial"/>
              </a:rPr>
              <a:t> </a:t>
            </a:r>
            <a:r>
              <a:rPr lang="en-GB" sz="1100" kern="0" spc="-8">
                <a:solidFill>
                  <a:schemeClr val="tx1"/>
                </a:solidFill>
                <a:cs typeface="Arial"/>
              </a:rPr>
              <a:t>effectiveness</a:t>
            </a:r>
            <a:r>
              <a:rPr lang="en-GB" sz="1100" kern="0" spc="-32">
                <a:solidFill>
                  <a:schemeClr val="tx1"/>
                </a:solidFill>
                <a:cs typeface="Arial"/>
              </a:rPr>
              <a:t> </a:t>
            </a:r>
            <a:r>
              <a:rPr lang="en-GB" sz="1100" kern="0">
                <a:solidFill>
                  <a:schemeClr val="tx1"/>
                </a:solidFill>
                <a:cs typeface="Arial"/>
              </a:rPr>
              <a:t>of</a:t>
            </a:r>
            <a:r>
              <a:rPr lang="en-GB" sz="1100" kern="0" spc="-32">
                <a:solidFill>
                  <a:schemeClr val="tx1"/>
                </a:solidFill>
                <a:cs typeface="Arial"/>
              </a:rPr>
              <a:t> </a:t>
            </a:r>
            <a:r>
              <a:rPr lang="en-GB" sz="1100" kern="0">
                <a:solidFill>
                  <a:schemeClr val="tx1"/>
                </a:solidFill>
                <a:cs typeface="Arial"/>
              </a:rPr>
              <a:t>the</a:t>
            </a:r>
            <a:r>
              <a:rPr lang="en-GB" sz="1100" kern="0" spc="-28">
                <a:solidFill>
                  <a:schemeClr val="tx1"/>
                </a:solidFill>
                <a:cs typeface="Arial"/>
              </a:rPr>
              <a:t> </a:t>
            </a:r>
            <a:r>
              <a:rPr lang="en-GB" sz="1100" kern="0" spc="-8">
                <a:solidFill>
                  <a:schemeClr val="tx1"/>
                </a:solidFill>
                <a:cs typeface="Arial"/>
              </a:rPr>
              <a:t>leader.</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8">
                <a:solidFill>
                  <a:schemeClr val="tx1"/>
                </a:solidFill>
                <a:cs typeface="Arial"/>
              </a:rPr>
              <a:t>Interpersonal</a:t>
            </a:r>
            <a:r>
              <a:rPr lang="en-GB" sz="1100" kern="0" spc="-65">
                <a:solidFill>
                  <a:schemeClr val="tx1"/>
                </a:solidFill>
                <a:cs typeface="Arial"/>
              </a:rPr>
              <a:t> </a:t>
            </a:r>
            <a:r>
              <a:rPr lang="en-GB" sz="1100" kern="0">
                <a:solidFill>
                  <a:schemeClr val="tx1"/>
                </a:solidFill>
                <a:cs typeface="Arial"/>
              </a:rPr>
              <a:t>business</a:t>
            </a:r>
            <a:r>
              <a:rPr lang="en-GB" sz="1100" kern="0" spc="-65">
                <a:solidFill>
                  <a:schemeClr val="tx1"/>
                </a:solidFill>
                <a:cs typeface="Arial"/>
              </a:rPr>
              <a:t> </a:t>
            </a:r>
            <a:r>
              <a:rPr lang="en-GB" sz="1100" kern="0" spc="-8">
                <a:solidFill>
                  <a:schemeClr val="tx1"/>
                </a:solidFill>
                <a:cs typeface="Arial"/>
              </a:rPr>
              <a:t>relationships</a:t>
            </a:r>
            <a:r>
              <a:rPr lang="en-GB" sz="1100" kern="0" spc="-65">
                <a:solidFill>
                  <a:schemeClr val="tx1"/>
                </a:solidFill>
                <a:cs typeface="Arial"/>
              </a:rPr>
              <a:t> </a:t>
            </a:r>
            <a:r>
              <a:rPr lang="en-GB" sz="1100" kern="0">
                <a:solidFill>
                  <a:schemeClr val="tx1"/>
                </a:solidFill>
                <a:cs typeface="Arial"/>
              </a:rPr>
              <a:t>should</a:t>
            </a:r>
            <a:r>
              <a:rPr lang="en-GB" sz="1100" kern="0" spc="-65">
                <a:solidFill>
                  <a:schemeClr val="tx1"/>
                </a:solidFill>
                <a:cs typeface="Arial"/>
              </a:rPr>
              <a:t> </a:t>
            </a:r>
            <a:r>
              <a:rPr lang="en-GB" sz="1100" kern="0">
                <a:solidFill>
                  <a:schemeClr val="tx1"/>
                </a:solidFill>
                <a:cs typeface="Arial"/>
              </a:rPr>
              <a:t>be</a:t>
            </a:r>
            <a:r>
              <a:rPr lang="en-GB" sz="1100" kern="0" spc="-61">
                <a:solidFill>
                  <a:schemeClr val="tx1"/>
                </a:solidFill>
                <a:cs typeface="Arial"/>
              </a:rPr>
              <a:t> </a:t>
            </a:r>
            <a:r>
              <a:rPr lang="en-GB" sz="1100" kern="0" spc="-8">
                <a:solidFill>
                  <a:schemeClr val="tx1"/>
                </a:solidFill>
                <a:cs typeface="Arial"/>
              </a:rPr>
              <a:t>built.</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We</a:t>
            </a:r>
            <a:r>
              <a:rPr lang="en-GB" sz="1100" kern="0" spc="-40">
                <a:solidFill>
                  <a:schemeClr val="tx1"/>
                </a:solidFill>
                <a:cs typeface="Arial"/>
              </a:rPr>
              <a:t> </a:t>
            </a:r>
            <a:r>
              <a:rPr lang="en-GB" sz="1100" kern="0">
                <a:solidFill>
                  <a:schemeClr val="tx1"/>
                </a:solidFill>
                <a:cs typeface="Arial"/>
              </a:rPr>
              <a:t>all</a:t>
            </a:r>
            <a:r>
              <a:rPr lang="en-GB" sz="1100" kern="0" spc="-32">
                <a:solidFill>
                  <a:schemeClr val="tx1"/>
                </a:solidFill>
                <a:cs typeface="Arial"/>
              </a:rPr>
              <a:t> </a:t>
            </a:r>
            <a:r>
              <a:rPr lang="en-GB" sz="1100" kern="0">
                <a:solidFill>
                  <a:schemeClr val="tx1"/>
                </a:solidFill>
                <a:cs typeface="Arial"/>
              </a:rPr>
              <a:t>need</a:t>
            </a:r>
            <a:r>
              <a:rPr lang="en-GB" sz="1100" kern="0" spc="-28">
                <a:solidFill>
                  <a:schemeClr val="tx1"/>
                </a:solidFill>
                <a:cs typeface="Arial"/>
              </a:rPr>
              <a:t> </a:t>
            </a:r>
            <a:r>
              <a:rPr lang="en-GB" sz="1100" kern="0">
                <a:solidFill>
                  <a:schemeClr val="tx1"/>
                </a:solidFill>
                <a:cs typeface="Arial"/>
              </a:rPr>
              <a:t>one</a:t>
            </a:r>
            <a:r>
              <a:rPr lang="en-GB" sz="1100" kern="0" spc="-32">
                <a:solidFill>
                  <a:schemeClr val="tx1"/>
                </a:solidFill>
                <a:cs typeface="Arial"/>
              </a:rPr>
              <a:t> </a:t>
            </a:r>
            <a:r>
              <a:rPr lang="en-GB" sz="1100" kern="0" spc="-20">
                <a:solidFill>
                  <a:schemeClr val="tx1"/>
                </a:solidFill>
                <a:cs typeface="Arial"/>
              </a:rPr>
              <a:t>another.</a:t>
            </a:r>
            <a:r>
              <a:rPr lang="en-GB" sz="1100" kern="0" spc="-28">
                <a:solidFill>
                  <a:schemeClr val="tx1"/>
                </a:solidFill>
                <a:cs typeface="Arial"/>
              </a:rPr>
              <a:t> </a:t>
            </a:r>
            <a:r>
              <a:rPr lang="en-GB" sz="1100" kern="0">
                <a:solidFill>
                  <a:schemeClr val="tx1"/>
                </a:solidFill>
                <a:cs typeface="Arial"/>
              </a:rPr>
              <a:t>We</a:t>
            </a:r>
            <a:r>
              <a:rPr lang="en-GB" sz="1100" kern="0" spc="-32">
                <a:solidFill>
                  <a:schemeClr val="tx1"/>
                </a:solidFill>
                <a:cs typeface="Arial"/>
              </a:rPr>
              <a:t> </a:t>
            </a:r>
            <a:r>
              <a:rPr lang="en-GB" sz="1100" kern="0">
                <a:solidFill>
                  <a:schemeClr val="tx1"/>
                </a:solidFill>
                <a:cs typeface="Arial"/>
              </a:rPr>
              <a:t>are</a:t>
            </a:r>
            <a:r>
              <a:rPr lang="en-GB" sz="1100" kern="0" spc="-28">
                <a:solidFill>
                  <a:schemeClr val="tx1"/>
                </a:solidFill>
                <a:cs typeface="Arial"/>
              </a:rPr>
              <a:t> </a:t>
            </a:r>
            <a:r>
              <a:rPr lang="en-GB" sz="1100" kern="0">
                <a:solidFill>
                  <a:schemeClr val="tx1"/>
                </a:solidFill>
                <a:cs typeface="Arial"/>
              </a:rPr>
              <a:t>all</a:t>
            </a:r>
            <a:r>
              <a:rPr lang="en-GB" sz="1100" kern="0" spc="-32">
                <a:solidFill>
                  <a:schemeClr val="tx1"/>
                </a:solidFill>
                <a:cs typeface="Arial"/>
              </a:rPr>
              <a:t> </a:t>
            </a:r>
            <a:r>
              <a:rPr lang="en-GB" sz="1100" kern="0">
                <a:solidFill>
                  <a:schemeClr val="tx1"/>
                </a:solidFill>
                <a:cs typeface="Arial"/>
              </a:rPr>
              <a:t>cogs</a:t>
            </a:r>
            <a:r>
              <a:rPr lang="en-GB" sz="1100" kern="0" spc="-28">
                <a:solidFill>
                  <a:schemeClr val="tx1"/>
                </a:solidFill>
                <a:cs typeface="Arial"/>
              </a:rPr>
              <a:t> </a:t>
            </a:r>
            <a:r>
              <a:rPr lang="en-GB" sz="1100" kern="0">
                <a:solidFill>
                  <a:schemeClr val="tx1"/>
                </a:solidFill>
                <a:cs typeface="Arial"/>
              </a:rPr>
              <a:t>in</a:t>
            </a:r>
            <a:r>
              <a:rPr lang="en-GB" sz="1100" kern="0" spc="-32">
                <a:solidFill>
                  <a:schemeClr val="tx1"/>
                </a:solidFill>
                <a:cs typeface="Arial"/>
              </a:rPr>
              <a:t> </a:t>
            </a:r>
            <a:r>
              <a:rPr lang="en-GB" sz="1100" kern="0">
                <a:solidFill>
                  <a:schemeClr val="tx1"/>
                </a:solidFill>
                <a:cs typeface="Arial"/>
              </a:rPr>
              <a:t>a</a:t>
            </a:r>
            <a:r>
              <a:rPr lang="en-GB" sz="1100" kern="0" spc="-28">
                <a:solidFill>
                  <a:schemeClr val="tx1"/>
                </a:solidFill>
                <a:cs typeface="Arial"/>
              </a:rPr>
              <a:t> </a:t>
            </a:r>
            <a:r>
              <a:rPr lang="en-GB" sz="1100" kern="0" spc="-8">
                <a:solidFill>
                  <a:schemeClr val="tx1"/>
                </a:solidFill>
                <a:cs typeface="Arial"/>
              </a:rPr>
              <a:t>wheel.</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No</a:t>
            </a:r>
            <a:r>
              <a:rPr lang="en-GB" sz="1100" kern="0" spc="-40">
                <a:solidFill>
                  <a:schemeClr val="tx1"/>
                </a:solidFill>
                <a:cs typeface="Arial"/>
              </a:rPr>
              <a:t> </a:t>
            </a:r>
            <a:r>
              <a:rPr lang="en-GB" sz="1100" kern="0">
                <a:solidFill>
                  <a:schemeClr val="tx1"/>
                </a:solidFill>
                <a:cs typeface="Arial"/>
              </a:rPr>
              <a:t>department</a:t>
            </a:r>
            <a:r>
              <a:rPr lang="en-GB" sz="1100" kern="0" spc="-28">
                <a:solidFill>
                  <a:schemeClr val="tx1"/>
                </a:solidFill>
                <a:cs typeface="Arial"/>
              </a:rPr>
              <a:t> </a:t>
            </a:r>
            <a:r>
              <a:rPr lang="en-GB" sz="1100" kern="0">
                <a:solidFill>
                  <a:schemeClr val="tx1"/>
                </a:solidFill>
                <a:cs typeface="Arial"/>
              </a:rPr>
              <a:t>or</a:t>
            </a:r>
            <a:r>
              <a:rPr lang="en-GB" sz="1100" kern="0" spc="-28">
                <a:solidFill>
                  <a:schemeClr val="tx1"/>
                </a:solidFill>
                <a:cs typeface="Arial"/>
              </a:rPr>
              <a:t> </a:t>
            </a:r>
            <a:r>
              <a:rPr lang="en-GB" sz="1100" kern="0">
                <a:solidFill>
                  <a:schemeClr val="tx1"/>
                </a:solidFill>
                <a:cs typeface="Arial"/>
              </a:rPr>
              <a:t>person</a:t>
            </a:r>
            <a:r>
              <a:rPr lang="en-GB" sz="1100" kern="0" spc="-32">
                <a:solidFill>
                  <a:schemeClr val="tx1"/>
                </a:solidFill>
                <a:cs typeface="Arial"/>
              </a:rPr>
              <a:t> </a:t>
            </a:r>
            <a:r>
              <a:rPr lang="en-GB" sz="1100" kern="0">
                <a:solidFill>
                  <a:schemeClr val="tx1"/>
                </a:solidFill>
                <a:cs typeface="Arial"/>
              </a:rPr>
              <a:t>is</a:t>
            </a:r>
            <a:r>
              <a:rPr lang="en-GB" sz="1100" kern="0" spc="-28">
                <a:solidFill>
                  <a:schemeClr val="tx1"/>
                </a:solidFill>
                <a:cs typeface="Arial"/>
              </a:rPr>
              <a:t> </a:t>
            </a:r>
            <a:r>
              <a:rPr lang="en-GB" sz="1100" kern="0">
                <a:solidFill>
                  <a:schemeClr val="tx1"/>
                </a:solidFill>
                <a:cs typeface="Arial"/>
              </a:rPr>
              <a:t>an</a:t>
            </a:r>
            <a:r>
              <a:rPr lang="en-GB" sz="1100" kern="0" spc="-28">
                <a:solidFill>
                  <a:schemeClr val="tx1"/>
                </a:solidFill>
                <a:cs typeface="Arial"/>
              </a:rPr>
              <a:t> </a:t>
            </a:r>
            <a:r>
              <a:rPr lang="en-GB" sz="1100" kern="0" spc="-8">
                <a:solidFill>
                  <a:schemeClr val="tx1"/>
                </a:solidFill>
                <a:cs typeface="Arial"/>
              </a:rPr>
              <a:t>island.</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8">
                <a:solidFill>
                  <a:schemeClr val="tx1"/>
                </a:solidFill>
                <a:cs typeface="Arial"/>
              </a:rPr>
              <a:t>Professional</a:t>
            </a:r>
            <a:r>
              <a:rPr lang="en-GB" sz="1100" kern="0" spc="-53">
                <a:solidFill>
                  <a:schemeClr val="tx1"/>
                </a:solidFill>
                <a:cs typeface="Arial"/>
              </a:rPr>
              <a:t> </a:t>
            </a:r>
            <a:r>
              <a:rPr lang="en-GB" sz="1100" kern="0">
                <a:solidFill>
                  <a:schemeClr val="tx1"/>
                </a:solidFill>
                <a:cs typeface="Arial"/>
              </a:rPr>
              <a:t>courtesy</a:t>
            </a:r>
            <a:r>
              <a:rPr lang="en-GB" sz="1100" kern="0" spc="-44">
                <a:solidFill>
                  <a:schemeClr val="tx1"/>
                </a:solidFill>
                <a:cs typeface="Arial"/>
              </a:rPr>
              <a:t> </a:t>
            </a:r>
            <a:r>
              <a:rPr lang="en-GB" sz="1100" kern="0">
                <a:solidFill>
                  <a:schemeClr val="tx1"/>
                </a:solidFill>
                <a:cs typeface="Arial"/>
              </a:rPr>
              <a:t>is</a:t>
            </a:r>
            <a:r>
              <a:rPr lang="en-GB" sz="1100" kern="0" spc="-40">
                <a:solidFill>
                  <a:schemeClr val="tx1"/>
                </a:solidFill>
                <a:cs typeface="Arial"/>
              </a:rPr>
              <a:t> </a:t>
            </a:r>
            <a:r>
              <a:rPr lang="en-GB" sz="1100" kern="0" spc="-8">
                <a:solidFill>
                  <a:schemeClr val="tx1"/>
                </a:solidFill>
                <a:cs typeface="Arial"/>
              </a:rPr>
              <a:t>expected.</a:t>
            </a:r>
            <a:endParaRPr lang="en-GB" sz="1100" kern="0">
              <a:solidFill>
                <a:schemeClr val="tx1"/>
              </a:solidFill>
              <a:cs typeface="Arial"/>
            </a:endParaRPr>
          </a:p>
          <a:p>
            <a:pPr marL="284163" marR="258239"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Never</a:t>
            </a:r>
            <a:r>
              <a:rPr lang="en-GB" sz="1100" kern="0" spc="-57">
                <a:solidFill>
                  <a:schemeClr val="tx1"/>
                </a:solidFill>
                <a:cs typeface="Arial"/>
              </a:rPr>
              <a:t> </a:t>
            </a:r>
            <a:r>
              <a:rPr lang="en-GB" sz="1100" kern="0">
                <a:solidFill>
                  <a:schemeClr val="tx1"/>
                </a:solidFill>
                <a:cs typeface="Arial"/>
              </a:rPr>
              <a:t>ask</a:t>
            </a:r>
            <a:r>
              <a:rPr lang="en-GB" sz="1100" kern="0" spc="-53">
                <a:solidFill>
                  <a:schemeClr val="tx1"/>
                </a:solidFill>
                <a:cs typeface="Arial"/>
              </a:rPr>
              <a:t> </a:t>
            </a:r>
            <a:r>
              <a:rPr lang="en-GB" sz="1100" kern="0">
                <a:solidFill>
                  <a:schemeClr val="tx1"/>
                </a:solidFill>
                <a:cs typeface="Arial"/>
              </a:rPr>
              <a:t>someone</a:t>
            </a:r>
            <a:r>
              <a:rPr lang="en-GB" sz="1100" kern="0" spc="-57">
                <a:solidFill>
                  <a:schemeClr val="tx1"/>
                </a:solidFill>
                <a:cs typeface="Arial"/>
              </a:rPr>
              <a:t> </a:t>
            </a:r>
            <a:r>
              <a:rPr lang="en-GB" sz="1100" kern="0">
                <a:solidFill>
                  <a:schemeClr val="tx1"/>
                </a:solidFill>
                <a:cs typeface="Arial"/>
              </a:rPr>
              <a:t>to</a:t>
            </a:r>
            <a:r>
              <a:rPr lang="en-GB" sz="1100" kern="0" spc="-53">
                <a:solidFill>
                  <a:schemeClr val="tx1"/>
                </a:solidFill>
                <a:cs typeface="Arial"/>
              </a:rPr>
              <a:t> </a:t>
            </a:r>
            <a:r>
              <a:rPr lang="en-GB" sz="1100" kern="0">
                <a:solidFill>
                  <a:schemeClr val="tx1"/>
                </a:solidFill>
                <a:cs typeface="Arial"/>
              </a:rPr>
              <a:t>do</a:t>
            </a:r>
            <a:r>
              <a:rPr lang="en-GB" sz="1100" kern="0" spc="-57">
                <a:solidFill>
                  <a:schemeClr val="tx1"/>
                </a:solidFill>
                <a:cs typeface="Arial"/>
              </a:rPr>
              <a:t> </a:t>
            </a:r>
            <a:r>
              <a:rPr lang="en-GB" sz="1100" kern="0" spc="-8">
                <a:solidFill>
                  <a:schemeClr val="tx1"/>
                </a:solidFill>
                <a:cs typeface="Arial"/>
              </a:rPr>
              <a:t>something</a:t>
            </a:r>
            <a:r>
              <a:rPr lang="en-GB" sz="1100" kern="0" spc="-53">
                <a:solidFill>
                  <a:schemeClr val="tx1"/>
                </a:solidFill>
                <a:cs typeface="Arial"/>
              </a:rPr>
              <a:t> </a:t>
            </a:r>
            <a:r>
              <a:rPr lang="en-GB" sz="1100" kern="0">
                <a:solidFill>
                  <a:schemeClr val="tx1"/>
                </a:solidFill>
                <a:cs typeface="Arial"/>
              </a:rPr>
              <a:t>you</a:t>
            </a:r>
            <a:r>
              <a:rPr lang="en-GB" sz="1100" kern="0" spc="-57">
                <a:solidFill>
                  <a:schemeClr val="tx1"/>
                </a:solidFill>
                <a:cs typeface="Arial"/>
              </a:rPr>
              <a:t> </a:t>
            </a:r>
            <a:r>
              <a:rPr lang="en-GB" sz="1100" kern="0" spc="-8">
                <a:solidFill>
                  <a:schemeClr val="tx1"/>
                </a:solidFill>
                <a:cs typeface="Arial"/>
              </a:rPr>
              <a:t>wouldn’t</a:t>
            </a:r>
            <a:r>
              <a:rPr lang="en-GB" sz="1100" kern="0" spc="-53">
                <a:solidFill>
                  <a:schemeClr val="tx1"/>
                </a:solidFill>
                <a:cs typeface="Arial"/>
              </a:rPr>
              <a:t> </a:t>
            </a:r>
            <a:r>
              <a:rPr lang="en-GB" sz="1100" kern="0" spc="-20">
                <a:solidFill>
                  <a:schemeClr val="tx1"/>
                </a:solidFill>
                <a:cs typeface="Arial"/>
              </a:rPr>
              <a:t>do </a:t>
            </a:r>
            <a:r>
              <a:rPr lang="en-GB" sz="1100" kern="0" spc="-8">
                <a:solidFill>
                  <a:schemeClr val="tx1"/>
                </a:solidFill>
                <a:cs typeface="Arial"/>
              </a:rPr>
              <a:t>yourself.</a:t>
            </a:r>
          </a:p>
          <a:p>
            <a:pPr marL="284163" marR="258239"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I</a:t>
            </a:r>
            <a:r>
              <a:rPr lang="en-GB" sz="1100" spc="-44">
                <a:solidFill>
                  <a:schemeClr val="tx1"/>
                </a:solidFill>
                <a:cs typeface="Arial"/>
              </a:rPr>
              <a:t> </a:t>
            </a:r>
            <a:r>
              <a:rPr lang="en-GB" sz="1100">
                <a:solidFill>
                  <a:schemeClr val="tx1"/>
                </a:solidFill>
                <a:cs typeface="Arial"/>
              </a:rPr>
              <a:t>consider</a:t>
            </a:r>
            <a:r>
              <a:rPr lang="en-GB" sz="1100" spc="-44">
                <a:solidFill>
                  <a:schemeClr val="tx1"/>
                </a:solidFill>
                <a:cs typeface="Arial"/>
              </a:rPr>
              <a:t> </a:t>
            </a:r>
            <a:r>
              <a:rPr lang="en-GB" sz="1100">
                <a:solidFill>
                  <a:schemeClr val="tx1"/>
                </a:solidFill>
                <a:cs typeface="Arial"/>
              </a:rPr>
              <a:t>myself</a:t>
            </a:r>
            <a:r>
              <a:rPr lang="en-GB" sz="1100" spc="-40">
                <a:solidFill>
                  <a:schemeClr val="tx1"/>
                </a:solidFill>
                <a:cs typeface="Arial"/>
              </a:rPr>
              <a:t> </a:t>
            </a:r>
            <a:r>
              <a:rPr lang="en-GB" sz="1100">
                <a:solidFill>
                  <a:schemeClr val="tx1"/>
                </a:solidFill>
                <a:cs typeface="Arial"/>
              </a:rPr>
              <a:t>support</a:t>
            </a:r>
            <a:r>
              <a:rPr lang="en-GB" sz="1100" spc="-44">
                <a:solidFill>
                  <a:schemeClr val="tx1"/>
                </a:solidFill>
                <a:cs typeface="Arial"/>
              </a:rPr>
              <a:t> </a:t>
            </a:r>
            <a:r>
              <a:rPr lang="en-GB" sz="1100">
                <a:solidFill>
                  <a:schemeClr val="tx1"/>
                </a:solidFill>
                <a:cs typeface="Arial"/>
              </a:rPr>
              <a:t>for</a:t>
            </a:r>
            <a:r>
              <a:rPr lang="en-GB" sz="1100" spc="-44">
                <a:solidFill>
                  <a:schemeClr val="tx1"/>
                </a:solidFill>
                <a:cs typeface="Arial"/>
              </a:rPr>
              <a:t> </a:t>
            </a:r>
            <a:r>
              <a:rPr lang="en-GB" sz="1100">
                <a:solidFill>
                  <a:schemeClr val="tx1"/>
                </a:solidFill>
                <a:cs typeface="Arial"/>
              </a:rPr>
              <a:t>our</a:t>
            </a:r>
            <a:r>
              <a:rPr lang="en-GB" sz="1100" spc="-40">
                <a:solidFill>
                  <a:schemeClr val="tx1"/>
                </a:solidFill>
                <a:cs typeface="Arial"/>
              </a:rPr>
              <a:t> </a:t>
            </a:r>
            <a:r>
              <a:rPr lang="en-GB" sz="1100">
                <a:solidFill>
                  <a:schemeClr val="tx1"/>
                </a:solidFill>
                <a:cs typeface="Arial"/>
              </a:rPr>
              <a:t>sales</a:t>
            </a:r>
            <a:r>
              <a:rPr lang="en-GB" sz="1100" spc="-44">
                <a:solidFill>
                  <a:schemeClr val="tx1"/>
                </a:solidFill>
                <a:cs typeface="Arial"/>
              </a:rPr>
              <a:t> </a:t>
            </a:r>
            <a:r>
              <a:rPr lang="en-GB" sz="1100">
                <a:solidFill>
                  <a:schemeClr val="tx1"/>
                </a:solidFill>
                <a:cs typeface="Arial"/>
              </a:rPr>
              <a:t>and</a:t>
            </a:r>
            <a:r>
              <a:rPr lang="en-GB" sz="1100" spc="-40">
                <a:solidFill>
                  <a:schemeClr val="tx1"/>
                </a:solidFill>
                <a:cs typeface="Arial"/>
              </a:rPr>
              <a:t> </a:t>
            </a:r>
            <a:r>
              <a:rPr lang="en-GB" sz="1100" spc="-8">
                <a:solidFill>
                  <a:schemeClr val="tx1"/>
                </a:solidFill>
                <a:cs typeface="Arial"/>
              </a:rPr>
              <a:t>marketing. </a:t>
            </a:r>
            <a:r>
              <a:rPr lang="en-GB" sz="1100">
                <a:solidFill>
                  <a:schemeClr val="tx1"/>
                </a:solidFill>
                <a:cs typeface="Arial"/>
              </a:rPr>
              <a:t>We</a:t>
            </a:r>
            <a:r>
              <a:rPr lang="en-GB" sz="1100" spc="-77">
                <a:solidFill>
                  <a:schemeClr val="tx1"/>
                </a:solidFill>
                <a:cs typeface="Arial"/>
              </a:rPr>
              <a:t> </a:t>
            </a:r>
            <a:r>
              <a:rPr lang="en-GB" sz="1100">
                <a:solidFill>
                  <a:schemeClr val="tx1"/>
                </a:solidFill>
                <a:cs typeface="Arial"/>
              </a:rPr>
              <a:t>can’t</a:t>
            </a:r>
            <a:r>
              <a:rPr lang="en-GB" sz="1100" spc="-69">
                <a:solidFill>
                  <a:schemeClr val="tx1"/>
                </a:solidFill>
                <a:cs typeface="Arial"/>
              </a:rPr>
              <a:t> </a:t>
            </a:r>
            <a:r>
              <a:rPr lang="en-GB" sz="1100">
                <a:solidFill>
                  <a:schemeClr val="tx1"/>
                </a:solidFill>
                <a:cs typeface="Arial"/>
              </a:rPr>
              <a:t>make things</a:t>
            </a:r>
            <a:r>
              <a:rPr lang="en-GB" sz="1100" spc="-65">
                <a:solidFill>
                  <a:schemeClr val="tx1"/>
                </a:solidFill>
                <a:cs typeface="Arial"/>
              </a:rPr>
              <a:t> </a:t>
            </a:r>
            <a:r>
              <a:rPr lang="en-GB" sz="1100">
                <a:solidFill>
                  <a:schemeClr val="tx1"/>
                </a:solidFill>
                <a:cs typeface="Arial"/>
              </a:rPr>
              <a:t>happen</a:t>
            </a:r>
            <a:r>
              <a:rPr lang="en-GB" sz="1100" spc="-69">
                <a:solidFill>
                  <a:schemeClr val="tx1"/>
                </a:solidFill>
                <a:cs typeface="Arial"/>
              </a:rPr>
              <a:t> </a:t>
            </a:r>
            <a:r>
              <a:rPr lang="en-GB" sz="1100">
                <a:solidFill>
                  <a:schemeClr val="tx1"/>
                </a:solidFill>
                <a:cs typeface="Arial"/>
              </a:rPr>
              <a:t>without</a:t>
            </a:r>
            <a:r>
              <a:rPr lang="en-GB" sz="1100" spc="-69">
                <a:solidFill>
                  <a:schemeClr val="tx1"/>
                </a:solidFill>
                <a:cs typeface="Arial"/>
              </a:rPr>
              <a:t> </a:t>
            </a:r>
            <a:r>
              <a:rPr lang="en-GB" sz="1100">
                <a:solidFill>
                  <a:schemeClr val="tx1"/>
                </a:solidFill>
                <a:cs typeface="Arial"/>
              </a:rPr>
              <a:t>each</a:t>
            </a:r>
            <a:r>
              <a:rPr lang="en-GB" sz="1100" spc="-65">
                <a:solidFill>
                  <a:schemeClr val="tx1"/>
                </a:solidFill>
                <a:cs typeface="Arial"/>
              </a:rPr>
              <a:t> </a:t>
            </a:r>
            <a:r>
              <a:rPr lang="en-GB" sz="1100" spc="-8">
                <a:solidFill>
                  <a:schemeClr val="tx1"/>
                </a:solidFill>
                <a:cs typeface="Arial"/>
              </a:rPr>
              <a:t>other.</a:t>
            </a:r>
            <a:r>
              <a:rPr lang="en-GB" sz="1100">
                <a:solidFill>
                  <a:schemeClr val="tx1"/>
                </a:solidFill>
                <a:cs typeface="Arial"/>
              </a:rPr>
              <a:t> We</a:t>
            </a:r>
            <a:r>
              <a:rPr lang="en-GB" sz="1100" spc="-28">
                <a:solidFill>
                  <a:schemeClr val="tx1"/>
                </a:solidFill>
                <a:cs typeface="Arial"/>
              </a:rPr>
              <a:t> </a:t>
            </a:r>
            <a:r>
              <a:rPr lang="en-GB" sz="1100">
                <a:solidFill>
                  <a:schemeClr val="tx1"/>
                </a:solidFill>
                <a:cs typeface="Arial"/>
              </a:rPr>
              <a:t>are</a:t>
            </a:r>
            <a:r>
              <a:rPr lang="en-GB" sz="1100" spc="-28">
                <a:solidFill>
                  <a:schemeClr val="tx1"/>
                </a:solidFill>
                <a:cs typeface="Arial"/>
              </a:rPr>
              <a:t> </a:t>
            </a:r>
            <a:r>
              <a:rPr lang="en-GB" sz="1100">
                <a:solidFill>
                  <a:schemeClr val="tx1"/>
                </a:solidFill>
                <a:cs typeface="Arial"/>
              </a:rPr>
              <a:t>a</a:t>
            </a:r>
            <a:r>
              <a:rPr lang="en-GB" sz="1100" spc="-24">
                <a:solidFill>
                  <a:schemeClr val="tx1"/>
                </a:solidFill>
                <a:cs typeface="Arial"/>
              </a:rPr>
              <a:t> </a:t>
            </a:r>
            <a:r>
              <a:rPr lang="en-GB" sz="1100" spc="-16">
                <a:solidFill>
                  <a:schemeClr val="tx1"/>
                </a:solidFill>
                <a:cs typeface="Arial"/>
              </a:rPr>
              <a:t>team.</a:t>
            </a:r>
            <a:endParaRPr lang="en-GB" sz="110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spc="-8">
                <a:solidFill>
                  <a:schemeClr val="tx1"/>
                </a:solidFill>
                <a:cs typeface="Arial"/>
              </a:rPr>
              <a:t>Loyalty</a:t>
            </a:r>
            <a:r>
              <a:rPr lang="en-GB" sz="1100" spc="-49">
                <a:solidFill>
                  <a:schemeClr val="tx1"/>
                </a:solidFill>
                <a:cs typeface="Arial"/>
              </a:rPr>
              <a:t> </a:t>
            </a:r>
            <a:r>
              <a:rPr lang="en-GB" sz="1100">
                <a:solidFill>
                  <a:schemeClr val="tx1"/>
                </a:solidFill>
                <a:cs typeface="Arial"/>
              </a:rPr>
              <a:t>and</a:t>
            </a:r>
            <a:r>
              <a:rPr lang="en-GB" sz="1100" spc="-40">
                <a:solidFill>
                  <a:schemeClr val="tx1"/>
                </a:solidFill>
                <a:cs typeface="Arial"/>
              </a:rPr>
              <a:t> </a:t>
            </a:r>
            <a:r>
              <a:rPr lang="en-GB" sz="1100">
                <a:solidFill>
                  <a:schemeClr val="tx1"/>
                </a:solidFill>
                <a:cs typeface="Arial"/>
              </a:rPr>
              <a:t>respect</a:t>
            </a:r>
            <a:r>
              <a:rPr lang="en-GB" sz="1100" spc="-40">
                <a:solidFill>
                  <a:schemeClr val="tx1"/>
                </a:solidFill>
                <a:cs typeface="Arial"/>
              </a:rPr>
              <a:t> </a:t>
            </a:r>
            <a:r>
              <a:rPr lang="en-GB" sz="1100">
                <a:solidFill>
                  <a:schemeClr val="tx1"/>
                </a:solidFill>
                <a:cs typeface="Arial"/>
              </a:rPr>
              <a:t>are</a:t>
            </a:r>
            <a:r>
              <a:rPr lang="en-GB" sz="1100" spc="-36">
                <a:solidFill>
                  <a:schemeClr val="tx1"/>
                </a:solidFill>
                <a:cs typeface="Arial"/>
              </a:rPr>
              <a:t> </a:t>
            </a:r>
            <a:r>
              <a:rPr lang="en-GB" sz="1100">
                <a:solidFill>
                  <a:schemeClr val="tx1"/>
                </a:solidFill>
                <a:cs typeface="Arial"/>
              </a:rPr>
              <a:t>earned</a:t>
            </a:r>
            <a:r>
              <a:rPr lang="en-GB" sz="1100" spc="-40">
                <a:solidFill>
                  <a:schemeClr val="tx1"/>
                </a:solidFill>
                <a:cs typeface="Arial"/>
              </a:rPr>
              <a:t> </a:t>
            </a:r>
            <a:r>
              <a:rPr lang="en-GB" sz="1100">
                <a:solidFill>
                  <a:schemeClr val="tx1"/>
                </a:solidFill>
                <a:cs typeface="Arial"/>
              </a:rPr>
              <a:t>–</a:t>
            </a:r>
            <a:r>
              <a:rPr lang="en-GB" sz="1100" spc="-40">
                <a:solidFill>
                  <a:schemeClr val="tx1"/>
                </a:solidFill>
                <a:cs typeface="Arial"/>
              </a:rPr>
              <a:t> </a:t>
            </a:r>
            <a:r>
              <a:rPr lang="en-GB" sz="1100">
                <a:solidFill>
                  <a:schemeClr val="tx1"/>
                </a:solidFill>
                <a:cs typeface="Arial"/>
              </a:rPr>
              <a:t>not</a:t>
            </a:r>
            <a:r>
              <a:rPr lang="en-GB" sz="1100" spc="-36">
                <a:solidFill>
                  <a:schemeClr val="tx1"/>
                </a:solidFill>
                <a:cs typeface="Arial"/>
              </a:rPr>
              <a:t> </a:t>
            </a:r>
            <a:r>
              <a:rPr lang="en-GB" sz="1100" spc="-8">
                <a:solidFill>
                  <a:schemeClr val="tx1"/>
                </a:solidFill>
                <a:cs typeface="Arial"/>
              </a:rPr>
              <a:t>dictated.</a:t>
            </a:r>
            <a:endParaRPr lang="en-GB" sz="110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Fear</a:t>
            </a:r>
            <a:r>
              <a:rPr lang="en-GB" sz="1100" spc="-32">
                <a:solidFill>
                  <a:schemeClr val="tx1"/>
                </a:solidFill>
                <a:cs typeface="Arial"/>
              </a:rPr>
              <a:t> </a:t>
            </a:r>
            <a:r>
              <a:rPr lang="en-GB" sz="1100">
                <a:solidFill>
                  <a:schemeClr val="tx1"/>
                </a:solidFill>
                <a:cs typeface="Arial"/>
              </a:rPr>
              <a:t>is</a:t>
            </a:r>
            <a:r>
              <a:rPr lang="en-GB" sz="1100" spc="-32">
                <a:solidFill>
                  <a:schemeClr val="tx1"/>
                </a:solidFill>
                <a:cs typeface="Arial"/>
              </a:rPr>
              <a:t> </a:t>
            </a:r>
            <a:r>
              <a:rPr lang="en-GB" sz="1100">
                <a:solidFill>
                  <a:schemeClr val="tx1"/>
                </a:solidFill>
                <a:cs typeface="Arial"/>
              </a:rPr>
              <a:t>a</a:t>
            </a:r>
            <a:r>
              <a:rPr lang="en-GB" sz="1100" spc="-28">
                <a:solidFill>
                  <a:schemeClr val="tx1"/>
                </a:solidFill>
                <a:cs typeface="Arial"/>
              </a:rPr>
              <a:t> </a:t>
            </a:r>
            <a:r>
              <a:rPr lang="en-GB" sz="1100" spc="-8">
                <a:solidFill>
                  <a:schemeClr val="tx1"/>
                </a:solidFill>
                <a:cs typeface="Arial"/>
              </a:rPr>
              <a:t>turnoff.</a:t>
            </a:r>
            <a:endParaRPr lang="en-GB" sz="1100">
              <a:solidFill>
                <a:schemeClr val="tx1"/>
              </a:solidFill>
              <a:cs typeface="Arial"/>
            </a:endParaRPr>
          </a:p>
          <a:p>
            <a:pPr marL="284163" marR="29777"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People</a:t>
            </a:r>
            <a:r>
              <a:rPr lang="en-GB" sz="1100" spc="-40">
                <a:solidFill>
                  <a:schemeClr val="tx1"/>
                </a:solidFill>
                <a:cs typeface="Arial"/>
              </a:rPr>
              <a:t> </a:t>
            </a:r>
            <a:r>
              <a:rPr lang="en-GB" sz="1100">
                <a:solidFill>
                  <a:schemeClr val="tx1"/>
                </a:solidFill>
                <a:cs typeface="Arial"/>
              </a:rPr>
              <a:t>skills</a:t>
            </a:r>
            <a:r>
              <a:rPr lang="en-GB" sz="1100" spc="-40">
                <a:solidFill>
                  <a:schemeClr val="tx1"/>
                </a:solidFill>
                <a:cs typeface="Arial"/>
              </a:rPr>
              <a:t> </a:t>
            </a:r>
            <a:r>
              <a:rPr lang="en-GB" sz="1100">
                <a:solidFill>
                  <a:schemeClr val="tx1"/>
                </a:solidFill>
                <a:cs typeface="Arial"/>
              </a:rPr>
              <a:t>are</a:t>
            </a:r>
            <a:r>
              <a:rPr lang="en-GB" sz="1100" spc="-36">
                <a:solidFill>
                  <a:schemeClr val="tx1"/>
                </a:solidFill>
                <a:cs typeface="Arial"/>
              </a:rPr>
              <a:t> </a:t>
            </a:r>
            <a:r>
              <a:rPr lang="en-GB" sz="1100">
                <a:solidFill>
                  <a:schemeClr val="tx1"/>
                </a:solidFill>
                <a:cs typeface="Arial"/>
              </a:rPr>
              <a:t>very</a:t>
            </a:r>
            <a:r>
              <a:rPr lang="en-GB" sz="1100" spc="-40">
                <a:solidFill>
                  <a:schemeClr val="tx1"/>
                </a:solidFill>
                <a:cs typeface="Arial"/>
              </a:rPr>
              <a:t> </a:t>
            </a:r>
            <a:r>
              <a:rPr lang="en-GB" sz="1100">
                <a:solidFill>
                  <a:schemeClr val="tx1"/>
                </a:solidFill>
                <a:cs typeface="Arial"/>
              </a:rPr>
              <a:t>important</a:t>
            </a:r>
            <a:r>
              <a:rPr lang="en-GB" sz="1100" spc="-40">
                <a:solidFill>
                  <a:schemeClr val="tx1"/>
                </a:solidFill>
                <a:cs typeface="Arial"/>
              </a:rPr>
              <a:t> </a:t>
            </a:r>
            <a:r>
              <a:rPr lang="en-GB" sz="1100">
                <a:solidFill>
                  <a:schemeClr val="tx1"/>
                </a:solidFill>
                <a:cs typeface="Arial"/>
              </a:rPr>
              <a:t>at</a:t>
            </a:r>
            <a:r>
              <a:rPr lang="en-GB" sz="1100" spc="-36">
                <a:solidFill>
                  <a:schemeClr val="tx1"/>
                </a:solidFill>
                <a:cs typeface="Arial"/>
              </a:rPr>
              <a:t> </a:t>
            </a:r>
            <a:r>
              <a:rPr lang="en-GB" sz="1100">
                <a:solidFill>
                  <a:schemeClr val="tx1"/>
                </a:solidFill>
                <a:cs typeface="Arial"/>
              </a:rPr>
              <a:t>Arthur</a:t>
            </a:r>
            <a:r>
              <a:rPr lang="en-GB" sz="1100" spc="-40">
                <a:solidFill>
                  <a:schemeClr val="tx1"/>
                </a:solidFill>
                <a:cs typeface="Arial"/>
              </a:rPr>
              <a:t> </a:t>
            </a:r>
            <a:r>
              <a:rPr lang="en-GB" sz="1100">
                <a:solidFill>
                  <a:schemeClr val="tx1"/>
                </a:solidFill>
                <a:cs typeface="Arial"/>
              </a:rPr>
              <a:t>J.</a:t>
            </a:r>
            <a:r>
              <a:rPr lang="en-GB" sz="1100" spc="-40">
                <a:solidFill>
                  <a:schemeClr val="tx1"/>
                </a:solidFill>
                <a:cs typeface="Arial"/>
              </a:rPr>
              <a:t> </a:t>
            </a:r>
            <a:r>
              <a:rPr lang="en-GB" sz="1100" spc="-8">
                <a:solidFill>
                  <a:schemeClr val="tx1"/>
                </a:solidFill>
                <a:cs typeface="Arial"/>
              </a:rPr>
              <a:t>Gallagher</a:t>
            </a:r>
            <a:r>
              <a:rPr lang="en-GB" sz="1100" spc="-36">
                <a:solidFill>
                  <a:schemeClr val="tx1"/>
                </a:solidFill>
                <a:cs typeface="Arial"/>
              </a:rPr>
              <a:t> </a:t>
            </a:r>
            <a:r>
              <a:rPr lang="en-GB" sz="1100" spc="-40">
                <a:solidFill>
                  <a:schemeClr val="tx1"/>
                </a:solidFill>
                <a:cs typeface="Arial"/>
              </a:rPr>
              <a:t>&amp; </a:t>
            </a:r>
            <a:r>
              <a:rPr lang="en-GB" sz="1100" spc="-20">
                <a:solidFill>
                  <a:schemeClr val="tx1"/>
                </a:solidFill>
                <a:cs typeface="Arial"/>
              </a:rPr>
              <a:t>Co.</a:t>
            </a:r>
            <a:endParaRPr lang="en-GB" sz="110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spc="-24">
                <a:solidFill>
                  <a:schemeClr val="tx1"/>
                </a:solidFill>
                <a:cs typeface="Arial"/>
              </a:rPr>
              <a:t>We’re</a:t>
            </a:r>
            <a:r>
              <a:rPr lang="en-GB" sz="1100" spc="-44">
                <a:solidFill>
                  <a:schemeClr val="tx1"/>
                </a:solidFill>
                <a:cs typeface="Arial"/>
              </a:rPr>
              <a:t> </a:t>
            </a:r>
            <a:r>
              <a:rPr lang="en-GB" sz="1100">
                <a:solidFill>
                  <a:schemeClr val="tx1"/>
                </a:solidFill>
                <a:cs typeface="Arial"/>
              </a:rPr>
              <a:t>a</a:t>
            </a:r>
            <a:r>
              <a:rPr lang="en-GB" sz="1100" spc="-36">
                <a:solidFill>
                  <a:schemeClr val="tx1"/>
                </a:solidFill>
                <a:cs typeface="Arial"/>
              </a:rPr>
              <a:t> </a:t>
            </a:r>
            <a:r>
              <a:rPr lang="en-GB" sz="1100">
                <a:solidFill>
                  <a:schemeClr val="tx1"/>
                </a:solidFill>
                <a:cs typeface="Arial"/>
              </a:rPr>
              <a:t>very</a:t>
            </a:r>
            <a:r>
              <a:rPr lang="en-GB" sz="1100" spc="-32">
                <a:solidFill>
                  <a:schemeClr val="tx1"/>
                </a:solidFill>
                <a:cs typeface="Arial"/>
              </a:rPr>
              <a:t> </a:t>
            </a:r>
            <a:r>
              <a:rPr lang="en-GB" sz="1100" spc="-8">
                <a:solidFill>
                  <a:schemeClr val="tx1"/>
                </a:solidFill>
                <a:cs typeface="Arial"/>
              </a:rPr>
              <a:t>competitive</a:t>
            </a:r>
            <a:r>
              <a:rPr lang="en-GB" sz="1100" spc="-36">
                <a:solidFill>
                  <a:schemeClr val="tx1"/>
                </a:solidFill>
                <a:cs typeface="Arial"/>
              </a:rPr>
              <a:t> </a:t>
            </a:r>
            <a:r>
              <a:rPr lang="en-GB" sz="1100">
                <a:solidFill>
                  <a:schemeClr val="tx1"/>
                </a:solidFill>
                <a:cs typeface="Arial"/>
              </a:rPr>
              <a:t>and</a:t>
            </a:r>
            <a:r>
              <a:rPr lang="en-GB" sz="1100" spc="-36">
                <a:solidFill>
                  <a:schemeClr val="tx1"/>
                </a:solidFill>
                <a:cs typeface="Arial"/>
              </a:rPr>
              <a:t> </a:t>
            </a:r>
            <a:r>
              <a:rPr lang="en-GB" sz="1100" spc="-8">
                <a:solidFill>
                  <a:schemeClr val="tx1"/>
                </a:solidFill>
                <a:cs typeface="Arial"/>
              </a:rPr>
              <a:t>aggressive</a:t>
            </a:r>
            <a:r>
              <a:rPr lang="en-GB" sz="1100" spc="-32">
                <a:solidFill>
                  <a:schemeClr val="tx1"/>
                </a:solidFill>
                <a:cs typeface="Arial"/>
              </a:rPr>
              <a:t> </a:t>
            </a:r>
            <a:r>
              <a:rPr lang="en-GB" sz="1100" spc="-8">
                <a:solidFill>
                  <a:schemeClr val="tx1"/>
                </a:solidFill>
                <a:cs typeface="Arial"/>
              </a:rPr>
              <a:t>company.</a:t>
            </a:r>
            <a:endParaRPr lang="en-GB" sz="110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We</a:t>
            </a:r>
            <a:r>
              <a:rPr lang="en-GB" sz="1100" spc="-53">
                <a:solidFill>
                  <a:schemeClr val="tx1"/>
                </a:solidFill>
                <a:cs typeface="Arial"/>
              </a:rPr>
              <a:t> </a:t>
            </a:r>
            <a:r>
              <a:rPr lang="en-GB" sz="1100">
                <a:solidFill>
                  <a:schemeClr val="tx1"/>
                </a:solidFill>
                <a:cs typeface="Arial"/>
              </a:rPr>
              <a:t>run</a:t>
            </a:r>
            <a:r>
              <a:rPr lang="en-GB" sz="1100" spc="-44">
                <a:solidFill>
                  <a:schemeClr val="tx1"/>
                </a:solidFill>
                <a:cs typeface="Arial"/>
              </a:rPr>
              <a:t> </a:t>
            </a:r>
            <a:r>
              <a:rPr lang="en-GB" sz="1100">
                <a:solidFill>
                  <a:schemeClr val="tx1"/>
                </a:solidFill>
                <a:cs typeface="Arial"/>
              </a:rPr>
              <a:t>to</a:t>
            </a:r>
            <a:r>
              <a:rPr lang="en-GB" sz="1100" spc="-40">
                <a:solidFill>
                  <a:schemeClr val="tx1"/>
                </a:solidFill>
                <a:cs typeface="Arial"/>
              </a:rPr>
              <a:t> </a:t>
            </a:r>
            <a:r>
              <a:rPr lang="en-GB" sz="1100">
                <a:solidFill>
                  <a:schemeClr val="tx1"/>
                </a:solidFill>
                <a:cs typeface="Arial"/>
              </a:rPr>
              <a:t>problems</a:t>
            </a:r>
            <a:r>
              <a:rPr lang="en-GB" sz="1100" spc="-44">
                <a:solidFill>
                  <a:schemeClr val="tx1"/>
                </a:solidFill>
                <a:cs typeface="Arial"/>
              </a:rPr>
              <a:t> </a:t>
            </a:r>
            <a:r>
              <a:rPr lang="en-GB" sz="1100">
                <a:solidFill>
                  <a:schemeClr val="tx1"/>
                </a:solidFill>
                <a:cs typeface="Arial"/>
              </a:rPr>
              <a:t>–</a:t>
            </a:r>
            <a:r>
              <a:rPr lang="en-GB" sz="1100" spc="-44">
                <a:solidFill>
                  <a:schemeClr val="tx1"/>
                </a:solidFill>
                <a:cs typeface="Arial"/>
              </a:rPr>
              <a:t> </a:t>
            </a:r>
            <a:r>
              <a:rPr lang="en-GB" sz="1100">
                <a:solidFill>
                  <a:schemeClr val="tx1"/>
                </a:solidFill>
                <a:cs typeface="Arial"/>
              </a:rPr>
              <a:t>not</a:t>
            </a:r>
            <a:r>
              <a:rPr lang="en-GB" sz="1100" spc="-40">
                <a:solidFill>
                  <a:schemeClr val="tx1"/>
                </a:solidFill>
                <a:cs typeface="Arial"/>
              </a:rPr>
              <a:t> </a:t>
            </a:r>
            <a:r>
              <a:rPr lang="en-GB" sz="1100">
                <a:solidFill>
                  <a:schemeClr val="tx1"/>
                </a:solidFill>
                <a:cs typeface="Arial"/>
              </a:rPr>
              <a:t>away</a:t>
            </a:r>
            <a:r>
              <a:rPr lang="en-GB" sz="1100" spc="-44">
                <a:solidFill>
                  <a:schemeClr val="tx1"/>
                </a:solidFill>
                <a:cs typeface="Arial"/>
              </a:rPr>
              <a:t> </a:t>
            </a:r>
            <a:r>
              <a:rPr lang="en-GB" sz="1100">
                <a:solidFill>
                  <a:schemeClr val="tx1"/>
                </a:solidFill>
                <a:cs typeface="Arial"/>
              </a:rPr>
              <a:t>from</a:t>
            </a:r>
            <a:r>
              <a:rPr lang="en-GB" sz="1100" spc="-40">
                <a:solidFill>
                  <a:schemeClr val="tx1"/>
                </a:solidFill>
                <a:cs typeface="Arial"/>
              </a:rPr>
              <a:t> </a:t>
            </a:r>
            <a:r>
              <a:rPr lang="en-GB" sz="1100" spc="-8">
                <a:solidFill>
                  <a:schemeClr val="tx1"/>
                </a:solidFill>
                <a:cs typeface="Arial"/>
              </a:rPr>
              <a:t>them.</a:t>
            </a:r>
            <a:endParaRPr lang="en-GB" sz="1100">
              <a:solidFill>
                <a:schemeClr val="tx1"/>
              </a:solidFill>
              <a:cs typeface="Arial"/>
            </a:endParaRPr>
          </a:p>
          <a:p>
            <a:pPr marL="284163" marR="5647"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We</a:t>
            </a:r>
            <a:r>
              <a:rPr lang="en-GB" sz="1100" spc="-57">
                <a:solidFill>
                  <a:schemeClr val="tx1"/>
                </a:solidFill>
                <a:cs typeface="Arial"/>
              </a:rPr>
              <a:t> </a:t>
            </a:r>
            <a:r>
              <a:rPr lang="en-GB" sz="1100">
                <a:solidFill>
                  <a:schemeClr val="tx1"/>
                </a:solidFill>
                <a:cs typeface="Arial"/>
              </a:rPr>
              <a:t>adhere</a:t>
            </a:r>
            <a:r>
              <a:rPr lang="en-GB" sz="1100" spc="-49">
                <a:solidFill>
                  <a:schemeClr val="tx1"/>
                </a:solidFill>
                <a:cs typeface="Arial"/>
              </a:rPr>
              <a:t> </a:t>
            </a:r>
            <a:r>
              <a:rPr lang="en-GB" sz="1100">
                <a:solidFill>
                  <a:schemeClr val="tx1"/>
                </a:solidFill>
                <a:cs typeface="Arial"/>
              </a:rPr>
              <a:t>to</a:t>
            </a:r>
            <a:r>
              <a:rPr lang="en-GB" sz="1100" spc="-44">
                <a:solidFill>
                  <a:schemeClr val="tx1"/>
                </a:solidFill>
                <a:cs typeface="Arial"/>
              </a:rPr>
              <a:t> </a:t>
            </a:r>
            <a:r>
              <a:rPr lang="en-GB" sz="1100">
                <a:solidFill>
                  <a:schemeClr val="tx1"/>
                </a:solidFill>
                <a:cs typeface="Arial"/>
              </a:rPr>
              <a:t>the</a:t>
            </a:r>
            <a:r>
              <a:rPr lang="en-GB" sz="1100" spc="-49">
                <a:solidFill>
                  <a:schemeClr val="tx1"/>
                </a:solidFill>
                <a:cs typeface="Arial"/>
              </a:rPr>
              <a:t> </a:t>
            </a:r>
            <a:r>
              <a:rPr lang="en-GB" sz="1100">
                <a:solidFill>
                  <a:schemeClr val="tx1"/>
                </a:solidFill>
                <a:cs typeface="Arial"/>
              </a:rPr>
              <a:t>highest</a:t>
            </a:r>
            <a:r>
              <a:rPr lang="en-GB" sz="1100" spc="-44">
                <a:solidFill>
                  <a:schemeClr val="tx1"/>
                </a:solidFill>
                <a:cs typeface="Arial"/>
              </a:rPr>
              <a:t> </a:t>
            </a:r>
            <a:r>
              <a:rPr lang="en-GB" sz="1100" spc="-8">
                <a:solidFill>
                  <a:schemeClr val="tx1"/>
                </a:solidFill>
                <a:cs typeface="Arial"/>
              </a:rPr>
              <a:t>standards</a:t>
            </a:r>
            <a:r>
              <a:rPr lang="en-GB" sz="1100" spc="-49">
                <a:solidFill>
                  <a:schemeClr val="tx1"/>
                </a:solidFill>
                <a:cs typeface="Arial"/>
              </a:rPr>
              <a:t> </a:t>
            </a:r>
            <a:r>
              <a:rPr lang="en-GB" sz="1100">
                <a:solidFill>
                  <a:schemeClr val="tx1"/>
                </a:solidFill>
                <a:cs typeface="Arial"/>
              </a:rPr>
              <a:t>of</a:t>
            </a:r>
            <a:r>
              <a:rPr lang="en-GB" sz="1100" spc="-44">
                <a:solidFill>
                  <a:schemeClr val="tx1"/>
                </a:solidFill>
                <a:cs typeface="Arial"/>
              </a:rPr>
              <a:t> </a:t>
            </a:r>
            <a:r>
              <a:rPr lang="en-GB" sz="1100">
                <a:solidFill>
                  <a:schemeClr val="tx1"/>
                </a:solidFill>
                <a:cs typeface="Arial"/>
              </a:rPr>
              <a:t>moral</a:t>
            </a:r>
            <a:r>
              <a:rPr lang="en-GB" sz="1100" spc="-49">
                <a:solidFill>
                  <a:schemeClr val="tx1"/>
                </a:solidFill>
                <a:cs typeface="Arial"/>
              </a:rPr>
              <a:t> </a:t>
            </a:r>
            <a:r>
              <a:rPr lang="en-GB" sz="1100">
                <a:solidFill>
                  <a:schemeClr val="tx1"/>
                </a:solidFill>
                <a:cs typeface="Arial"/>
              </a:rPr>
              <a:t>and</a:t>
            </a:r>
            <a:r>
              <a:rPr lang="en-GB" sz="1100" spc="-44">
                <a:solidFill>
                  <a:schemeClr val="tx1"/>
                </a:solidFill>
                <a:cs typeface="Arial"/>
              </a:rPr>
              <a:t> </a:t>
            </a:r>
            <a:r>
              <a:rPr lang="en-GB" sz="1100" spc="-8">
                <a:solidFill>
                  <a:schemeClr val="tx1"/>
                </a:solidFill>
                <a:cs typeface="Arial"/>
              </a:rPr>
              <a:t>ethical </a:t>
            </a:r>
            <a:r>
              <a:rPr lang="en-US" sz="1100" spc="-8" noProof="0">
                <a:solidFill>
                  <a:schemeClr val="tx1"/>
                </a:solidFill>
                <a:cs typeface="Arial"/>
              </a:rPr>
              <a:t>behavior</a:t>
            </a:r>
            <a:r>
              <a:rPr lang="en-GB" sz="1100" spc="-8">
                <a:solidFill>
                  <a:schemeClr val="tx1"/>
                </a:solidFill>
                <a:cs typeface="Arial"/>
              </a:rPr>
              <a:t>.</a:t>
            </a:r>
            <a:endParaRPr lang="en-GB" sz="1100">
              <a:solidFill>
                <a:schemeClr val="tx1"/>
              </a:solidFill>
              <a:cs typeface="Arial"/>
            </a:endParaRPr>
          </a:p>
          <a:p>
            <a:pPr marL="284163" marR="4107"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People</a:t>
            </a:r>
            <a:r>
              <a:rPr lang="en-GB" sz="1100" spc="-61">
                <a:solidFill>
                  <a:schemeClr val="tx1"/>
                </a:solidFill>
                <a:cs typeface="Arial"/>
              </a:rPr>
              <a:t> </a:t>
            </a:r>
            <a:r>
              <a:rPr lang="en-GB" sz="1100">
                <a:solidFill>
                  <a:schemeClr val="tx1"/>
                </a:solidFill>
                <a:cs typeface="Arial"/>
              </a:rPr>
              <a:t>work</a:t>
            </a:r>
            <a:r>
              <a:rPr lang="en-GB" sz="1100" spc="-49">
                <a:solidFill>
                  <a:schemeClr val="tx1"/>
                </a:solidFill>
                <a:cs typeface="Arial"/>
              </a:rPr>
              <a:t> </a:t>
            </a:r>
            <a:r>
              <a:rPr lang="en-GB" sz="1100">
                <a:solidFill>
                  <a:schemeClr val="tx1"/>
                </a:solidFill>
                <a:cs typeface="Arial"/>
              </a:rPr>
              <a:t>harder</a:t>
            </a:r>
            <a:r>
              <a:rPr lang="en-GB" sz="1100" spc="-53">
                <a:solidFill>
                  <a:schemeClr val="tx1"/>
                </a:solidFill>
                <a:cs typeface="Arial"/>
              </a:rPr>
              <a:t> </a:t>
            </a:r>
            <a:r>
              <a:rPr lang="en-GB" sz="1100">
                <a:solidFill>
                  <a:schemeClr val="tx1"/>
                </a:solidFill>
                <a:cs typeface="Arial"/>
              </a:rPr>
              <a:t>and</a:t>
            </a:r>
            <a:r>
              <a:rPr lang="en-GB" sz="1100" spc="-49">
                <a:solidFill>
                  <a:schemeClr val="tx1"/>
                </a:solidFill>
                <a:cs typeface="Arial"/>
              </a:rPr>
              <a:t> </a:t>
            </a:r>
            <a:r>
              <a:rPr lang="en-GB" sz="1100">
                <a:solidFill>
                  <a:schemeClr val="tx1"/>
                </a:solidFill>
                <a:cs typeface="Arial"/>
              </a:rPr>
              <a:t>are</a:t>
            </a:r>
            <a:r>
              <a:rPr lang="en-GB" sz="1100" spc="-53">
                <a:solidFill>
                  <a:schemeClr val="tx1"/>
                </a:solidFill>
                <a:cs typeface="Arial"/>
              </a:rPr>
              <a:t> </a:t>
            </a:r>
            <a:r>
              <a:rPr lang="en-GB" sz="1100">
                <a:solidFill>
                  <a:schemeClr val="tx1"/>
                </a:solidFill>
                <a:cs typeface="Arial"/>
              </a:rPr>
              <a:t>more</a:t>
            </a:r>
            <a:r>
              <a:rPr lang="en-GB" sz="1100" spc="-49">
                <a:solidFill>
                  <a:schemeClr val="tx1"/>
                </a:solidFill>
                <a:cs typeface="Arial"/>
              </a:rPr>
              <a:t> </a:t>
            </a:r>
            <a:r>
              <a:rPr lang="en-GB" sz="1100">
                <a:solidFill>
                  <a:schemeClr val="tx1"/>
                </a:solidFill>
                <a:cs typeface="Arial"/>
              </a:rPr>
              <a:t>effective</a:t>
            </a:r>
            <a:r>
              <a:rPr lang="en-GB" sz="1100" spc="-53">
                <a:solidFill>
                  <a:schemeClr val="tx1"/>
                </a:solidFill>
                <a:cs typeface="Arial"/>
              </a:rPr>
              <a:t> </a:t>
            </a:r>
            <a:r>
              <a:rPr lang="en-GB" sz="1100">
                <a:solidFill>
                  <a:schemeClr val="tx1"/>
                </a:solidFill>
                <a:cs typeface="Arial"/>
              </a:rPr>
              <a:t>when</a:t>
            </a:r>
            <a:r>
              <a:rPr lang="en-GB" sz="1100" spc="-49">
                <a:solidFill>
                  <a:schemeClr val="tx1"/>
                </a:solidFill>
                <a:cs typeface="Arial"/>
              </a:rPr>
              <a:t> </a:t>
            </a:r>
            <a:r>
              <a:rPr lang="en-GB" sz="1100" spc="-8">
                <a:solidFill>
                  <a:schemeClr val="tx1"/>
                </a:solidFill>
                <a:cs typeface="Arial"/>
              </a:rPr>
              <a:t>they’re </a:t>
            </a:r>
            <a:r>
              <a:rPr lang="en-GB" sz="1100">
                <a:solidFill>
                  <a:schemeClr val="tx1"/>
                </a:solidFill>
                <a:cs typeface="Arial"/>
              </a:rPr>
              <a:t>turned</a:t>
            </a:r>
            <a:r>
              <a:rPr lang="en-GB" sz="1100" spc="-32">
                <a:solidFill>
                  <a:schemeClr val="tx1"/>
                </a:solidFill>
                <a:cs typeface="Arial"/>
              </a:rPr>
              <a:t> </a:t>
            </a:r>
            <a:r>
              <a:rPr lang="en-GB" sz="1100">
                <a:solidFill>
                  <a:schemeClr val="tx1"/>
                </a:solidFill>
                <a:cs typeface="Arial"/>
              </a:rPr>
              <a:t>on</a:t>
            </a:r>
            <a:r>
              <a:rPr lang="en-GB" sz="1100" spc="-32">
                <a:solidFill>
                  <a:schemeClr val="tx1"/>
                </a:solidFill>
                <a:cs typeface="Arial"/>
              </a:rPr>
              <a:t> </a:t>
            </a:r>
            <a:r>
              <a:rPr lang="en-GB" sz="1100">
                <a:solidFill>
                  <a:schemeClr val="tx1"/>
                </a:solidFill>
                <a:cs typeface="Arial"/>
              </a:rPr>
              <a:t>–</a:t>
            </a:r>
            <a:r>
              <a:rPr lang="en-GB" sz="1100" spc="-32">
                <a:solidFill>
                  <a:schemeClr val="tx1"/>
                </a:solidFill>
                <a:cs typeface="Arial"/>
              </a:rPr>
              <a:t> </a:t>
            </a:r>
            <a:r>
              <a:rPr lang="en-GB" sz="1100">
                <a:solidFill>
                  <a:schemeClr val="tx1"/>
                </a:solidFill>
                <a:cs typeface="Arial"/>
              </a:rPr>
              <a:t>not</a:t>
            </a:r>
            <a:r>
              <a:rPr lang="en-GB" sz="1100" spc="-32">
                <a:solidFill>
                  <a:schemeClr val="tx1"/>
                </a:solidFill>
                <a:cs typeface="Arial"/>
              </a:rPr>
              <a:t> </a:t>
            </a:r>
            <a:r>
              <a:rPr lang="en-GB" sz="1100">
                <a:solidFill>
                  <a:schemeClr val="tx1"/>
                </a:solidFill>
                <a:cs typeface="Arial"/>
              </a:rPr>
              <a:t>turned</a:t>
            </a:r>
            <a:r>
              <a:rPr lang="en-GB" sz="1100" spc="-32">
                <a:solidFill>
                  <a:schemeClr val="tx1"/>
                </a:solidFill>
                <a:cs typeface="Arial"/>
              </a:rPr>
              <a:t> </a:t>
            </a:r>
            <a:r>
              <a:rPr lang="en-GB" sz="1100" spc="-16">
                <a:solidFill>
                  <a:schemeClr val="tx1"/>
                </a:solidFill>
                <a:cs typeface="Arial"/>
              </a:rPr>
              <a:t>off.</a:t>
            </a:r>
            <a:endParaRPr lang="en-GB" sz="1100">
              <a:solidFill>
                <a:schemeClr val="tx1"/>
              </a:solidFill>
              <a:cs typeface="Arial"/>
            </a:endParaRPr>
          </a:p>
          <a:p>
            <a:pPr marL="284163" marR="4107"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We</a:t>
            </a:r>
            <a:r>
              <a:rPr lang="en-GB" sz="1100" spc="-44">
                <a:solidFill>
                  <a:schemeClr val="tx1"/>
                </a:solidFill>
                <a:cs typeface="Arial"/>
              </a:rPr>
              <a:t> </a:t>
            </a:r>
            <a:r>
              <a:rPr lang="en-GB" sz="1100">
                <a:solidFill>
                  <a:schemeClr val="tx1"/>
                </a:solidFill>
                <a:cs typeface="Arial"/>
              </a:rPr>
              <a:t>are</a:t>
            </a:r>
            <a:r>
              <a:rPr lang="en-GB" sz="1100" spc="-32">
                <a:solidFill>
                  <a:schemeClr val="tx1"/>
                </a:solidFill>
                <a:cs typeface="Arial"/>
              </a:rPr>
              <a:t> </a:t>
            </a:r>
            <a:r>
              <a:rPr lang="en-GB" sz="1100">
                <a:solidFill>
                  <a:schemeClr val="tx1"/>
                </a:solidFill>
                <a:cs typeface="Arial"/>
              </a:rPr>
              <a:t>a</a:t>
            </a:r>
            <a:r>
              <a:rPr lang="en-GB" sz="1100" spc="-32">
                <a:solidFill>
                  <a:schemeClr val="tx1"/>
                </a:solidFill>
                <a:cs typeface="Arial"/>
              </a:rPr>
              <a:t> </a:t>
            </a:r>
            <a:r>
              <a:rPr lang="en-GB" sz="1100">
                <a:solidFill>
                  <a:schemeClr val="tx1"/>
                </a:solidFill>
                <a:cs typeface="Arial"/>
              </a:rPr>
              <a:t>warm,</a:t>
            </a:r>
            <a:r>
              <a:rPr lang="en-GB" sz="1100" spc="-32">
                <a:solidFill>
                  <a:schemeClr val="tx1"/>
                </a:solidFill>
                <a:cs typeface="Arial"/>
              </a:rPr>
              <a:t> </a:t>
            </a:r>
            <a:r>
              <a:rPr lang="en-GB" sz="1100">
                <a:solidFill>
                  <a:schemeClr val="tx1"/>
                </a:solidFill>
                <a:cs typeface="Arial"/>
              </a:rPr>
              <a:t>close</a:t>
            </a:r>
            <a:r>
              <a:rPr lang="en-GB" sz="1100" spc="-32">
                <a:solidFill>
                  <a:schemeClr val="tx1"/>
                </a:solidFill>
                <a:cs typeface="Arial"/>
              </a:rPr>
              <a:t> </a:t>
            </a:r>
            <a:r>
              <a:rPr lang="en-GB" sz="1100" spc="-20">
                <a:solidFill>
                  <a:schemeClr val="tx1"/>
                </a:solidFill>
                <a:cs typeface="Arial"/>
              </a:rPr>
              <a:t>company.</a:t>
            </a:r>
            <a:r>
              <a:rPr lang="en-GB" sz="1100" spc="-36">
                <a:solidFill>
                  <a:schemeClr val="tx1"/>
                </a:solidFill>
                <a:cs typeface="Arial"/>
              </a:rPr>
              <a:t> </a:t>
            </a:r>
            <a:r>
              <a:rPr lang="en-GB" sz="1100">
                <a:solidFill>
                  <a:schemeClr val="tx1"/>
                </a:solidFill>
                <a:cs typeface="Arial"/>
              </a:rPr>
              <a:t>This</a:t>
            </a:r>
            <a:r>
              <a:rPr lang="en-GB" sz="1100" spc="-32">
                <a:solidFill>
                  <a:schemeClr val="tx1"/>
                </a:solidFill>
                <a:cs typeface="Arial"/>
              </a:rPr>
              <a:t> </a:t>
            </a:r>
            <a:r>
              <a:rPr lang="en-GB" sz="1100">
                <a:solidFill>
                  <a:schemeClr val="tx1"/>
                </a:solidFill>
                <a:cs typeface="Arial"/>
              </a:rPr>
              <a:t>is</a:t>
            </a:r>
            <a:r>
              <a:rPr lang="en-GB" sz="1100" spc="-32">
                <a:solidFill>
                  <a:schemeClr val="tx1"/>
                </a:solidFill>
                <a:cs typeface="Arial"/>
              </a:rPr>
              <a:t> </a:t>
            </a:r>
            <a:r>
              <a:rPr lang="en-GB" sz="1100">
                <a:solidFill>
                  <a:schemeClr val="tx1"/>
                </a:solidFill>
                <a:cs typeface="Arial"/>
              </a:rPr>
              <a:t>a</a:t>
            </a:r>
            <a:r>
              <a:rPr lang="en-GB" sz="1100" spc="-32">
                <a:solidFill>
                  <a:schemeClr val="tx1"/>
                </a:solidFill>
                <a:cs typeface="Arial"/>
              </a:rPr>
              <a:t> </a:t>
            </a:r>
            <a:r>
              <a:rPr lang="en-GB" sz="1100">
                <a:solidFill>
                  <a:schemeClr val="tx1"/>
                </a:solidFill>
                <a:cs typeface="Arial"/>
              </a:rPr>
              <a:t>strength</a:t>
            </a:r>
            <a:r>
              <a:rPr lang="en-GB" sz="1100" spc="-32">
                <a:solidFill>
                  <a:schemeClr val="tx1"/>
                </a:solidFill>
                <a:cs typeface="Arial"/>
              </a:rPr>
              <a:t> </a:t>
            </a:r>
            <a:r>
              <a:rPr lang="en-GB" sz="1100">
                <a:solidFill>
                  <a:schemeClr val="tx1"/>
                </a:solidFill>
                <a:cs typeface="Arial"/>
              </a:rPr>
              <a:t>–</a:t>
            </a:r>
            <a:r>
              <a:rPr lang="en-GB" sz="1100" spc="-32">
                <a:solidFill>
                  <a:schemeClr val="tx1"/>
                </a:solidFill>
                <a:cs typeface="Arial"/>
              </a:rPr>
              <a:t> </a:t>
            </a:r>
            <a:r>
              <a:rPr lang="en-GB" sz="1100" spc="-20">
                <a:solidFill>
                  <a:schemeClr val="tx1"/>
                </a:solidFill>
                <a:cs typeface="Arial"/>
              </a:rPr>
              <a:t>not </a:t>
            </a:r>
            <a:r>
              <a:rPr lang="en-GB" sz="1100">
                <a:solidFill>
                  <a:schemeClr val="tx1"/>
                </a:solidFill>
                <a:cs typeface="Arial"/>
              </a:rPr>
              <a:t>a </a:t>
            </a:r>
            <a:r>
              <a:rPr lang="en-GB" sz="1100" spc="-8">
                <a:solidFill>
                  <a:schemeClr val="tx1"/>
                </a:solidFill>
                <a:cs typeface="Arial"/>
              </a:rPr>
              <a:t>weakness.</a:t>
            </a:r>
            <a:endParaRPr lang="en-GB" sz="1100">
              <a:solidFill>
                <a:schemeClr val="tx1"/>
              </a:solidFill>
              <a:cs typeface="Arial"/>
            </a:endParaRPr>
          </a:p>
          <a:p>
            <a:pPr marL="284163" marR="240783"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We</a:t>
            </a:r>
            <a:r>
              <a:rPr lang="en-GB" sz="1100" spc="-61">
                <a:solidFill>
                  <a:schemeClr val="tx1"/>
                </a:solidFill>
                <a:cs typeface="Arial"/>
              </a:rPr>
              <a:t> </a:t>
            </a:r>
            <a:r>
              <a:rPr lang="en-GB" sz="1100">
                <a:solidFill>
                  <a:schemeClr val="tx1"/>
                </a:solidFill>
                <a:cs typeface="Arial"/>
              </a:rPr>
              <a:t>must</a:t>
            </a:r>
            <a:r>
              <a:rPr lang="en-GB" sz="1100" spc="-57">
                <a:solidFill>
                  <a:schemeClr val="tx1"/>
                </a:solidFill>
                <a:cs typeface="Arial"/>
              </a:rPr>
              <a:t> </a:t>
            </a:r>
            <a:r>
              <a:rPr lang="en-GB" sz="1100">
                <a:solidFill>
                  <a:schemeClr val="tx1"/>
                </a:solidFill>
                <a:cs typeface="Arial"/>
              </a:rPr>
              <a:t>continue</a:t>
            </a:r>
            <a:r>
              <a:rPr lang="en-GB" sz="1100" spc="-61">
                <a:solidFill>
                  <a:schemeClr val="tx1"/>
                </a:solidFill>
                <a:cs typeface="Arial"/>
              </a:rPr>
              <a:t> </a:t>
            </a:r>
            <a:r>
              <a:rPr lang="en-GB" sz="1100" spc="-8">
                <a:solidFill>
                  <a:schemeClr val="tx1"/>
                </a:solidFill>
                <a:cs typeface="Arial"/>
              </a:rPr>
              <a:t>building</a:t>
            </a:r>
            <a:r>
              <a:rPr lang="en-GB" sz="1100" spc="-57">
                <a:solidFill>
                  <a:schemeClr val="tx1"/>
                </a:solidFill>
                <a:cs typeface="Arial"/>
              </a:rPr>
              <a:t> </a:t>
            </a:r>
            <a:r>
              <a:rPr lang="en-GB" sz="1100">
                <a:solidFill>
                  <a:schemeClr val="tx1"/>
                </a:solidFill>
                <a:cs typeface="Arial"/>
              </a:rPr>
              <a:t>a</a:t>
            </a:r>
            <a:r>
              <a:rPr lang="en-GB" sz="1100" spc="-61">
                <a:solidFill>
                  <a:schemeClr val="tx1"/>
                </a:solidFill>
                <a:cs typeface="Arial"/>
              </a:rPr>
              <a:t> </a:t>
            </a:r>
            <a:r>
              <a:rPr lang="en-GB" sz="1100" spc="-8">
                <a:solidFill>
                  <a:schemeClr val="tx1"/>
                </a:solidFill>
                <a:cs typeface="Arial"/>
              </a:rPr>
              <a:t>professional</a:t>
            </a:r>
            <a:r>
              <a:rPr lang="en-GB" sz="1100" spc="-57">
                <a:solidFill>
                  <a:schemeClr val="tx1"/>
                </a:solidFill>
                <a:cs typeface="Arial"/>
              </a:rPr>
              <a:t> </a:t>
            </a:r>
            <a:r>
              <a:rPr lang="en-GB" sz="1100">
                <a:solidFill>
                  <a:schemeClr val="tx1"/>
                </a:solidFill>
                <a:cs typeface="Arial"/>
              </a:rPr>
              <a:t>company</a:t>
            </a:r>
            <a:r>
              <a:rPr lang="en-GB" sz="1100" spc="-57">
                <a:solidFill>
                  <a:schemeClr val="tx1"/>
                </a:solidFill>
                <a:cs typeface="Arial"/>
              </a:rPr>
              <a:t> </a:t>
            </a:r>
            <a:r>
              <a:rPr lang="en-GB" sz="1100" spc="-40">
                <a:solidFill>
                  <a:schemeClr val="tx1"/>
                </a:solidFill>
                <a:cs typeface="Arial"/>
              </a:rPr>
              <a:t>– </a:t>
            </a:r>
            <a:r>
              <a:rPr lang="en-GB" sz="1100" spc="-8">
                <a:solidFill>
                  <a:schemeClr val="tx1"/>
                </a:solidFill>
                <a:cs typeface="Arial"/>
              </a:rPr>
              <a:t>together</a:t>
            </a:r>
            <a:r>
              <a:rPr lang="en-GB" sz="1100" spc="-16">
                <a:solidFill>
                  <a:schemeClr val="tx1"/>
                </a:solidFill>
                <a:cs typeface="Arial"/>
              </a:rPr>
              <a:t> </a:t>
            </a:r>
            <a:r>
              <a:rPr lang="en-GB" sz="1100">
                <a:solidFill>
                  <a:schemeClr val="tx1"/>
                </a:solidFill>
                <a:cs typeface="Arial"/>
              </a:rPr>
              <a:t>–</a:t>
            </a:r>
            <a:r>
              <a:rPr lang="en-GB" sz="1100" spc="-16">
                <a:solidFill>
                  <a:schemeClr val="tx1"/>
                </a:solidFill>
                <a:cs typeface="Arial"/>
              </a:rPr>
              <a:t> </a:t>
            </a:r>
            <a:r>
              <a:rPr lang="en-GB" sz="1100">
                <a:solidFill>
                  <a:schemeClr val="tx1"/>
                </a:solidFill>
                <a:cs typeface="Arial"/>
              </a:rPr>
              <a:t>as</a:t>
            </a:r>
            <a:r>
              <a:rPr lang="en-GB" sz="1100" spc="-16">
                <a:solidFill>
                  <a:schemeClr val="tx1"/>
                </a:solidFill>
                <a:cs typeface="Arial"/>
              </a:rPr>
              <a:t> </a:t>
            </a:r>
            <a:r>
              <a:rPr lang="en-GB" sz="1100">
                <a:solidFill>
                  <a:schemeClr val="tx1"/>
                </a:solidFill>
                <a:cs typeface="Arial"/>
              </a:rPr>
              <a:t>a</a:t>
            </a:r>
            <a:r>
              <a:rPr lang="en-GB" sz="1100" spc="-12">
                <a:solidFill>
                  <a:schemeClr val="tx1"/>
                </a:solidFill>
                <a:cs typeface="Arial"/>
              </a:rPr>
              <a:t> </a:t>
            </a:r>
            <a:r>
              <a:rPr lang="en-GB" sz="1100" spc="-16">
                <a:solidFill>
                  <a:schemeClr val="tx1"/>
                </a:solidFill>
                <a:cs typeface="Arial"/>
              </a:rPr>
              <a:t>team.</a:t>
            </a:r>
            <a:endParaRPr lang="en-GB" sz="1100">
              <a:solidFill>
                <a:schemeClr val="tx1"/>
              </a:solidFill>
              <a:cs typeface="Arial"/>
            </a:endParaRPr>
          </a:p>
          <a:p>
            <a:pPr marL="284163" marR="74443"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Shared</a:t>
            </a:r>
            <a:r>
              <a:rPr lang="en-GB" sz="1100" spc="-44">
                <a:solidFill>
                  <a:schemeClr val="tx1"/>
                </a:solidFill>
                <a:cs typeface="Arial"/>
              </a:rPr>
              <a:t> </a:t>
            </a:r>
            <a:r>
              <a:rPr lang="en-GB" sz="1100">
                <a:solidFill>
                  <a:schemeClr val="tx1"/>
                </a:solidFill>
                <a:cs typeface="Arial"/>
              </a:rPr>
              <a:t>values</a:t>
            </a:r>
            <a:r>
              <a:rPr lang="en-GB" sz="1100" spc="-40">
                <a:solidFill>
                  <a:schemeClr val="tx1"/>
                </a:solidFill>
                <a:cs typeface="Arial"/>
              </a:rPr>
              <a:t> </a:t>
            </a:r>
            <a:r>
              <a:rPr lang="en-GB" sz="1100">
                <a:solidFill>
                  <a:schemeClr val="tx1"/>
                </a:solidFill>
                <a:cs typeface="Arial"/>
              </a:rPr>
              <a:t>can</a:t>
            </a:r>
            <a:r>
              <a:rPr lang="en-GB" sz="1100" spc="-44">
                <a:solidFill>
                  <a:schemeClr val="tx1"/>
                </a:solidFill>
                <a:cs typeface="Arial"/>
              </a:rPr>
              <a:t> </a:t>
            </a:r>
            <a:r>
              <a:rPr lang="en-GB" sz="1100">
                <a:solidFill>
                  <a:schemeClr val="tx1"/>
                </a:solidFill>
                <a:cs typeface="Arial"/>
              </a:rPr>
              <a:t>be</a:t>
            </a:r>
            <a:r>
              <a:rPr lang="en-GB" sz="1100" spc="-40">
                <a:solidFill>
                  <a:schemeClr val="tx1"/>
                </a:solidFill>
                <a:cs typeface="Arial"/>
              </a:rPr>
              <a:t> </a:t>
            </a:r>
            <a:r>
              <a:rPr lang="en-GB" sz="1100">
                <a:solidFill>
                  <a:schemeClr val="tx1"/>
                </a:solidFill>
                <a:cs typeface="Arial"/>
              </a:rPr>
              <a:t>altered</a:t>
            </a:r>
            <a:r>
              <a:rPr lang="en-GB" sz="1100" spc="-40">
                <a:solidFill>
                  <a:schemeClr val="tx1"/>
                </a:solidFill>
                <a:cs typeface="Arial"/>
              </a:rPr>
              <a:t> </a:t>
            </a:r>
            <a:r>
              <a:rPr lang="en-GB" sz="1100">
                <a:solidFill>
                  <a:schemeClr val="tx1"/>
                </a:solidFill>
                <a:cs typeface="Arial"/>
              </a:rPr>
              <a:t>with</a:t>
            </a:r>
            <a:r>
              <a:rPr lang="en-GB" sz="1100" spc="-44">
                <a:solidFill>
                  <a:schemeClr val="tx1"/>
                </a:solidFill>
                <a:cs typeface="Arial"/>
              </a:rPr>
              <a:t> </a:t>
            </a:r>
            <a:r>
              <a:rPr lang="en-GB" sz="1100" spc="-8">
                <a:solidFill>
                  <a:schemeClr val="tx1"/>
                </a:solidFill>
                <a:cs typeface="Arial"/>
              </a:rPr>
              <a:t>circumstances</a:t>
            </a:r>
            <a:r>
              <a:rPr lang="en-GB" sz="1100" spc="-40">
                <a:solidFill>
                  <a:schemeClr val="tx1"/>
                </a:solidFill>
                <a:cs typeface="Arial"/>
              </a:rPr>
              <a:t> </a:t>
            </a:r>
            <a:r>
              <a:rPr lang="en-GB" sz="1100">
                <a:solidFill>
                  <a:schemeClr val="tx1"/>
                </a:solidFill>
                <a:cs typeface="Arial"/>
              </a:rPr>
              <a:t>–</a:t>
            </a:r>
            <a:r>
              <a:rPr lang="en-GB" sz="1100" spc="-40">
                <a:solidFill>
                  <a:schemeClr val="tx1"/>
                </a:solidFill>
                <a:cs typeface="Arial"/>
              </a:rPr>
              <a:t> </a:t>
            </a:r>
            <a:r>
              <a:rPr lang="en-GB" sz="1100" spc="-20">
                <a:solidFill>
                  <a:schemeClr val="tx1"/>
                </a:solidFill>
                <a:cs typeface="Arial"/>
              </a:rPr>
              <a:t>but </a:t>
            </a:r>
            <a:r>
              <a:rPr lang="en-GB" sz="1100" spc="-8">
                <a:solidFill>
                  <a:schemeClr val="tx1"/>
                </a:solidFill>
                <a:cs typeface="Arial"/>
              </a:rPr>
              <a:t>carefully</a:t>
            </a:r>
            <a:r>
              <a:rPr lang="en-GB" sz="1100" spc="-32">
                <a:solidFill>
                  <a:schemeClr val="tx1"/>
                </a:solidFill>
                <a:cs typeface="Arial"/>
              </a:rPr>
              <a:t> </a:t>
            </a:r>
            <a:r>
              <a:rPr lang="en-GB" sz="1100">
                <a:solidFill>
                  <a:schemeClr val="tx1"/>
                </a:solidFill>
                <a:cs typeface="Arial"/>
              </a:rPr>
              <a:t>and</a:t>
            </a:r>
            <a:r>
              <a:rPr lang="en-GB" sz="1100" spc="-28">
                <a:solidFill>
                  <a:schemeClr val="tx1"/>
                </a:solidFill>
                <a:cs typeface="Arial"/>
              </a:rPr>
              <a:t> </a:t>
            </a:r>
            <a:br>
              <a:rPr lang="en-GB" sz="1100" spc="-28">
                <a:solidFill>
                  <a:schemeClr val="tx1"/>
                </a:solidFill>
                <a:cs typeface="Arial"/>
              </a:rPr>
            </a:br>
            <a:r>
              <a:rPr lang="en-GB" sz="1100">
                <a:solidFill>
                  <a:schemeClr val="tx1"/>
                </a:solidFill>
                <a:cs typeface="Arial"/>
              </a:rPr>
              <a:t>with</a:t>
            </a:r>
            <a:r>
              <a:rPr lang="en-GB" sz="1100" spc="-32">
                <a:solidFill>
                  <a:schemeClr val="tx1"/>
                </a:solidFill>
                <a:cs typeface="Arial"/>
              </a:rPr>
              <a:t> </a:t>
            </a:r>
            <a:r>
              <a:rPr lang="en-GB" sz="1100">
                <a:solidFill>
                  <a:schemeClr val="tx1"/>
                </a:solidFill>
                <a:cs typeface="Arial"/>
              </a:rPr>
              <a:t>tact</a:t>
            </a:r>
            <a:r>
              <a:rPr lang="en-GB" sz="1100" spc="-28">
                <a:solidFill>
                  <a:schemeClr val="tx1"/>
                </a:solidFill>
                <a:cs typeface="Arial"/>
              </a:rPr>
              <a:t> </a:t>
            </a:r>
            <a:r>
              <a:rPr lang="en-GB" sz="1100">
                <a:solidFill>
                  <a:schemeClr val="tx1"/>
                </a:solidFill>
                <a:cs typeface="Arial"/>
              </a:rPr>
              <a:t>and</a:t>
            </a:r>
            <a:r>
              <a:rPr lang="en-GB" sz="1100" spc="-32">
                <a:solidFill>
                  <a:schemeClr val="tx1"/>
                </a:solidFill>
                <a:cs typeface="Arial"/>
              </a:rPr>
              <a:t> </a:t>
            </a:r>
            <a:r>
              <a:rPr lang="en-GB" sz="1100" spc="-8">
                <a:solidFill>
                  <a:schemeClr val="tx1"/>
                </a:solidFill>
                <a:cs typeface="Arial"/>
              </a:rPr>
              <a:t>consideration</a:t>
            </a:r>
            <a:r>
              <a:rPr lang="en-GB" sz="1100" spc="-28">
                <a:solidFill>
                  <a:schemeClr val="tx1"/>
                </a:solidFill>
                <a:cs typeface="Arial"/>
              </a:rPr>
              <a:t> </a:t>
            </a:r>
            <a:r>
              <a:rPr lang="en-GB" sz="1100">
                <a:solidFill>
                  <a:schemeClr val="tx1"/>
                </a:solidFill>
                <a:cs typeface="Arial"/>
              </a:rPr>
              <a:t>for</a:t>
            </a:r>
            <a:r>
              <a:rPr lang="en-GB" sz="1100" spc="-28">
                <a:solidFill>
                  <a:schemeClr val="tx1"/>
                </a:solidFill>
                <a:cs typeface="Arial"/>
              </a:rPr>
              <a:t> </a:t>
            </a:r>
            <a:r>
              <a:rPr lang="en-GB" sz="1100" spc="-20">
                <a:solidFill>
                  <a:schemeClr val="tx1"/>
                </a:solidFill>
                <a:cs typeface="Arial"/>
              </a:rPr>
              <a:t>one </a:t>
            </a:r>
            <a:r>
              <a:rPr lang="en-GB" sz="1100" spc="-8">
                <a:solidFill>
                  <a:schemeClr val="tx1"/>
                </a:solidFill>
                <a:cs typeface="Arial"/>
              </a:rPr>
              <a:t>another’s</a:t>
            </a:r>
            <a:r>
              <a:rPr lang="en-GB" sz="1100" spc="-73">
                <a:solidFill>
                  <a:schemeClr val="tx1"/>
                </a:solidFill>
                <a:cs typeface="Arial"/>
              </a:rPr>
              <a:t> </a:t>
            </a:r>
            <a:r>
              <a:rPr lang="en-GB" sz="1100" spc="-8">
                <a:solidFill>
                  <a:schemeClr val="tx1"/>
                </a:solidFill>
                <a:cs typeface="Arial"/>
              </a:rPr>
              <a:t>needs.</a:t>
            </a:r>
          </a:p>
          <a:p>
            <a:pPr marL="9525" marR="74443" lvl="0" indent="0" defTabSz="914400">
              <a:spcAft>
                <a:spcPts val="300"/>
              </a:spcAft>
              <a:buClrTx/>
              <a:buFont typeface="+mj-lt"/>
              <a:buNone/>
              <a:tabLst>
                <a:tab pos="162234" algn="l"/>
              </a:tabLst>
              <a:defRPr/>
            </a:pPr>
            <a:endParaRPr lang="en-GB" sz="1100" spc="-8">
              <a:solidFill>
                <a:schemeClr val="tx1"/>
              </a:solidFill>
              <a:cs typeface="Arial"/>
            </a:endParaRPr>
          </a:p>
          <a:p>
            <a:pPr marL="9755" marR="74443" lvl="0" indent="0" defTabSz="914400">
              <a:spcAft>
                <a:spcPts val="300"/>
              </a:spcAft>
              <a:buClrTx/>
              <a:buFont typeface="+mj-lt"/>
              <a:buNone/>
              <a:tabLst>
                <a:tab pos="162234" algn="l"/>
              </a:tabLst>
              <a:defRPr/>
            </a:pPr>
            <a:r>
              <a:rPr lang="en-GB" sz="1100" spc="-8">
                <a:solidFill>
                  <a:schemeClr val="accent1"/>
                </a:solidFill>
                <a:cs typeface="Arial"/>
              </a:rPr>
              <a:t>When accepted</a:t>
            </a:r>
            <a:r>
              <a:rPr lang="en-GB" sz="1100" spc="-8" baseline="0">
                <a:solidFill>
                  <a:schemeClr val="accent1"/>
                </a:solidFill>
                <a:cs typeface="Arial"/>
              </a:rPr>
              <a:t> Shared Values are changed or challenged, </a:t>
            </a:r>
            <a:br>
              <a:rPr lang="en-GB" sz="1100" spc="-8" baseline="0">
                <a:solidFill>
                  <a:schemeClr val="accent1"/>
                </a:solidFill>
                <a:cs typeface="Arial"/>
              </a:rPr>
            </a:br>
            <a:r>
              <a:rPr lang="en-GB" sz="1100" spc="-8" baseline="0">
                <a:solidFill>
                  <a:schemeClr val="accent1"/>
                </a:solidFill>
                <a:cs typeface="Arial"/>
              </a:rPr>
              <a:t>the emotional impact and negative feelings can </a:t>
            </a:r>
            <a:br>
              <a:rPr lang="en-GB" sz="1100" spc="-8" baseline="0">
                <a:solidFill>
                  <a:schemeClr val="accent1"/>
                </a:solidFill>
                <a:cs typeface="Arial"/>
              </a:rPr>
            </a:br>
            <a:r>
              <a:rPr lang="en-GB" sz="1100" spc="-8" baseline="0">
                <a:solidFill>
                  <a:schemeClr val="accent1"/>
                </a:solidFill>
                <a:cs typeface="Arial"/>
              </a:rPr>
              <a:t>damage the Company. </a:t>
            </a:r>
          </a:p>
          <a:p>
            <a:pPr marL="9755" marR="74443" lvl="0" indent="0" defTabSz="914400">
              <a:spcAft>
                <a:spcPts val="300"/>
              </a:spcAft>
              <a:buClrTx/>
              <a:buFont typeface="+mj-lt"/>
              <a:buNone/>
              <a:tabLst>
                <a:tab pos="162234" algn="l"/>
              </a:tabLst>
              <a:defRPr/>
            </a:pPr>
            <a:r>
              <a:rPr lang="en-GB" sz="1100" b="1" spc="-8" baseline="0">
                <a:solidFill>
                  <a:schemeClr val="accent1"/>
                </a:solidFill>
                <a:cs typeface="Arial"/>
              </a:rPr>
              <a:t>-Robert E. Gallagher, May 1984</a:t>
            </a:r>
            <a:endParaRPr lang="en-GB" sz="1100" b="1">
              <a:solidFill>
                <a:schemeClr val="accent1"/>
              </a:solidFill>
              <a:cs typeface="Arial"/>
            </a:endParaRPr>
          </a:p>
        </p:txBody>
      </p:sp>
      <p:sp>
        <p:nvSpPr>
          <p:cNvPr id="8" name="Title 3">
            <a:extLst>
              <a:ext uri="{FF2B5EF4-FFF2-40B4-BE49-F238E27FC236}">
                <a16:creationId xmlns:a16="http://schemas.microsoft.com/office/drawing/2014/main" id="{17DC20F7-933F-FC29-AAFF-94772914A9FC}"/>
              </a:ext>
            </a:extLst>
          </p:cNvPr>
          <p:cNvSpPr txBox="1">
            <a:spLocks/>
          </p:cNvSpPr>
          <p:nvPr userDrawn="1"/>
        </p:nvSpPr>
        <p:spPr>
          <a:xfrm>
            <a:off x="611189" y="611190"/>
            <a:ext cx="9158042" cy="724125"/>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3600" b="1" kern="1200">
                <a:solidFill>
                  <a:schemeClr val="tx1"/>
                </a:solidFill>
                <a:latin typeface="+mj-lt"/>
                <a:ea typeface="+mj-ea"/>
                <a:cs typeface="+mj-cs"/>
              </a:defRPr>
            </a:lvl1pPr>
          </a:lstStyle>
          <a:p>
            <a:r>
              <a:rPr lang="en-GB">
                <a:solidFill>
                  <a:schemeClr val="accent2"/>
                </a:solidFill>
              </a:rPr>
              <a:t>The Gallagher Way</a:t>
            </a:r>
          </a:p>
        </p:txBody>
      </p:sp>
      <p:sp>
        <p:nvSpPr>
          <p:cNvPr id="9" name="TextBox 8"/>
          <p:cNvSpPr txBox="1"/>
          <p:nvPr userDrawn="1"/>
        </p:nvSpPr>
        <p:spPr>
          <a:xfrm>
            <a:off x="607108" y="1368451"/>
            <a:ext cx="10973705" cy="738664"/>
          </a:xfrm>
          <a:prstGeom prst="rect">
            <a:avLst/>
          </a:prstGeom>
          <a:noFill/>
        </p:spPr>
        <p:txBody>
          <a:bodyPr wrap="square" lIns="0" tIns="0" rIns="0" bIns="0" rtlCol="0">
            <a:spAutoFit/>
          </a:bodyPr>
          <a:lstStyle/>
          <a:p>
            <a:r>
              <a:rPr lang="en-US" sz="1600" b="0">
                <a:solidFill>
                  <a:schemeClr val="accent1"/>
                </a:solidFill>
                <a:latin typeface="+mj-lt"/>
              </a:rPr>
              <a:t>Shared Values at Gallagher</a:t>
            </a:r>
            <a:r>
              <a:rPr lang="en-US" sz="1600" b="0" baseline="0">
                <a:solidFill>
                  <a:schemeClr val="accent1"/>
                </a:solidFill>
                <a:latin typeface="+mj-lt"/>
              </a:rPr>
              <a:t> are the rock foundation of the Company and our Culture. </a:t>
            </a:r>
            <a:br>
              <a:rPr lang="en-US" sz="1600" b="0" baseline="0">
                <a:solidFill>
                  <a:schemeClr val="accent1"/>
                </a:solidFill>
                <a:latin typeface="+mj-lt"/>
              </a:rPr>
            </a:br>
            <a:r>
              <a:rPr lang="en-US" sz="1600" b="0" baseline="0">
                <a:solidFill>
                  <a:schemeClr val="accent1"/>
                </a:solidFill>
                <a:latin typeface="+mj-lt"/>
              </a:rPr>
              <a:t>What is a Shared Value? These are concepts that the vast majority of the movers and shakers </a:t>
            </a:r>
            <a:br>
              <a:rPr lang="en-US" sz="1600" b="0" baseline="0">
                <a:solidFill>
                  <a:schemeClr val="accent1"/>
                </a:solidFill>
                <a:latin typeface="+mj-lt"/>
              </a:rPr>
            </a:br>
            <a:r>
              <a:rPr lang="en-US" sz="1600" b="0" baseline="0">
                <a:solidFill>
                  <a:schemeClr val="accent1"/>
                </a:solidFill>
                <a:latin typeface="+mj-lt"/>
              </a:rPr>
              <a:t>in the Company passionately adhere to. What are some of Gallagher’s Shared Values?</a:t>
            </a:r>
            <a:endParaRPr lang="en-US" sz="1600" b="0">
              <a:solidFill>
                <a:schemeClr val="accent1"/>
              </a:solidFill>
              <a:latin typeface="+mj-lt"/>
            </a:endParaRPr>
          </a:p>
        </p:txBody>
      </p:sp>
      <p:sp>
        <p:nvSpPr>
          <p:cNvPr id="10" name="TextBox 9"/>
          <p:cNvSpPr txBox="1"/>
          <p:nvPr userDrawn="1"/>
        </p:nvSpPr>
        <p:spPr>
          <a:xfrm>
            <a:off x="607108" y="2296445"/>
            <a:ext cx="11066515" cy="3931920"/>
          </a:xfrm>
          <a:prstGeom prst="rect">
            <a:avLst/>
          </a:prstGeom>
          <a:noFill/>
        </p:spPr>
        <p:txBody>
          <a:bodyPr wrap="square" lIns="0" tIns="0" rIns="0" numCol="2" spcCol="91440" rtlCol="0">
            <a:spAutoFit/>
          </a:bodyPr>
          <a:lstStyle/>
          <a:p>
            <a:pPr marL="284163" marR="4107"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We</a:t>
            </a:r>
            <a:r>
              <a:rPr lang="en-GB" sz="1100" kern="0" spc="-49">
                <a:solidFill>
                  <a:schemeClr val="tx1"/>
                </a:solidFill>
                <a:cs typeface="Arial"/>
              </a:rPr>
              <a:t> </a:t>
            </a:r>
            <a:r>
              <a:rPr lang="en-GB" sz="1100" kern="0">
                <a:solidFill>
                  <a:schemeClr val="tx1"/>
                </a:solidFill>
                <a:cs typeface="Arial"/>
              </a:rPr>
              <a:t>are</a:t>
            </a:r>
            <a:r>
              <a:rPr lang="en-GB" sz="1100" kern="0" spc="-44">
                <a:solidFill>
                  <a:schemeClr val="tx1"/>
                </a:solidFill>
                <a:cs typeface="Arial"/>
              </a:rPr>
              <a:t> </a:t>
            </a:r>
            <a:r>
              <a:rPr lang="en-GB" sz="1100" kern="0">
                <a:solidFill>
                  <a:schemeClr val="tx1"/>
                </a:solidFill>
                <a:cs typeface="Arial"/>
              </a:rPr>
              <a:t>a</a:t>
            </a:r>
            <a:r>
              <a:rPr lang="en-GB" sz="1100" kern="0" spc="-44">
                <a:solidFill>
                  <a:schemeClr val="tx1"/>
                </a:solidFill>
                <a:cs typeface="Arial"/>
              </a:rPr>
              <a:t> </a:t>
            </a:r>
            <a:r>
              <a:rPr lang="en-GB" sz="1100" kern="0">
                <a:solidFill>
                  <a:schemeClr val="tx1"/>
                </a:solidFill>
                <a:cs typeface="Arial"/>
              </a:rPr>
              <a:t>sales</a:t>
            </a:r>
            <a:r>
              <a:rPr lang="en-GB" sz="1100" kern="0" spc="-44">
                <a:solidFill>
                  <a:schemeClr val="tx1"/>
                </a:solidFill>
                <a:cs typeface="Arial"/>
              </a:rPr>
              <a:t> </a:t>
            </a:r>
            <a:r>
              <a:rPr lang="en-GB" sz="1100" kern="0">
                <a:solidFill>
                  <a:schemeClr val="tx1"/>
                </a:solidFill>
                <a:cs typeface="Arial"/>
              </a:rPr>
              <a:t>and</a:t>
            </a:r>
            <a:r>
              <a:rPr lang="en-GB" sz="1100" kern="0" spc="-49">
                <a:solidFill>
                  <a:schemeClr val="tx1"/>
                </a:solidFill>
                <a:cs typeface="Arial"/>
              </a:rPr>
              <a:t> </a:t>
            </a:r>
            <a:r>
              <a:rPr lang="en-GB" sz="1100" kern="0" spc="-8">
                <a:solidFill>
                  <a:schemeClr val="tx1"/>
                </a:solidFill>
                <a:cs typeface="Arial"/>
              </a:rPr>
              <a:t>marketing</a:t>
            </a:r>
            <a:r>
              <a:rPr lang="en-GB" sz="1100" kern="0" spc="-44">
                <a:solidFill>
                  <a:schemeClr val="tx1"/>
                </a:solidFill>
                <a:cs typeface="Arial"/>
              </a:rPr>
              <a:t> </a:t>
            </a:r>
            <a:r>
              <a:rPr lang="en-GB" sz="1100" kern="0">
                <a:solidFill>
                  <a:schemeClr val="tx1"/>
                </a:solidFill>
                <a:cs typeface="Arial"/>
              </a:rPr>
              <a:t>company</a:t>
            </a:r>
            <a:r>
              <a:rPr lang="en-GB" sz="1100" kern="0" spc="-44">
                <a:solidFill>
                  <a:schemeClr val="tx1"/>
                </a:solidFill>
                <a:cs typeface="Arial"/>
              </a:rPr>
              <a:t> </a:t>
            </a:r>
            <a:r>
              <a:rPr lang="en-GB" sz="1100" kern="0" spc="-8">
                <a:solidFill>
                  <a:schemeClr val="tx1"/>
                </a:solidFill>
                <a:cs typeface="Arial"/>
              </a:rPr>
              <a:t>dedicated</a:t>
            </a:r>
            <a:r>
              <a:rPr lang="en-GB" sz="1100" kern="0" spc="-44">
                <a:solidFill>
                  <a:schemeClr val="tx1"/>
                </a:solidFill>
                <a:cs typeface="Arial"/>
              </a:rPr>
              <a:t> </a:t>
            </a:r>
            <a:r>
              <a:rPr lang="en-GB" sz="1100" kern="0" spc="-20">
                <a:solidFill>
                  <a:schemeClr val="tx1"/>
                </a:solidFill>
                <a:cs typeface="Arial"/>
              </a:rPr>
              <a:t>to </a:t>
            </a:r>
            <a:r>
              <a:rPr lang="en-GB" sz="1100" kern="0" spc="-8">
                <a:solidFill>
                  <a:schemeClr val="tx1"/>
                </a:solidFill>
                <a:cs typeface="Arial"/>
              </a:rPr>
              <a:t>providing</a:t>
            </a:r>
            <a:r>
              <a:rPr lang="en-GB" sz="1100" kern="0" spc="-49">
                <a:solidFill>
                  <a:schemeClr val="tx1"/>
                </a:solidFill>
                <a:cs typeface="Arial"/>
              </a:rPr>
              <a:t> </a:t>
            </a:r>
            <a:r>
              <a:rPr lang="en-GB" sz="1100" kern="0" spc="-8">
                <a:solidFill>
                  <a:schemeClr val="tx1"/>
                </a:solidFill>
                <a:cs typeface="Arial"/>
              </a:rPr>
              <a:t>excellence</a:t>
            </a:r>
            <a:r>
              <a:rPr lang="en-GB" sz="1100" kern="0" spc="-40">
                <a:solidFill>
                  <a:schemeClr val="tx1"/>
                </a:solidFill>
                <a:cs typeface="Arial"/>
              </a:rPr>
              <a:t> </a:t>
            </a:r>
            <a:r>
              <a:rPr lang="en-GB" sz="1100" kern="0">
                <a:solidFill>
                  <a:schemeClr val="tx1"/>
                </a:solidFill>
                <a:cs typeface="Arial"/>
              </a:rPr>
              <a:t>in</a:t>
            </a:r>
            <a:r>
              <a:rPr lang="en-GB" sz="1100" kern="0" spc="-40">
                <a:solidFill>
                  <a:schemeClr val="tx1"/>
                </a:solidFill>
                <a:cs typeface="Arial"/>
              </a:rPr>
              <a:t> </a:t>
            </a:r>
            <a:r>
              <a:rPr lang="en-GB" sz="1100" kern="0">
                <a:solidFill>
                  <a:schemeClr val="tx1"/>
                </a:solidFill>
                <a:cs typeface="Arial"/>
              </a:rPr>
              <a:t>risk</a:t>
            </a:r>
            <a:r>
              <a:rPr lang="en-GB" sz="1100" kern="0" spc="-36">
                <a:solidFill>
                  <a:schemeClr val="tx1"/>
                </a:solidFill>
                <a:cs typeface="Arial"/>
              </a:rPr>
              <a:t> </a:t>
            </a:r>
            <a:r>
              <a:rPr lang="en-GB" sz="1100" kern="0" spc="-8">
                <a:solidFill>
                  <a:schemeClr val="tx1"/>
                </a:solidFill>
                <a:cs typeface="Arial"/>
              </a:rPr>
              <a:t>management</a:t>
            </a:r>
            <a:r>
              <a:rPr lang="en-GB" sz="1100" kern="0" spc="-40">
                <a:solidFill>
                  <a:schemeClr val="tx1"/>
                </a:solidFill>
                <a:cs typeface="Arial"/>
              </a:rPr>
              <a:t> </a:t>
            </a:r>
            <a:r>
              <a:rPr lang="en-GB" sz="1100" kern="0">
                <a:solidFill>
                  <a:schemeClr val="tx1"/>
                </a:solidFill>
                <a:cs typeface="Arial"/>
              </a:rPr>
              <a:t>services</a:t>
            </a:r>
            <a:r>
              <a:rPr lang="en-GB" sz="1100" kern="0" spc="-40">
                <a:solidFill>
                  <a:schemeClr val="tx1"/>
                </a:solidFill>
                <a:cs typeface="Arial"/>
              </a:rPr>
              <a:t> </a:t>
            </a:r>
            <a:r>
              <a:rPr lang="en-GB" sz="1100" kern="0">
                <a:solidFill>
                  <a:schemeClr val="tx1"/>
                </a:solidFill>
                <a:cs typeface="Arial"/>
              </a:rPr>
              <a:t>to</a:t>
            </a:r>
            <a:r>
              <a:rPr lang="en-GB" sz="1100" kern="0" spc="-36">
                <a:solidFill>
                  <a:schemeClr val="tx1"/>
                </a:solidFill>
                <a:cs typeface="Arial"/>
              </a:rPr>
              <a:t> </a:t>
            </a:r>
            <a:r>
              <a:rPr lang="en-GB" sz="1100" kern="0" spc="-20">
                <a:solidFill>
                  <a:schemeClr val="tx1"/>
                </a:solidFill>
                <a:cs typeface="Arial"/>
              </a:rPr>
              <a:t>our </a:t>
            </a:r>
            <a:r>
              <a:rPr lang="en-GB" sz="1100" kern="0" spc="-8">
                <a:solidFill>
                  <a:schemeClr val="tx1"/>
                </a:solidFill>
                <a:cs typeface="Arial"/>
              </a:rPr>
              <a:t>clients.</a:t>
            </a:r>
            <a:endParaRPr lang="en-GB" sz="1100" kern="0">
              <a:solidFill>
                <a:schemeClr val="tx1"/>
              </a:solidFill>
              <a:cs typeface="Arial"/>
            </a:endParaRPr>
          </a:p>
          <a:p>
            <a:pPr marL="284163" marR="15402"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We</a:t>
            </a:r>
            <a:r>
              <a:rPr lang="en-GB" sz="1100" kern="0" spc="-40">
                <a:solidFill>
                  <a:schemeClr val="tx1"/>
                </a:solidFill>
                <a:cs typeface="Arial"/>
              </a:rPr>
              <a:t> </a:t>
            </a:r>
            <a:r>
              <a:rPr lang="en-GB" sz="1100" kern="0">
                <a:solidFill>
                  <a:schemeClr val="tx1"/>
                </a:solidFill>
                <a:cs typeface="Arial"/>
              </a:rPr>
              <a:t>support</a:t>
            </a:r>
            <a:r>
              <a:rPr lang="en-GB" sz="1100" kern="0" spc="-40">
                <a:solidFill>
                  <a:schemeClr val="tx1"/>
                </a:solidFill>
                <a:cs typeface="Arial"/>
              </a:rPr>
              <a:t> </a:t>
            </a:r>
            <a:r>
              <a:rPr lang="en-GB" sz="1100" kern="0">
                <a:solidFill>
                  <a:schemeClr val="tx1"/>
                </a:solidFill>
                <a:cs typeface="Arial"/>
              </a:rPr>
              <a:t>one</a:t>
            </a:r>
            <a:r>
              <a:rPr lang="en-GB" sz="1100" kern="0" spc="-40">
                <a:solidFill>
                  <a:schemeClr val="tx1"/>
                </a:solidFill>
                <a:cs typeface="Arial"/>
              </a:rPr>
              <a:t> </a:t>
            </a:r>
            <a:r>
              <a:rPr lang="en-GB" sz="1100" kern="0" spc="-20">
                <a:solidFill>
                  <a:schemeClr val="tx1"/>
                </a:solidFill>
                <a:cs typeface="Arial"/>
              </a:rPr>
              <a:t>another.</a:t>
            </a:r>
            <a:r>
              <a:rPr lang="en-GB" sz="1100" kern="0" spc="-40">
                <a:solidFill>
                  <a:schemeClr val="tx1"/>
                </a:solidFill>
                <a:cs typeface="Arial"/>
              </a:rPr>
              <a:t> </a:t>
            </a:r>
            <a:r>
              <a:rPr lang="en-GB" sz="1100" kern="0">
                <a:solidFill>
                  <a:schemeClr val="tx1"/>
                </a:solidFill>
                <a:cs typeface="Arial"/>
              </a:rPr>
              <a:t>We</a:t>
            </a:r>
            <a:r>
              <a:rPr lang="en-GB" sz="1100" kern="0" spc="-36">
                <a:solidFill>
                  <a:schemeClr val="tx1"/>
                </a:solidFill>
                <a:cs typeface="Arial"/>
              </a:rPr>
              <a:t> </a:t>
            </a:r>
            <a:r>
              <a:rPr lang="en-GB" sz="1100" kern="0" spc="-8">
                <a:solidFill>
                  <a:schemeClr val="tx1"/>
                </a:solidFill>
                <a:cs typeface="Arial"/>
              </a:rPr>
              <a:t>believe</a:t>
            </a:r>
            <a:r>
              <a:rPr lang="en-GB" sz="1100" kern="0" spc="-40">
                <a:solidFill>
                  <a:schemeClr val="tx1"/>
                </a:solidFill>
                <a:cs typeface="Arial"/>
              </a:rPr>
              <a:t> </a:t>
            </a:r>
            <a:r>
              <a:rPr lang="en-GB" sz="1100" kern="0">
                <a:solidFill>
                  <a:schemeClr val="tx1"/>
                </a:solidFill>
                <a:cs typeface="Arial"/>
              </a:rPr>
              <a:t>in</a:t>
            </a:r>
            <a:r>
              <a:rPr lang="en-GB" sz="1100" kern="0" spc="-40">
                <a:solidFill>
                  <a:schemeClr val="tx1"/>
                </a:solidFill>
                <a:cs typeface="Arial"/>
              </a:rPr>
              <a:t> </a:t>
            </a:r>
            <a:r>
              <a:rPr lang="en-GB" sz="1100" kern="0">
                <a:solidFill>
                  <a:schemeClr val="tx1"/>
                </a:solidFill>
                <a:cs typeface="Arial"/>
              </a:rPr>
              <a:t>one</a:t>
            </a:r>
            <a:r>
              <a:rPr lang="en-GB" sz="1100" kern="0" spc="-40">
                <a:solidFill>
                  <a:schemeClr val="tx1"/>
                </a:solidFill>
                <a:cs typeface="Arial"/>
              </a:rPr>
              <a:t> </a:t>
            </a:r>
            <a:r>
              <a:rPr lang="en-GB" sz="1100" kern="0" spc="-20">
                <a:solidFill>
                  <a:schemeClr val="tx1"/>
                </a:solidFill>
                <a:cs typeface="Arial"/>
              </a:rPr>
              <a:t>another.</a:t>
            </a:r>
            <a:r>
              <a:rPr lang="en-GB" sz="1100" kern="0" spc="-36">
                <a:solidFill>
                  <a:schemeClr val="tx1"/>
                </a:solidFill>
                <a:cs typeface="Arial"/>
              </a:rPr>
              <a:t> </a:t>
            </a:r>
            <a:r>
              <a:rPr lang="en-GB" sz="1100" kern="0" spc="-20">
                <a:solidFill>
                  <a:schemeClr val="tx1"/>
                </a:solidFill>
                <a:cs typeface="Arial"/>
              </a:rPr>
              <a:t>We </a:t>
            </a:r>
            <a:r>
              <a:rPr lang="en-GB" sz="1100" kern="0" spc="-8">
                <a:solidFill>
                  <a:schemeClr val="tx1"/>
                </a:solidFill>
                <a:cs typeface="Arial"/>
              </a:rPr>
              <a:t>acknowledge</a:t>
            </a:r>
            <a:r>
              <a:rPr lang="en-GB" sz="1100" kern="0" spc="-49">
                <a:solidFill>
                  <a:schemeClr val="tx1"/>
                </a:solidFill>
                <a:cs typeface="Arial"/>
              </a:rPr>
              <a:t> </a:t>
            </a:r>
            <a:r>
              <a:rPr lang="en-GB" sz="1100" kern="0">
                <a:solidFill>
                  <a:schemeClr val="tx1"/>
                </a:solidFill>
                <a:cs typeface="Arial"/>
              </a:rPr>
              <a:t>and</a:t>
            </a:r>
            <a:r>
              <a:rPr lang="en-GB" sz="1100" kern="0" spc="-40">
                <a:solidFill>
                  <a:schemeClr val="tx1"/>
                </a:solidFill>
                <a:cs typeface="Arial"/>
              </a:rPr>
              <a:t> </a:t>
            </a:r>
            <a:r>
              <a:rPr lang="en-GB" sz="1100" kern="0">
                <a:solidFill>
                  <a:schemeClr val="tx1"/>
                </a:solidFill>
                <a:cs typeface="Arial"/>
              </a:rPr>
              <a:t>respect</a:t>
            </a:r>
            <a:r>
              <a:rPr lang="en-GB" sz="1100" kern="0" spc="-36">
                <a:solidFill>
                  <a:schemeClr val="tx1"/>
                </a:solidFill>
                <a:cs typeface="Arial"/>
              </a:rPr>
              <a:t> </a:t>
            </a:r>
            <a:r>
              <a:rPr lang="en-GB" sz="1100" kern="0">
                <a:solidFill>
                  <a:schemeClr val="tx1"/>
                </a:solidFill>
                <a:cs typeface="Arial"/>
              </a:rPr>
              <a:t>the</a:t>
            </a:r>
            <a:r>
              <a:rPr lang="en-GB" sz="1100" kern="0" spc="-40">
                <a:solidFill>
                  <a:schemeClr val="tx1"/>
                </a:solidFill>
                <a:cs typeface="Arial"/>
              </a:rPr>
              <a:t> </a:t>
            </a:r>
            <a:r>
              <a:rPr lang="en-GB" sz="1100" kern="0">
                <a:solidFill>
                  <a:schemeClr val="tx1"/>
                </a:solidFill>
                <a:cs typeface="Arial"/>
              </a:rPr>
              <a:t>ability</a:t>
            </a:r>
            <a:r>
              <a:rPr lang="en-GB" sz="1100" kern="0" spc="-36">
                <a:solidFill>
                  <a:schemeClr val="tx1"/>
                </a:solidFill>
                <a:cs typeface="Arial"/>
              </a:rPr>
              <a:t> </a:t>
            </a:r>
            <a:r>
              <a:rPr lang="en-GB" sz="1100" kern="0">
                <a:solidFill>
                  <a:schemeClr val="tx1"/>
                </a:solidFill>
                <a:cs typeface="Arial"/>
              </a:rPr>
              <a:t>of</a:t>
            </a:r>
            <a:r>
              <a:rPr lang="en-GB" sz="1100" kern="0" spc="-40">
                <a:solidFill>
                  <a:schemeClr val="tx1"/>
                </a:solidFill>
                <a:cs typeface="Arial"/>
              </a:rPr>
              <a:t> </a:t>
            </a:r>
            <a:r>
              <a:rPr lang="en-GB" sz="1100" kern="0">
                <a:solidFill>
                  <a:schemeClr val="tx1"/>
                </a:solidFill>
                <a:cs typeface="Arial"/>
              </a:rPr>
              <a:t>one</a:t>
            </a:r>
            <a:r>
              <a:rPr lang="en-GB" sz="1100" kern="0" spc="-36">
                <a:solidFill>
                  <a:schemeClr val="tx1"/>
                </a:solidFill>
                <a:cs typeface="Arial"/>
              </a:rPr>
              <a:t> </a:t>
            </a:r>
            <a:r>
              <a:rPr lang="en-GB" sz="1100" kern="0" spc="-8">
                <a:solidFill>
                  <a:schemeClr val="tx1"/>
                </a:solidFill>
                <a:cs typeface="Arial"/>
              </a:rPr>
              <a:t>another.</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We</a:t>
            </a:r>
            <a:r>
              <a:rPr lang="en-GB" sz="1100" kern="0" spc="-57">
                <a:solidFill>
                  <a:schemeClr val="tx1"/>
                </a:solidFill>
                <a:cs typeface="Arial"/>
              </a:rPr>
              <a:t> </a:t>
            </a:r>
            <a:r>
              <a:rPr lang="en-GB" sz="1100" kern="0">
                <a:solidFill>
                  <a:schemeClr val="tx1"/>
                </a:solidFill>
                <a:cs typeface="Arial"/>
              </a:rPr>
              <a:t>push</a:t>
            </a:r>
            <a:r>
              <a:rPr lang="en-GB" sz="1100" kern="0" spc="-44">
                <a:solidFill>
                  <a:schemeClr val="tx1"/>
                </a:solidFill>
                <a:cs typeface="Arial"/>
              </a:rPr>
              <a:t> </a:t>
            </a:r>
            <a:r>
              <a:rPr lang="en-GB" sz="1100" kern="0">
                <a:solidFill>
                  <a:schemeClr val="tx1"/>
                </a:solidFill>
                <a:cs typeface="Arial"/>
              </a:rPr>
              <a:t>for</a:t>
            </a:r>
            <a:r>
              <a:rPr lang="en-GB" sz="1100" kern="0" spc="-44">
                <a:solidFill>
                  <a:schemeClr val="tx1"/>
                </a:solidFill>
                <a:cs typeface="Arial"/>
              </a:rPr>
              <a:t> </a:t>
            </a:r>
            <a:r>
              <a:rPr lang="en-GB" sz="1100" kern="0" spc="-8">
                <a:solidFill>
                  <a:schemeClr val="tx1"/>
                </a:solidFill>
                <a:cs typeface="Arial"/>
              </a:rPr>
              <a:t>professional</a:t>
            </a:r>
            <a:r>
              <a:rPr lang="en-GB" sz="1100" kern="0" spc="-44">
                <a:solidFill>
                  <a:schemeClr val="tx1"/>
                </a:solidFill>
                <a:cs typeface="Arial"/>
              </a:rPr>
              <a:t> </a:t>
            </a:r>
            <a:r>
              <a:rPr lang="en-GB" sz="1100" kern="0" spc="-8">
                <a:solidFill>
                  <a:schemeClr val="tx1"/>
                </a:solidFill>
                <a:cs typeface="Arial"/>
              </a:rPr>
              <a:t>excellence.</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We</a:t>
            </a:r>
            <a:r>
              <a:rPr lang="en-GB" sz="1100" kern="0" spc="-44">
                <a:solidFill>
                  <a:schemeClr val="tx1"/>
                </a:solidFill>
                <a:cs typeface="Arial"/>
              </a:rPr>
              <a:t> </a:t>
            </a:r>
            <a:r>
              <a:rPr lang="en-GB" sz="1100" kern="0">
                <a:solidFill>
                  <a:schemeClr val="tx1"/>
                </a:solidFill>
                <a:cs typeface="Arial"/>
              </a:rPr>
              <a:t>can</a:t>
            </a:r>
            <a:r>
              <a:rPr lang="en-GB" sz="1100" kern="0" spc="-36">
                <a:solidFill>
                  <a:schemeClr val="tx1"/>
                </a:solidFill>
                <a:cs typeface="Arial"/>
              </a:rPr>
              <a:t> </a:t>
            </a:r>
            <a:r>
              <a:rPr lang="en-GB" sz="1100" kern="0">
                <a:solidFill>
                  <a:schemeClr val="tx1"/>
                </a:solidFill>
                <a:cs typeface="Arial"/>
              </a:rPr>
              <a:t>all</a:t>
            </a:r>
            <a:r>
              <a:rPr lang="en-GB" sz="1100" kern="0" spc="-36">
                <a:solidFill>
                  <a:schemeClr val="tx1"/>
                </a:solidFill>
                <a:cs typeface="Arial"/>
              </a:rPr>
              <a:t> </a:t>
            </a:r>
            <a:r>
              <a:rPr lang="en-GB" sz="1100" kern="0" spc="-8">
                <a:solidFill>
                  <a:schemeClr val="tx1"/>
                </a:solidFill>
                <a:cs typeface="Arial"/>
              </a:rPr>
              <a:t>improve</a:t>
            </a:r>
            <a:r>
              <a:rPr lang="en-GB" sz="1100" kern="0" spc="-32">
                <a:solidFill>
                  <a:schemeClr val="tx1"/>
                </a:solidFill>
                <a:cs typeface="Arial"/>
              </a:rPr>
              <a:t> </a:t>
            </a:r>
            <a:r>
              <a:rPr lang="en-GB" sz="1100" kern="0">
                <a:solidFill>
                  <a:schemeClr val="tx1"/>
                </a:solidFill>
                <a:cs typeface="Arial"/>
              </a:rPr>
              <a:t>and</a:t>
            </a:r>
            <a:r>
              <a:rPr lang="en-GB" sz="1100" kern="0" spc="-36">
                <a:solidFill>
                  <a:schemeClr val="tx1"/>
                </a:solidFill>
                <a:cs typeface="Arial"/>
              </a:rPr>
              <a:t> </a:t>
            </a:r>
            <a:r>
              <a:rPr lang="en-GB" sz="1100" kern="0">
                <a:solidFill>
                  <a:schemeClr val="tx1"/>
                </a:solidFill>
                <a:cs typeface="Arial"/>
              </a:rPr>
              <a:t>learn</a:t>
            </a:r>
            <a:r>
              <a:rPr lang="en-GB" sz="1100" kern="0" spc="-36">
                <a:solidFill>
                  <a:schemeClr val="tx1"/>
                </a:solidFill>
                <a:cs typeface="Arial"/>
              </a:rPr>
              <a:t> </a:t>
            </a:r>
            <a:r>
              <a:rPr lang="en-GB" sz="1100" kern="0">
                <a:solidFill>
                  <a:schemeClr val="tx1"/>
                </a:solidFill>
                <a:cs typeface="Arial"/>
              </a:rPr>
              <a:t>from</a:t>
            </a:r>
            <a:r>
              <a:rPr lang="en-GB" sz="1100" kern="0" spc="-36">
                <a:solidFill>
                  <a:schemeClr val="tx1"/>
                </a:solidFill>
                <a:cs typeface="Arial"/>
              </a:rPr>
              <a:t> </a:t>
            </a:r>
            <a:r>
              <a:rPr lang="en-GB" sz="1100" kern="0">
                <a:solidFill>
                  <a:schemeClr val="tx1"/>
                </a:solidFill>
                <a:cs typeface="Arial"/>
              </a:rPr>
              <a:t>one</a:t>
            </a:r>
            <a:r>
              <a:rPr lang="en-GB" sz="1100" kern="0" spc="-32">
                <a:solidFill>
                  <a:schemeClr val="tx1"/>
                </a:solidFill>
                <a:cs typeface="Arial"/>
              </a:rPr>
              <a:t> </a:t>
            </a:r>
            <a:r>
              <a:rPr lang="en-GB" sz="1100" kern="0" spc="-8">
                <a:solidFill>
                  <a:schemeClr val="tx1"/>
                </a:solidFill>
                <a:cs typeface="Arial"/>
              </a:rPr>
              <a:t>another.</a:t>
            </a:r>
          </a:p>
          <a:p>
            <a:pPr marL="284163" lvl="0" indent="-274638" defTabSz="914400">
              <a:spcAft>
                <a:spcPts val="300"/>
              </a:spcAft>
              <a:buClr>
                <a:schemeClr val="accent1"/>
              </a:buClr>
              <a:buFont typeface="+mj-lt"/>
              <a:buAutoNum type="arabicPeriod"/>
              <a:tabLst>
                <a:tab pos="162234" algn="l"/>
              </a:tabLst>
              <a:defRPr/>
            </a:pPr>
            <a:r>
              <a:rPr lang="en-GB" sz="1100" kern="0" spc="-8">
                <a:solidFill>
                  <a:schemeClr val="tx1"/>
                </a:solidFill>
                <a:cs typeface="Arial"/>
              </a:rPr>
              <a:t>There are no second-class citizens – everyone is important and everyone’s job is</a:t>
            </a:r>
            <a:r>
              <a:rPr lang="en-GB" sz="1100" kern="0" spc="-8" baseline="0">
                <a:solidFill>
                  <a:schemeClr val="tx1"/>
                </a:solidFill>
                <a:cs typeface="Arial"/>
              </a:rPr>
              <a:t> important.</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24">
                <a:solidFill>
                  <a:schemeClr val="tx1"/>
                </a:solidFill>
                <a:cs typeface="Arial"/>
              </a:rPr>
              <a:t>We’re</a:t>
            </a:r>
            <a:r>
              <a:rPr lang="en-GB" sz="1100" kern="0" spc="-40">
                <a:solidFill>
                  <a:schemeClr val="tx1"/>
                </a:solidFill>
                <a:cs typeface="Arial"/>
              </a:rPr>
              <a:t> </a:t>
            </a:r>
            <a:r>
              <a:rPr lang="en-GB" sz="1100" kern="0">
                <a:solidFill>
                  <a:schemeClr val="tx1"/>
                </a:solidFill>
                <a:cs typeface="Arial"/>
              </a:rPr>
              <a:t>an</a:t>
            </a:r>
            <a:r>
              <a:rPr lang="en-GB" sz="1100" kern="0" spc="-40">
                <a:solidFill>
                  <a:schemeClr val="tx1"/>
                </a:solidFill>
                <a:cs typeface="Arial"/>
              </a:rPr>
              <a:t> </a:t>
            </a:r>
            <a:r>
              <a:rPr lang="en-GB" sz="1100" kern="0">
                <a:solidFill>
                  <a:schemeClr val="tx1"/>
                </a:solidFill>
                <a:cs typeface="Arial"/>
              </a:rPr>
              <a:t>open</a:t>
            </a:r>
            <a:r>
              <a:rPr lang="en-GB" sz="1100" kern="0" spc="-36">
                <a:solidFill>
                  <a:schemeClr val="tx1"/>
                </a:solidFill>
                <a:cs typeface="Arial"/>
              </a:rPr>
              <a:t> </a:t>
            </a:r>
            <a:r>
              <a:rPr lang="en-GB" sz="1100" kern="0" spc="-8">
                <a:solidFill>
                  <a:schemeClr val="tx1"/>
                </a:solidFill>
                <a:cs typeface="Arial"/>
              </a:rPr>
              <a:t>society.</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8">
                <a:solidFill>
                  <a:schemeClr val="tx1"/>
                </a:solidFill>
                <a:cs typeface="Arial"/>
              </a:rPr>
              <a:t>Empathy</a:t>
            </a:r>
            <a:r>
              <a:rPr lang="en-GB" sz="1100" kern="0" spc="-49">
                <a:solidFill>
                  <a:schemeClr val="tx1"/>
                </a:solidFill>
                <a:cs typeface="Arial"/>
              </a:rPr>
              <a:t> </a:t>
            </a:r>
            <a:r>
              <a:rPr lang="en-GB" sz="1100" kern="0">
                <a:solidFill>
                  <a:schemeClr val="tx1"/>
                </a:solidFill>
                <a:cs typeface="Arial"/>
              </a:rPr>
              <a:t>for</a:t>
            </a:r>
            <a:r>
              <a:rPr lang="en-GB" sz="1100" kern="0" spc="-36">
                <a:solidFill>
                  <a:schemeClr val="tx1"/>
                </a:solidFill>
                <a:cs typeface="Arial"/>
              </a:rPr>
              <a:t> </a:t>
            </a:r>
            <a:r>
              <a:rPr lang="en-GB" sz="1100" kern="0">
                <a:solidFill>
                  <a:schemeClr val="tx1"/>
                </a:solidFill>
                <a:cs typeface="Arial"/>
              </a:rPr>
              <a:t>the</a:t>
            </a:r>
            <a:r>
              <a:rPr lang="en-GB" sz="1100" kern="0" spc="-36">
                <a:solidFill>
                  <a:schemeClr val="tx1"/>
                </a:solidFill>
                <a:cs typeface="Arial"/>
              </a:rPr>
              <a:t> </a:t>
            </a:r>
            <a:r>
              <a:rPr lang="en-GB" sz="1100" kern="0">
                <a:solidFill>
                  <a:schemeClr val="tx1"/>
                </a:solidFill>
                <a:cs typeface="Arial"/>
              </a:rPr>
              <a:t>other</a:t>
            </a:r>
            <a:r>
              <a:rPr lang="en-GB" sz="1100" kern="0" spc="-36">
                <a:solidFill>
                  <a:schemeClr val="tx1"/>
                </a:solidFill>
                <a:cs typeface="Arial"/>
              </a:rPr>
              <a:t> </a:t>
            </a:r>
            <a:r>
              <a:rPr lang="en-GB" sz="1100" kern="0">
                <a:solidFill>
                  <a:schemeClr val="tx1"/>
                </a:solidFill>
                <a:cs typeface="Arial"/>
              </a:rPr>
              <a:t>person</a:t>
            </a:r>
            <a:r>
              <a:rPr lang="en-GB" sz="1100" kern="0" spc="-36">
                <a:solidFill>
                  <a:schemeClr val="tx1"/>
                </a:solidFill>
                <a:cs typeface="Arial"/>
              </a:rPr>
              <a:t> </a:t>
            </a:r>
            <a:r>
              <a:rPr lang="en-GB" sz="1100" kern="0">
                <a:solidFill>
                  <a:schemeClr val="tx1"/>
                </a:solidFill>
                <a:cs typeface="Arial"/>
              </a:rPr>
              <a:t>is</a:t>
            </a:r>
            <a:r>
              <a:rPr lang="en-GB" sz="1100" kern="0" spc="-36">
                <a:solidFill>
                  <a:schemeClr val="tx1"/>
                </a:solidFill>
                <a:cs typeface="Arial"/>
              </a:rPr>
              <a:t> </a:t>
            </a:r>
            <a:r>
              <a:rPr lang="en-GB" sz="1100" kern="0">
                <a:solidFill>
                  <a:schemeClr val="tx1"/>
                </a:solidFill>
                <a:cs typeface="Arial"/>
              </a:rPr>
              <a:t>not</a:t>
            </a:r>
            <a:r>
              <a:rPr lang="en-GB" sz="1100" kern="0" spc="-36">
                <a:solidFill>
                  <a:schemeClr val="tx1"/>
                </a:solidFill>
                <a:cs typeface="Arial"/>
              </a:rPr>
              <a:t> </a:t>
            </a:r>
            <a:r>
              <a:rPr lang="en-GB" sz="1100" kern="0">
                <a:solidFill>
                  <a:schemeClr val="tx1"/>
                </a:solidFill>
                <a:cs typeface="Arial"/>
              </a:rPr>
              <a:t>a</a:t>
            </a:r>
            <a:r>
              <a:rPr lang="en-GB" sz="1100" kern="0" spc="-36">
                <a:solidFill>
                  <a:schemeClr val="tx1"/>
                </a:solidFill>
                <a:cs typeface="Arial"/>
              </a:rPr>
              <a:t> </a:t>
            </a:r>
            <a:r>
              <a:rPr lang="en-GB" sz="1100" kern="0" spc="-8">
                <a:solidFill>
                  <a:schemeClr val="tx1"/>
                </a:solidFill>
                <a:cs typeface="Arial"/>
              </a:rPr>
              <a:t>weakness.</a:t>
            </a:r>
            <a:endParaRPr lang="en-GB" sz="1100" kern="0">
              <a:solidFill>
                <a:schemeClr val="tx1"/>
              </a:solidFill>
              <a:cs typeface="Arial"/>
            </a:endParaRPr>
          </a:p>
          <a:p>
            <a:pPr marL="284163" marR="545742"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Suspicion</a:t>
            </a:r>
            <a:r>
              <a:rPr lang="en-GB" sz="1100" kern="0" spc="-65">
                <a:solidFill>
                  <a:schemeClr val="tx1"/>
                </a:solidFill>
                <a:cs typeface="Arial"/>
              </a:rPr>
              <a:t> </a:t>
            </a:r>
            <a:r>
              <a:rPr lang="en-GB" sz="1100" kern="0">
                <a:solidFill>
                  <a:schemeClr val="tx1"/>
                </a:solidFill>
                <a:cs typeface="Arial"/>
              </a:rPr>
              <a:t>breeds</a:t>
            </a:r>
            <a:r>
              <a:rPr lang="en-GB" sz="1100" kern="0" spc="-57">
                <a:solidFill>
                  <a:schemeClr val="tx1"/>
                </a:solidFill>
                <a:cs typeface="Arial"/>
              </a:rPr>
              <a:t> </a:t>
            </a:r>
            <a:r>
              <a:rPr lang="en-GB" sz="1100" kern="0">
                <a:solidFill>
                  <a:schemeClr val="tx1"/>
                </a:solidFill>
                <a:cs typeface="Arial"/>
              </a:rPr>
              <a:t>more</a:t>
            </a:r>
            <a:r>
              <a:rPr lang="en-GB" sz="1100" kern="0" spc="-53">
                <a:solidFill>
                  <a:schemeClr val="tx1"/>
                </a:solidFill>
                <a:cs typeface="Arial"/>
              </a:rPr>
              <a:t> </a:t>
            </a:r>
            <a:r>
              <a:rPr lang="en-GB" sz="1100" kern="0" spc="-8">
                <a:solidFill>
                  <a:schemeClr val="tx1"/>
                </a:solidFill>
                <a:cs typeface="Arial"/>
              </a:rPr>
              <a:t>suspicion.</a:t>
            </a:r>
            <a:r>
              <a:rPr lang="en-GB" sz="1100" kern="0" spc="-57">
                <a:solidFill>
                  <a:schemeClr val="tx1"/>
                </a:solidFill>
                <a:cs typeface="Arial"/>
              </a:rPr>
              <a:t> </a:t>
            </a:r>
            <a:r>
              <a:rPr lang="en-GB" sz="1100" kern="0" spc="-44">
                <a:solidFill>
                  <a:schemeClr val="tx1"/>
                </a:solidFill>
                <a:cs typeface="Arial"/>
              </a:rPr>
              <a:t>To</a:t>
            </a:r>
            <a:r>
              <a:rPr lang="en-GB" sz="1100" kern="0" spc="-53">
                <a:solidFill>
                  <a:schemeClr val="tx1"/>
                </a:solidFill>
                <a:cs typeface="Arial"/>
              </a:rPr>
              <a:t> </a:t>
            </a:r>
            <a:r>
              <a:rPr lang="en-GB" sz="1100" kern="0">
                <a:solidFill>
                  <a:schemeClr val="tx1"/>
                </a:solidFill>
                <a:cs typeface="Arial"/>
              </a:rPr>
              <a:t>trust</a:t>
            </a:r>
            <a:r>
              <a:rPr lang="en-GB" sz="1100" kern="0" spc="-57">
                <a:solidFill>
                  <a:schemeClr val="tx1"/>
                </a:solidFill>
                <a:cs typeface="Arial"/>
              </a:rPr>
              <a:t> </a:t>
            </a:r>
            <a:r>
              <a:rPr lang="en-GB" sz="1100" kern="0">
                <a:solidFill>
                  <a:schemeClr val="tx1"/>
                </a:solidFill>
                <a:cs typeface="Arial"/>
              </a:rPr>
              <a:t>and</a:t>
            </a:r>
            <a:r>
              <a:rPr lang="en-GB" sz="1100" kern="0" spc="-53">
                <a:solidFill>
                  <a:schemeClr val="tx1"/>
                </a:solidFill>
                <a:cs typeface="Arial"/>
              </a:rPr>
              <a:t> </a:t>
            </a:r>
            <a:r>
              <a:rPr lang="en-GB" sz="1100" kern="0" spc="-20">
                <a:solidFill>
                  <a:schemeClr val="tx1"/>
                </a:solidFill>
                <a:cs typeface="Arial"/>
              </a:rPr>
              <a:t>be </a:t>
            </a:r>
            <a:r>
              <a:rPr lang="en-GB" sz="1100" kern="0">
                <a:solidFill>
                  <a:schemeClr val="tx1"/>
                </a:solidFill>
                <a:cs typeface="Arial"/>
              </a:rPr>
              <a:t>trusted</a:t>
            </a:r>
            <a:r>
              <a:rPr lang="en-GB" sz="1100" kern="0" spc="-44">
                <a:solidFill>
                  <a:schemeClr val="tx1"/>
                </a:solidFill>
                <a:cs typeface="Arial"/>
              </a:rPr>
              <a:t> </a:t>
            </a:r>
            <a:r>
              <a:rPr lang="en-GB" sz="1100" kern="0">
                <a:solidFill>
                  <a:schemeClr val="tx1"/>
                </a:solidFill>
                <a:cs typeface="Arial"/>
              </a:rPr>
              <a:t>is</a:t>
            </a:r>
            <a:r>
              <a:rPr lang="en-GB" sz="1100" kern="0" spc="-40">
                <a:solidFill>
                  <a:schemeClr val="tx1"/>
                </a:solidFill>
                <a:cs typeface="Arial"/>
              </a:rPr>
              <a:t> </a:t>
            </a:r>
            <a:r>
              <a:rPr lang="en-GB" sz="1100" kern="0" spc="-8">
                <a:solidFill>
                  <a:schemeClr val="tx1"/>
                </a:solidFill>
                <a:cs typeface="Arial"/>
              </a:rPr>
              <a:t>vital.</a:t>
            </a:r>
            <a:endParaRPr lang="en-GB" sz="1100" kern="0">
              <a:solidFill>
                <a:schemeClr val="tx1"/>
              </a:solidFill>
              <a:cs typeface="Arial"/>
            </a:endParaRPr>
          </a:p>
          <a:p>
            <a:pPr marL="284163" marR="9755"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Leaders</a:t>
            </a:r>
            <a:r>
              <a:rPr lang="en-GB" sz="1100" kern="0" spc="-69">
                <a:solidFill>
                  <a:schemeClr val="tx1"/>
                </a:solidFill>
                <a:cs typeface="Arial"/>
              </a:rPr>
              <a:t> </a:t>
            </a:r>
            <a:r>
              <a:rPr lang="en-GB" sz="1100" kern="0">
                <a:solidFill>
                  <a:schemeClr val="tx1"/>
                </a:solidFill>
                <a:cs typeface="Arial"/>
              </a:rPr>
              <a:t>need</a:t>
            </a:r>
            <a:r>
              <a:rPr lang="en-GB" sz="1100" kern="0" spc="-61">
                <a:solidFill>
                  <a:schemeClr val="tx1"/>
                </a:solidFill>
                <a:cs typeface="Arial"/>
              </a:rPr>
              <a:t> </a:t>
            </a:r>
            <a:r>
              <a:rPr lang="en-GB" sz="1100" kern="0" spc="-8">
                <a:solidFill>
                  <a:schemeClr val="tx1"/>
                </a:solidFill>
                <a:cs typeface="Arial"/>
              </a:rPr>
              <a:t>followers.</a:t>
            </a:r>
            <a:r>
              <a:rPr lang="en-GB" sz="1100" kern="0" spc="-57">
                <a:solidFill>
                  <a:schemeClr val="tx1"/>
                </a:solidFill>
                <a:cs typeface="Arial"/>
              </a:rPr>
              <a:t> </a:t>
            </a:r>
            <a:r>
              <a:rPr lang="en-GB" sz="1100" kern="0">
                <a:solidFill>
                  <a:schemeClr val="tx1"/>
                </a:solidFill>
                <a:cs typeface="Arial"/>
              </a:rPr>
              <a:t>How</a:t>
            </a:r>
            <a:r>
              <a:rPr lang="en-GB" sz="1100" kern="0" spc="-61">
                <a:solidFill>
                  <a:schemeClr val="tx1"/>
                </a:solidFill>
                <a:cs typeface="Arial"/>
              </a:rPr>
              <a:t> </a:t>
            </a:r>
            <a:r>
              <a:rPr lang="en-GB" sz="1100" kern="0">
                <a:solidFill>
                  <a:schemeClr val="tx1"/>
                </a:solidFill>
                <a:cs typeface="Arial"/>
              </a:rPr>
              <a:t>leaders</a:t>
            </a:r>
            <a:r>
              <a:rPr lang="en-GB" sz="1100" kern="0" spc="-57">
                <a:solidFill>
                  <a:schemeClr val="tx1"/>
                </a:solidFill>
                <a:cs typeface="Arial"/>
              </a:rPr>
              <a:t> </a:t>
            </a:r>
            <a:r>
              <a:rPr lang="en-GB" sz="1100" kern="0">
                <a:solidFill>
                  <a:schemeClr val="tx1"/>
                </a:solidFill>
                <a:cs typeface="Arial"/>
              </a:rPr>
              <a:t>treat</a:t>
            </a:r>
            <a:r>
              <a:rPr lang="en-GB" sz="1100" kern="0" spc="-61">
                <a:solidFill>
                  <a:schemeClr val="tx1"/>
                </a:solidFill>
                <a:cs typeface="Arial"/>
              </a:rPr>
              <a:t> </a:t>
            </a:r>
            <a:r>
              <a:rPr lang="en-GB" sz="1100" kern="0" spc="-8">
                <a:solidFill>
                  <a:schemeClr val="tx1"/>
                </a:solidFill>
                <a:cs typeface="Arial"/>
              </a:rPr>
              <a:t>followers</a:t>
            </a:r>
            <a:r>
              <a:rPr lang="en-GB" sz="1100" kern="0" spc="-57">
                <a:solidFill>
                  <a:schemeClr val="tx1"/>
                </a:solidFill>
                <a:cs typeface="Arial"/>
              </a:rPr>
              <a:t> </a:t>
            </a:r>
            <a:r>
              <a:rPr lang="en-GB" sz="1100" kern="0" spc="-20">
                <a:solidFill>
                  <a:schemeClr val="tx1"/>
                </a:solidFill>
                <a:cs typeface="Arial"/>
              </a:rPr>
              <a:t>has </a:t>
            </a:r>
            <a:r>
              <a:rPr lang="en-GB" sz="1100" kern="0">
                <a:solidFill>
                  <a:schemeClr val="tx1"/>
                </a:solidFill>
                <a:cs typeface="Arial"/>
              </a:rPr>
              <a:t>a</a:t>
            </a:r>
            <a:r>
              <a:rPr lang="en-GB" sz="1100" kern="0" spc="-40">
                <a:solidFill>
                  <a:schemeClr val="tx1"/>
                </a:solidFill>
                <a:cs typeface="Arial"/>
              </a:rPr>
              <a:t> </a:t>
            </a:r>
            <a:r>
              <a:rPr lang="en-GB" sz="1100" kern="0">
                <a:solidFill>
                  <a:schemeClr val="tx1"/>
                </a:solidFill>
                <a:cs typeface="Arial"/>
              </a:rPr>
              <a:t>direct</a:t>
            </a:r>
            <a:r>
              <a:rPr lang="en-GB" sz="1100" kern="0" spc="-32">
                <a:solidFill>
                  <a:schemeClr val="tx1"/>
                </a:solidFill>
                <a:cs typeface="Arial"/>
              </a:rPr>
              <a:t> </a:t>
            </a:r>
            <a:r>
              <a:rPr lang="en-GB" sz="1100" kern="0">
                <a:solidFill>
                  <a:schemeClr val="tx1"/>
                </a:solidFill>
                <a:cs typeface="Arial"/>
              </a:rPr>
              <a:t>impact</a:t>
            </a:r>
            <a:r>
              <a:rPr lang="en-GB" sz="1100" kern="0" spc="-32">
                <a:solidFill>
                  <a:schemeClr val="tx1"/>
                </a:solidFill>
                <a:cs typeface="Arial"/>
              </a:rPr>
              <a:t> </a:t>
            </a:r>
            <a:r>
              <a:rPr lang="en-GB" sz="1100" kern="0">
                <a:solidFill>
                  <a:schemeClr val="tx1"/>
                </a:solidFill>
                <a:cs typeface="Arial"/>
              </a:rPr>
              <a:t>on</a:t>
            </a:r>
            <a:r>
              <a:rPr lang="en-GB" sz="1100" kern="0" spc="-28">
                <a:solidFill>
                  <a:schemeClr val="tx1"/>
                </a:solidFill>
                <a:cs typeface="Arial"/>
              </a:rPr>
              <a:t> </a:t>
            </a:r>
            <a:r>
              <a:rPr lang="en-GB" sz="1100" kern="0">
                <a:solidFill>
                  <a:schemeClr val="tx1"/>
                </a:solidFill>
                <a:cs typeface="Arial"/>
              </a:rPr>
              <a:t>the</a:t>
            </a:r>
            <a:r>
              <a:rPr lang="en-GB" sz="1100" kern="0" spc="-32">
                <a:solidFill>
                  <a:schemeClr val="tx1"/>
                </a:solidFill>
                <a:cs typeface="Arial"/>
              </a:rPr>
              <a:t> </a:t>
            </a:r>
            <a:r>
              <a:rPr lang="en-GB" sz="1100" kern="0" spc="-8">
                <a:solidFill>
                  <a:schemeClr val="tx1"/>
                </a:solidFill>
                <a:cs typeface="Arial"/>
              </a:rPr>
              <a:t>effectiveness</a:t>
            </a:r>
            <a:r>
              <a:rPr lang="en-GB" sz="1100" kern="0" spc="-32">
                <a:solidFill>
                  <a:schemeClr val="tx1"/>
                </a:solidFill>
                <a:cs typeface="Arial"/>
              </a:rPr>
              <a:t> </a:t>
            </a:r>
            <a:r>
              <a:rPr lang="en-GB" sz="1100" kern="0">
                <a:solidFill>
                  <a:schemeClr val="tx1"/>
                </a:solidFill>
                <a:cs typeface="Arial"/>
              </a:rPr>
              <a:t>of</a:t>
            </a:r>
            <a:r>
              <a:rPr lang="en-GB" sz="1100" kern="0" spc="-32">
                <a:solidFill>
                  <a:schemeClr val="tx1"/>
                </a:solidFill>
                <a:cs typeface="Arial"/>
              </a:rPr>
              <a:t> </a:t>
            </a:r>
            <a:r>
              <a:rPr lang="en-GB" sz="1100" kern="0">
                <a:solidFill>
                  <a:schemeClr val="tx1"/>
                </a:solidFill>
                <a:cs typeface="Arial"/>
              </a:rPr>
              <a:t>the</a:t>
            </a:r>
            <a:r>
              <a:rPr lang="en-GB" sz="1100" kern="0" spc="-28">
                <a:solidFill>
                  <a:schemeClr val="tx1"/>
                </a:solidFill>
                <a:cs typeface="Arial"/>
              </a:rPr>
              <a:t> </a:t>
            </a:r>
            <a:r>
              <a:rPr lang="en-GB" sz="1100" kern="0" spc="-8">
                <a:solidFill>
                  <a:schemeClr val="tx1"/>
                </a:solidFill>
                <a:cs typeface="Arial"/>
              </a:rPr>
              <a:t>leader.</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8">
                <a:solidFill>
                  <a:schemeClr val="tx1"/>
                </a:solidFill>
                <a:cs typeface="Arial"/>
              </a:rPr>
              <a:t>Interpersonal</a:t>
            </a:r>
            <a:r>
              <a:rPr lang="en-GB" sz="1100" kern="0" spc="-65">
                <a:solidFill>
                  <a:schemeClr val="tx1"/>
                </a:solidFill>
                <a:cs typeface="Arial"/>
              </a:rPr>
              <a:t> </a:t>
            </a:r>
            <a:r>
              <a:rPr lang="en-GB" sz="1100" kern="0">
                <a:solidFill>
                  <a:schemeClr val="tx1"/>
                </a:solidFill>
                <a:cs typeface="Arial"/>
              </a:rPr>
              <a:t>business</a:t>
            </a:r>
            <a:r>
              <a:rPr lang="en-GB" sz="1100" kern="0" spc="-65">
                <a:solidFill>
                  <a:schemeClr val="tx1"/>
                </a:solidFill>
                <a:cs typeface="Arial"/>
              </a:rPr>
              <a:t> </a:t>
            </a:r>
            <a:r>
              <a:rPr lang="en-GB" sz="1100" kern="0" spc="-8">
                <a:solidFill>
                  <a:schemeClr val="tx1"/>
                </a:solidFill>
                <a:cs typeface="Arial"/>
              </a:rPr>
              <a:t>relationships</a:t>
            </a:r>
            <a:r>
              <a:rPr lang="en-GB" sz="1100" kern="0" spc="-65">
                <a:solidFill>
                  <a:schemeClr val="tx1"/>
                </a:solidFill>
                <a:cs typeface="Arial"/>
              </a:rPr>
              <a:t> </a:t>
            </a:r>
            <a:r>
              <a:rPr lang="en-GB" sz="1100" kern="0">
                <a:solidFill>
                  <a:schemeClr val="tx1"/>
                </a:solidFill>
                <a:cs typeface="Arial"/>
              </a:rPr>
              <a:t>should</a:t>
            </a:r>
            <a:r>
              <a:rPr lang="en-GB" sz="1100" kern="0" spc="-65">
                <a:solidFill>
                  <a:schemeClr val="tx1"/>
                </a:solidFill>
                <a:cs typeface="Arial"/>
              </a:rPr>
              <a:t> </a:t>
            </a:r>
            <a:r>
              <a:rPr lang="en-GB" sz="1100" kern="0">
                <a:solidFill>
                  <a:schemeClr val="tx1"/>
                </a:solidFill>
                <a:cs typeface="Arial"/>
              </a:rPr>
              <a:t>be</a:t>
            </a:r>
            <a:r>
              <a:rPr lang="en-GB" sz="1100" kern="0" spc="-61">
                <a:solidFill>
                  <a:schemeClr val="tx1"/>
                </a:solidFill>
                <a:cs typeface="Arial"/>
              </a:rPr>
              <a:t> </a:t>
            </a:r>
            <a:r>
              <a:rPr lang="en-GB" sz="1100" kern="0" spc="-8">
                <a:solidFill>
                  <a:schemeClr val="tx1"/>
                </a:solidFill>
                <a:cs typeface="Arial"/>
              </a:rPr>
              <a:t>built.</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We</a:t>
            </a:r>
            <a:r>
              <a:rPr lang="en-GB" sz="1100" kern="0" spc="-40">
                <a:solidFill>
                  <a:schemeClr val="tx1"/>
                </a:solidFill>
                <a:cs typeface="Arial"/>
              </a:rPr>
              <a:t> </a:t>
            </a:r>
            <a:r>
              <a:rPr lang="en-GB" sz="1100" kern="0">
                <a:solidFill>
                  <a:schemeClr val="tx1"/>
                </a:solidFill>
                <a:cs typeface="Arial"/>
              </a:rPr>
              <a:t>all</a:t>
            </a:r>
            <a:r>
              <a:rPr lang="en-GB" sz="1100" kern="0" spc="-32">
                <a:solidFill>
                  <a:schemeClr val="tx1"/>
                </a:solidFill>
                <a:cs typeface="Arial"/>
              </a:rPr>
              <a:t> </a:t>
            </a:r>
            <a:r>
              <a:rPr lang="en-GB" sz="1100" kern="0">
                <a:solidFill>
                  <a:schemeClr val="tx1"/>
                </a:solidFill>
                <a:cs typeface="Arial"/>
              </a:rPr>
              <a:t>need</a:t>
            </a:r>
            <a:r>
              <a:rPr lang="en-GB" sz="1100" kern="0" spc="-28">
                <a:solidFill>
                  <a:schemeClr val="tx1"/>
                </a:solidFill>
                <a:cs typeface="Arial"/>
              </a:rPr>
              <a:t> </a:t>
            </a:r>
            <a:r>
              <a:rPr lang="en-GB" sz="1100" kern="0">
                <a:solidFill>
                  <a:schemeClr val="tx1"/>
                </a:solidFill>
                <a:cs typeface="Arial"/>
              </a:rPr>
              <a:t>one</a:t>
            </a:r>
            <a:r>
              <a:rPr lang="en-GB" sz="1100" kern="0" spc="-32">
                <a:solidFill>
                  <a:schemeClr val="tx1"/>
                </a:solidFill>
                <a:cs typeface="Arial"/>
              </a:rPr>
              <a:t> </a:t>
            </a:r>
            <a:r>
              <a:rPr lang="en-GB" sz="1100" kern="0" spc="-20">
                <a:solidFill>
                  <a:schemeClr val="tx1"/>
                </a:solidFill>
                <a:cs typeface="Arial"/>
              </a:rPr>
              <a:t>another.</a:t>
            </a:r>
            <a:r>
              <a:rPr lang="en-GB" sz="1100" kern="0" spc="-28">
                <a:solidFill>
                  <a:schemeClr val="tx1"/>
                </a:solidFill>
                <a:cs typeface="Arial"/>
              </a:rPr>
              <a:t> </a:t>
            </a:r>
            <a:r>
              <a:rPr lang="en-GB" sz="1100" kern="0">
                <a:solidFill>
                  <a:schemeClr val="tx1"/>
                </a:solidFill>
                <a:cs typeface="Arial"/>
              </a:rPr>
              <a:t>We</a:t>
            </a:r>
            <a:r>
              <a:rPr lang="en-GB" sz="1100" kern="0" spc="-32">
                <a:solidFill>
                  <a:schemeClr val="tx1"/>
                </a:solidFill>
                <a:cs typeface="Arial"/>
              </a:rPr>
              <a:t> </a:t>
            </a:r>
            <a:r>
              <a:rPr lang="en-GB" sz="1100" kern="0">
                <a:solidFill>
                  <a:schemeClr val="tx1"/>
                </a:solidFill>
                <a:cs typeface="Arial"/>
              </a:rPr>
              <a:t>are</a:t>
            </a:r>
            <a:r>
              <a:rPr lang="en-GB" sz="1100" kern="0" spc="-28">
                <a:solidFill>
                  <a:schemeClr val="tx1"/>
                </a:solidFill>
                <a:cs typeface="Arial"/>
              </a:rPr>
              <a:t> </a:t>
            </a:r>
            <a:r>
              <a:rPr lang="en-GB" sz="1100" kern="0">
                <a:solidFill>
                  <a:schemeClr val="tx1"/>
                </a:solidFill>
                <a:cs typeface="Arial"/>
              </a:rPr>
              <a:t>all</a:t>
            </a:r>
            <a:r>
              <a:rPr lang="en-GB" sz="1100" kern="0" spc="-32">
                <a:solidFill>
                  <a:schemeClr val="tx1"/>
                </a:solidFill>
                <a:cs typeface="Arial"/>
              </a:rPr>
              <a:t> </a:t>
            </a:r>
            <a:r>
              <a:rPr lang="en-GB" sz="1100" kern="0">
                <a:solidFill>
                  <a:schemeClr val="tx1"/>
                </a:solidFill>
                <a:cs typeface="Arial"/>
              </a:rPr>
              <a:t>cogs</a:t>
            </a:r>
            <a:r>
              <a:rPr lang="en-GB" sz="1100" kern="0" spc="-28">
                <a:solidFill>
                  <a:schemeClr val="tx1"/>
                </a:solidFill>
                <a:cs typeface="Arial"/>
              </a:rPr>
              <a:t> </a:t>
            </a:r>
            <a:r>
              <a:rPr lang="en-GB" sz="1100" kern="0">
                <a:solidFill>
                  <a:schemeClr val="tx1"/>
                </a:solidFill>
                <a:cs typeface="Arial"/>
              </a:rPr>
              <a:t>in</a:t>
            </a:r>
            <a:r>
              <a:rPr lang="en-GB" sz="1100" kern="0" spc="-32">
                <a:solidFill>
                  <a:schemeClr val="tx1"/>
                </a:solidFill>
                <a:cs typeface="Arial"/>
              </a:rPr>
              <a:t> </a:t>
            </a:r>
            <a:r>
              <a:rPr lang="en-GB" sz="1100" kern="0">
                <a:solidFill>
                  <a:schemeClr val="tx1"/>
                </a:solidFill>
                <a:cs typeface="Arial"/>
              </a:rPr>
              <a:t>a</a:t>
            </a:r>
            <a:r>
              <a:rPr lang="en-GB" sz="1100" kern="0" spc="-28">
                <a:solidFill>
                  <a:schemeClr val="tx1"/>
                </a:solidFill>
                <a:cs typeface="Arial"/>
              </a:rPr>
              <a:t> </a:t>
            </a:r>
            <a:r>
              <a:rPr lang="en-GB" sz="1100" kern="0" spc="-8">
                <a:solidFill>
                  <a:schemeClr val="tx1"/>
                </a:solidFill>
                <a:cs typeface="Arial"/>
              </a:rPr>
              <a:t>wheel.</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No</a:t>
            </a:r>
            <a:r>
              <a:rPr lang="en-GB" sz="1100" kern="0" spc="-40">
                <a:solidFill>
                  <a:schemeClr val="tx1"/>
                </a:solidFill>
                <a:cs typeface="Arial"/>
              </a:rPr>
              <a:t> </a:t>
            </a:r>
            <a:r>
              <a:rPr lang="en-GB" sz="1100" kern="0">
                <a:solidFill>
                  <a:schemeClr val="tx1"/>
                </a:solidFill>
                <a:cs typeface="Arial"/>
              </a:rPr>
              <a:t>department</a:t>
            </a:r>
            <a:r>
              <a:rPr lang="en-GB" sz="1100" kern="0" spc="-28">
                <a:solidFill>
                  <a:schemeClr val="tx1"/>
                </a:solidFill>
                <a:cs typeface="Arial"/>
              </a:rPr>
              <a:t> </a:t>
            </a:r>
            <a:r>
              <a:rPr lang="en-GB" sz="1100" kern="0">
                <a:solidFill>
                  <a:schemeClr val="tx1"/>
                </a:solidFill>
                <a:cs typeface="Arial"/>
              </a:rPr>
              <a:t>or</a:t>
            </a:r>
            <a:r>
              <a:rPr lang="en-GB" sz="1100" kern="0" spc="-28">
                <a:solidFill>
                  <a:schemeClr val="tx1"/>
                </a:solidFill>
                <a:cs typeface="Arial"/>
              </a:rPr>
              <a:t> </a:t>
            </a:r>
            <a:r>
              <a:rPr lang="en-GB" sz="1100" kern="0">
                <a:solidFill>
                  <a:schemeClr val="tx1"/>
                </a:solidFill>
                <a:cs typeface="Arial"/>
              </a:rPr>
              <a:t>person</a:t>
            </a:r>
            <a:r>
              <a:rPr lang="en-GB" sz="1100" kern="0" spc="-32">
                <a:solidFill>
                  <a:schemeClr val="tx1"/>
                </a:solidFill>
                <a:cs typeface="Arial"/>
              </a:rPr>
              <a:t> </a:t>
            </a:r>
            <a:r>
              <a:rPr lang="en-GB" sz="1100" kern="0">
                <a:solidFill>
                  <a:schemeClr val="tx1"/>
                </a:solidFill>
                <a:cs typeface="Arial"/>
              </a:rPr>
              <a:t>is</a:t>
            </a:r>
            <a:r>
              <a:rPr lang="en-GB" sz="1100" kern="0" spc="-28">
                <a:solidFill>
                  <a:schemeClr val="tx1"/>
                </a:solidFill>
                <a:cs typeface="Arial"/>
              </a:rPr>
              <a:t> </a:t>
            </a:r>
            <a:r>
              <a:rPr lang="en-GB" sz="1100" kern="0">
                <a:solidFill>
                  <a:schemeClr val="tx1"/>
                </a:solidFill>
                <a:cs typeface="Arial"/>
              </a:rPr>
              <a:t>an</a:t>
            </a:r>
            <a:r>
              <a:rPr lang="en-GB" sz="1100" kern="0" spc="-28">
                <a:solidFill>
                  <a:schemeClr val="tx1"/>
                </a:solidFill>
                <a:cs typeface="Arial"/>
              </a:rPr>
              <a:t> </a:t>
            </a:r>
            <a:r>
              <a:rPr lang="en-GB" sz="1100" kern="0" spc="-8">
                <a:solidFill>
                  <a:schemeClr val="tx1"/>
                </a:solidFill>
                <a:cs typeface="Arial"/>
              </a:rPr>
              <a:t>island.</a:t>
            </a:r>
            <a:endParaRPr lang="en-GB" sz="1100" kern="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8">
                <a:solidFill>
                  <a:schemeClr val="tx1"/>
                </a:solidFill>
                <a:cs typeface="Arial"/>
              </a:rPr>
              <a:t>Professional</a:t>
            </a:r>
            <a:r>
              <a:rPr lang="en-GB" sz="1100" kern="0" spc="-53">
                <a:solidFill>
                  <a:schemeClr val="tx1"/>
                </a:solidFill>
                <a:cs typeface="Arial"/>
              </a:rPr>
              <a:t> </a:t>
            </a:r>
            <a:r>
              <a:rPr lang="en-GB" sz="1100" kern="0">
                <a:solidFill>
                  <a:schemeClr val="tx1"/>
                </a:solidFill>
                <a:cs typeface="Arial"/>
              </a:rPr>
              <a:t>courtesy</a:t>
            </a:r>
            <a:r>
              <a:rPr lang="en-GB" sz="1100" kern="0" spc="-44">
                <a:solidFill>
                  <a:schemeClr val="tx1"/>
                </a:solidFill>
                <a:cs typeface="Arial"/>
              </a:rPr>
              <a:t> </a:t>
            </a:r>
            <a:r>
              <a:rPr lang="en-GB" sz="1100" kern="0">
                <a:solidFill>
                  <a:schemeClr val="tx1"/>
                </a:solidFill>
                <a:cs typeface="Arial"/>
              </a:rPr>
              <a:t>is</a:t>
            </a:r>
            <a:r>
              <a:rPr lang="en-GB" sz="1100" kern="0" spc="-40">
                <a:solidFill>
                  <a:schemeClr val="tx1"/>
                </a:solidFill>
                <a:cs typeface="Arial"/>
              </a:rPr>
              <a:t> </a:t>
            </a:r>
            <a:r>
              <a:rPr lang="en-GB" sz="1100" kern="0" spc="-8">
                <a:solidFill>
                  <a:schemeClr val="tx1"/>
                </a:solidFill>
                <a:cs typeface="Arial"/>
              </a:rPr>
              <a:t>expected.</a:t>
            </a:r>
            <a:endParaRPr lang="en-GB" sz="1100" kern="0">
              <a:solidFill>
                <a:schemeClr val="tx1"/>
              </a:solidFill>
              <a:cs typeface="Arial"/>
            </a:endParaRPr>
          </a:p>
          <a:p>
            <a:pPr marL="284163" marR="258239" lvl="0" indent="-274638" defTabSz="914400">
              <a:spcAft>
                <a:spcPts val="300"/>
              </a:spcAft>
              <a:buClr>
                <a:schemeClr val="accent1"/>
              </a:buClr>
              <a:buFont typeface="+mj-lt"/>
              <a:buAutoNum type="arabicPeriod"/>
              <a:tabLst>
                <a:tab pos="162234" algn="l"/>
              </a:tabLst>
              <a:defRPr/>
            </a:pPr>
            <a:r>
              <a:rPr lang="en-GB" sz="1100" kern="0">
                <a:solidFill>
                  <a:schemeClr val="tx1"/>
                </a:solidFill>
                <a:cs typeface="Arial"/>
              </a:rPr>
              <a:t>Never</a:t>
            </a:r>
            <a:r>
              <a:rPr lang="en-GB" sz="1100" kern="0" spc="-57">
                <a:solidFill>
                  <a:schemeClr val="tx1"/>
                </a:solidFill>
                <a:cs typeface="Arial"/>
              </a:rPr>
              <a:t> </a:t>
            </a:r>
            <a:r>
              <a:rPr lang="en-GB" sz="1100" kern="0">
                <a:solidFill>
                  <a:schemeClr val="tx1"/>
                </a:solidFill>
                <a:cs typeface="Arial"/>
              </a:rPr>
              <a:t>ask</a:t>
            </a:r>
            <a:r>
              <a:rPr lang="en-GB" sz="1100" kern="0" spc="-53">
                <a:solidFill>
                  <a:schemeClr val="tx1"/>
                </a:solidFill>
                <a:cs typeface="Arial"/>
              </a:rPr>
              <a:t> </a:t>
            </a:r>
            <a:r>
              <a:rPr lang="en-GB" sz="1100" kern="0">
                <a:solidFill>
                  <a:schemeClr val="tx1"/>
                </a:solidFill>
                <a:cs typeface="Arial"/>
              </a:rPr>
              <a:t>someone</a:t>
            </a:r>
            <a:r>
              <a:rPr lang="en-GB" sz="1100" kern="0" spc="-57">
                <a:solidFill>
                  <a:schemeClr val="tx1"/>
                </a:solidFill>
                <a:cs typeface="Arial"/>
              </a:rPr>
              <a:t> </a:t>
            </a:r>
            <a:r>
              <a:rPr lang="en-GB" sz="1100" kern="0">
                <a:solidFill>
                  <a:schemeClr val="tx1"/>
                </a:solidFill>
                <a:cs typeface="Arial"/>
              </a:rPr>
              <a:t>to</a:t>
            </a:r>
            <a:r>
              <a:rPr lang="en-GB" sz="1100" kern="0" spc="-53">
                <a:solidFill>
                  <a:schemeClr val="tx1"/>
                </a:solidFill>
                <a:cs typeface="Arial"/>
              </a:rPr>
              <a:t> </a:t>
            </a:r>
            <a:r>
              <a:rPr lang="en-GB" sz="1100" kern="0">
                <a:solidFill>
                  <a:schemeClr val="tx1"/>
                </a:solidFill>
                <a:cs typeface="Arial"/>
              </a:rPr>
              <a:t>do</a:t>
            </a:r>
            <a:r>
              <a:rPr lang="en-GB" sz="1100" kern="0" spc="-57">
                <a:solidFill>
                  <a:schemeClr val="tx1"/>
                </a:solidFill>
                <a:cs typeface="Arial"/>
              </a:rPr>
              <a:t> </a:t>
            </a:r>
            <a:r>
              <a:rPr lang="en-GB" sz="1100" kern="0" spc="-8">
                <a:solidFill>
                  <a:schemeClr val="tx1"/>
                </a:solidFill>
                <a:cs typeface="Arial"/>
              </a:rPr>
              <a:t>something</a:t>
            </a:r>
            <a:r>
              <a:rPr lang="en-GB" sz="1100" kern="0" spc="-53">
                <a:solidFill>
                  <a:schemeClr val="tx1"/>
                </a:solidFill>
                <a:cs typeface="Arial"/>
              </a:rPr>
              <a:t> </a:t>
            </a:r>
            <a:r>
              <a:rPr lang="en-GB" sz="1100" kern="0">
                <a:solidFill>
                  <a:schemeClr val="tx1"/>
                </a:solidFill>
                <a:cs typeface="Arial"/>
              </a:rPr>
              <a:t>you</a:t>
            </a:r>
            <a:r>
              <a:rPr lang="en-GB" sz="1100" kern="0" spc="-57">
                <a:solidFill>
                  <a:schemeClr val="tx1"/>
                </a:solidFill>
                <a:cs typeface="Arial"/>
              </a:rPr>
              <a:t> </a:t>
            </a:r>
            <a:r>
              <a:rPr lang="en-GB" sz="1100" kern="0" spc="-8">
                <a:solidFill>
                  <a:schemeClr val="tx1"/>
                </a:solidFill>
                <a:cs typeface="Arial"/>
              </a:rPr>
              <a:t>wouldn’t</a:t>
            </a:r>
            <a:r>
              <a:rPr lang="en-GB" sz="1100" kern="0" spc="-53">
                <a:solidFill>
                  <a:schemeClr val="tx1"/>
                </a:solidFill>
                <a:cs typeface="Arial"/>
              </a:rPr>
              <a:t> </a:t>
            </a:r>
            <a:r>
              <a:rPr lang="en-GB" sz="1100" kern="0" spc="-20">
                <a:solidFill>
                  <a:schemeClr val="tx1"/>
                </a:solidFill>
                <a:cs typeface="Arial"/>
              </a:rPr>
              <a:t>do </a:t>
            </a:r>
            <a:r>
              <a:rPr lang="en-GB" sz="1100" kern="0" spc="-8">
                <a:solidFill>
                  <a:schemeClr val="tx1"/>
                </a:solidFill>
                <a:cs typeface="Arial"/>
              </a:rPr>
              <a:t>yourself.</a:t>
            </a:r>
          </a:p>
          <a:p>
            <a:pPr marL="284163" marR="258239"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I</a:t>
            </a:r>
            <a:r>
              <a:rPr lang="en-GB" sz="1100" spc="-44">
                <a:solidFill>
                  <a:schemeClr val="tx1"/>
                </a:solidFill>
                <a:cs typeface="Arial"/>
              </a:rPr>
              <a:t> </a:t>
            </a:r>
            <a:r>
              <a:rPr lang="en-GB" sz="1100">
                <a:solidFill>
                  <a:schemeClr val="tx1"/>
                </a:solidFill>
                <a:cs typeface="Arial"/>
              </a:rPr>
              <a:t>consider</a:t>
            </a:r>
            <a:r>
              <a:rPr lang="en-GB" sz="1100" spc="-44">
                <a:solidFill>
                  <a:schemeClr val="tx1"/>
                </a:solidFill>
                <a:cs typeface="Arial"/>
              </a:rPr>
              <a:t> </a:t>
            </a:r>
            <a:r>
              <a:rPr lang="en-GB" sz="1100">
                <a:solidFill>
                  <a:schemeClr val="tx1"/>
                </a:solidFill>
                <a:cs typeface="Arial"/>
              </a:rPr>
              <a:t>myself</a:t>
            </a:r>
            <a:r>
              <a:rPr lang="en-GB" sz="1100" spc="-40">
                <a:solidFill>
                  <a:schemeClr val="tx1"/>
                </a:solidFill>
                <a:cs typeface="Arial"/>
              </a:rPr>
              <a:t> </a:t>
            </a:r>
            <a:r>
              <a:rPr lang="en-GB" sz="1100">
                <a:solidFill>
                  <a:schemeClr val="tx1"/>
                </a:solidFill>
                <a:cs typeface="Arial"/>
              </a:rPr>
              <a:t>support</a:t>
            </a:r>
            <a:r>
              <a:rPr lang="en-GB" sz="1100" spc="-44">
                <a:solidFill>
                  <a:schemeClr val="tx1"/>
                </a:solidFill>
                <a:cs typeface="Arial"/>
              </a:rPr>
              <a:t> </a:t>
            </a:r>
            <a:r>
              <a:rPr lang="en-GB" sz="1100">
                <a:solidFill>
                  <a:schemeClr val="tx1"/>
                </a:solidFill>
                <a:cs typeface="Arial"/>
              </a:rPr>
              <a:t>for</a:t>
            </a:r>
            <a:r>
              <a:rPr lang="en-GB" sz="1100" spc="-44">
                <a:solidFill>
                  <a:schemeClr val="tx1"/>
                </a:solidFill>
                <a:cs typeface="Arial"/>
              </a:rPr>
              <a:t> </a:t>
            </a:r>
            <a:r>
              <a:rPr lang="en-GB" sz="1100">
                <a:solidFill>
                  <a:schemeClr val="tx1"/>
                </a:solidFill>
                <a:cs typeface="Arial"/>
              </a:rPr>
              <a:t>our</a:t>
            </a:r>
            <a:r>
              <a:rPr lang="en-GB" sz="1100" spc="-40">
                <a:solidFill>
                  <a:schemeClr val="tx1"/>
                </a:solidFill>
                <a:cs typeface="Arial"/>
              </a:rPr>
              <a:t> </a:t>
            </a:r>
            <a:r>
              <a:rPr lang="en-GB" sz="1100">
                <a:solidFill>
                  <a:schemeClr val="tx1"/>
                </a:solidFill>
                <a:cs typeface="Arial"/>
              </a:rPr>
              <a:t>sales</a:t>
            </a:r>
            <a:r>
              <a:rPr lang="en-GB" sz="1100" spc="-44">
                <a:solidFill>
                  <a:schemeClr val="tx1"/>
                </a:solidFill>
                <a:cs typeface="Arial"/>
              </a:rPr>
              <a:t> </a:t>
            </a:r>
            <a:r>
              <a:rPr lang="en-GB" sz="1100">
                <a:solidFill>
                  <a:schemeClr val="tx1"/>
                </a:solidFill>
                <a:cs typeface="Arial"/>
              </a:rPr>
              <a:t>and</a:t>
            </a:r>
            <a:r>
              <a:rPr lang="en-GB" sz="1100" spc="-40">
                <a:solidFill>
                  <a:schemeClr val="tx1"/>
                </a:solidFill>
                <a:cs typeface="Arial"/>
              </a:rPr>
              <a:t> </a:t>
            </a:r>
            <a:r>
              <a:rPr lang="en-GB" sz="1100" spc="-8">
                <a:solidFill>
                  <a:schemeClr val="tx1"/>
                </a:solidFill>
                <a:cs typeface="Arial"/>
              </a:rPr>
              <a:t>marketing. </a:t>
            </a:r>
            <a:r>
              <a:rPr lang="en-GB" sz="1100">
                <a:solidFill>
                  <a:schemeClr val="tx1"/>
                </a:solidFill>
                <a:cs typeface="Arial"/>
              </a:rPr>
              <a:t>We</a:t>
            </a:r>
            <a:r>
              <a:rPr lang="en-GB" sz="1100" spc="-77">
                <a:solidFill>
                  <a:schemeClr val="tx1"/>
                </a:solidFill>
                <a:cs typeface="Arial"/>
              </a:rPr>
              <a:t> </a:t>
            </a:r>
            <a:r>
              <a:rPr lang="en-GB" sz="1100">
                <a:solidFill>
                  <a:schemeClr val="tx1"/>
                </a:solidFill>
                <a:cs typeface="Arial"/>
              </a:rPr>
              <a:t>can’t</a:t>
            </a:r>
            <a:r>
              <a:rPr lang="en-GB" sz="1100" spc="-69">
                <a:solidFill>
                  <a:schemeClr val="tx1"/>
                </a:solidFill>
                <a:cs typeface="Arial"/>
              </a:rPr>
              <a:t> </a:t>
            </a:r>
            <a:r>
              <a:rPr lang="en-GB" sz="1100">
                <a:solidFill>
                  <a:schemeClr val="tx1"/>
                </a:solidFill>
                <a:cs typeface="Arial"/>
              </a:rPr>
              <a:t>make things</a:t>
            </a:r>
            <a:r>
              <a:rPr lang="en-GB" sz="1100" spc="-65">
                <a:solidFill>
                  <a:schemeClr val="tx1"/>
                </a:solidFill>
                <a:cs typeface="Arial"/>
              </a:rPr>
              <a:t> </a:t>
            </a:r>
            <a:r>
              <a:rPr lang="en-GB" sz="1100">
                <a:solidFill>
                  <a:schemeClr val="tx1"/>
                </a:solidFill>
                <a:cs typeface="Arial"/>
              </a:rPr>
              <a:t>happen</a:t>
            </a:r>
            <a:r>
              <a:rPr lang="en-GB" sz="1100" spc="-69">
                <a:solidFill>
                  <a:schemeClr val="tx1"/>
                </a:solidFill>
                <a:cs typeface="Arial"/>
              </a:rPr>
              <a:t> </a:t>
            </a:r>
            <a:r>
              <a:rPr lang="en-GB" sz="1100">
                <a:solidFill>
                  <a:schemeClr val="tx1"/>
                </a:solidFill>
                <a:cs typeface="Arial"/>
              </a:rPr>
              <a:t>without</a:t>
            </a:r>
            <a:r>
              <a:rPr lang="en-GB" sz="1100" spc="-69">
                <a:solidFill>
                  <a:schemeClr val="tx1"/>
                </a:solidFill>
                <a:cs typeface="Arial"/>
              </a:rPr>
              <a:t> </a:t>
            </a:r>
            <a:r>
              <a:rPr lang="en-GB" sz="1100">
                <a:solidFill>
                  <a:schemeClr val="tx1"/>
                </a:solidFill>
                <a:cs typeface="Arial"/>
              </a:rPr>
              <a:t>each</a:t>
            </a:r>
            <a:r>
              <a:rPr lang="en-GB" sz="1100" spc="-65">
                <a:solidFill>
                  <a:schemeClr val="tx1"/>
                </a:solidFill>
                <a:cs typeface="Arial"/>
              </a:rPr>
              <a:t> </a:t>
            </a:r>
            <a:r>
              <a:rPr lang="en-GB" sz="1100" spc="-8">
                <a:solidFill>
                  <a:schemeClr val="tx1"/>
                </a:solidFill>
                <a:cs typeface="Arial"/>
              </a:rPr>
              <a:t>other.</a:t>
            </a:r>
            <a:r>
              <a:rPr lang="en-GB" sz="1100">
                <a:solidFill>
                  <a:schemeClr val="tx1"/>
                </a:solidFill>
                <a:cs typeface="Arial"/>
              </a:rPr>
              <a:t> We</a:t>
            </a:r>
            <a:r>
              <a:rPr lang="en-GB" sz="1100" spc="-28">
                <a:solidFill>
                  <a:schemeClr val="tx1"/>
                </a:solidFill>
                <a:cs typeface="Arial"/>
              </a:rPr>
              <a:t> </a:t>
            </a:r>
            <a:r>
              <a:rPr lang="en-GB" sz="1100">
                <a:solidFill>
                  <a:schemeClr val="tx1"/>
                </a:solidFill>
                <a:cs typeface="Arial"/>
              </a:rPr>
              <a:t>are</a:t>
            </a:r>
            <a:r>
              <a:rPr lang="en-GB" sz="1100" spc="-28">
                <a:solidFill>
                  <a:schemeClr val="tx1"/>
                </a:solidFill>
                <a:cs typeface="Arial"/>
              </a:rPr>
              <a:t> </a:t>
            </a:r>
            <a:r>
              <a:rPr lang="en-GB" sz="1100">
                <a:solidFill>
                  <a:schemeClr val="tx1"/>
                </a:solidFill>
                <a:cs typeface="Arial"/>
              </a:rPr>
              <a:t>a</a:t>
            </a:r>
            <a:r>
              <a:rPr lang="en-GB" sz="1100" spc="-24">
                <a:solidFill>
                  <a:schemeClr val="tx1"/>
                </a:solidFill>
                <a:cs typeface="Arial"/>
              </a:rPr>
              <a:t> </a:t>
            </a:r>
            <a:r>
              <a:rPr lang="en-GB" sz="1100" spc="-16">
                <a:solidFill>
                  <a:schemeClr val="tx1"/>
                </a:solidFill>
                <a:cs typeface="Arial"/>
              </a:rPr>
              <a:t>team.</a:t>
            </a:r>
            <a:endParaRPr lang="en-GB" sz="110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spc="-8">
                <a:solidFill>
                  <a:schemeClr val="tx1"/>
                </a:solidFill>
                <a:cs typeface="Arial"/>
              </a:rPr>
              <a:t>Loyalty</a:t>
            </a:r>
            <a:r>
              <a:rPr lang="en-GB" sz="1100" spc="-49">
                <a:solidFill>
                  <a:schemeClr val="tx1"/>
                </a:solidFill>
                <a:cs typeface="Arial"/>
              </a:rPr>
              <a:t> </a:t>
            </a:r>
            <a:r>
              <a:rPr lang="en-GB" sz="1100">
                <a:solidFill>
                  <a:schemeClr val="tx1"/>
                </a:solidFill>
                <a:cs typeface="Arial"/>
              </a:rPr>
              <a:t>and</a:t>
            </a:r>
            <a:r>
              <a:rPr lang="en-GB" sz="1100" spc="-40">
                <a:solidFill>
                  <a:schemeClr val="tx1"/>
                </a:solidFill>
                <a:cs typeface="Arial"/>
              </a:rPr>
              <a:t> </a:t>
            </a:r>
            <a:r>
              <a:rPr lang="en-GB" sz="1100">
                <a:solidFill>
                  <a:schemeClr val="tx1"/>
                </a:solidFill>
                <a:cs typeface="Arial"/>
              </a:rPr>
              <a:t>respect</a:t>
            </a:r>
            <a:r>
              <a:rPr lang="en-GB" sz="1100" spc="-40">
                <a:solidFill>
                  <a:schemeClr val="tx1"/>
                </a:solidFill>
                <a:cs typeface="Arial"/>
              </a:rPr>
              <a:t> </a:t>
            </a:r>
            <a:r>
              <a:rPr lang="en-GB" sz="1100">
                <a:solidFill>
                  <a:schemeClr val="tx1"/>
                </a:solidFill>
                <a:cs typeface="Arial"/>
              </a:rPr>
              <a:t>are</a:t>
            </a:r>
            <a:r>
              <a:rPr lang="en-GB" sz="1100" spc="-36">
                <a:solidFill>
                  <a:schemeClr val="tx1"/>
                </a:solidFill>
                <a:cs typeface="Arial"/>
              </a:rPr>
              <a:t> </a:t>
            </a:r>
            <a:r>
              <a:rPr lang="en-GB" sz="1100">
                <a:solidFill>
                  <a:schemeClr val="tx1"/>
                </a:solidFill>
                <a:cs typeface="Arial"/>
              </a:rPr>
              <a:t>earned</a:t>
            </a:r>
            <a:r>
              <a:rPr lang="en-GB" sz="1100" spc="-40">
                <a:solidFill>
                  <a:schemeClr val="tx1"/>
                </a:solidFill>
                <a:cs typeface="Arial"/>
              </a:rPr>
              <a:t> </a:t>
            </a:r>
            <a:r>
              <a:rPr lang="en-GB" sz="1100">
                <a:solidFill>
                  <a:schemeClr val="tx1"/>
                </a:solidFill>
                <a:cs typeface="Arial"/>
              </a:rPr>
              <a:t>–</a:t>
            </a:r>
            <a:r>
              <a:rPr lang="en-GB" sz="1100" spc="-40">
                <a:solidFill>
                  <a:schemeClr val="tx1"/>
                </a:solidFill>
                <a:cs typeface="Arial"/>
              </a:rPr>
              <a:t> </a:t>
            </a:r>
            <a:r>
              <a:rPr lang="en-GB" sz="1100">
                <a:solidFill>
                  <a:schemeClr val="tx1"/>
                </a:solidFill>
                <a:cs typeface="Arial"/>
              </a:rPr>
              <a:t>not</a:t>
            </a:r>
            <a:r>
              <a:rPr lang="en-GB" sz="1100" spc="-36">
                <a:solidFill>
                  <a:schemeClr val="tx1"/>
                </a:solidFill>
                <a:cs typeface="Arial"/>
              </a:rPr>
              <a:t> </a:t>
            </a:r>
            <a:r>
              <a:rPr lang="en-GB" sz="1100" spc="-8">
                <a:solidFill>
                  <a:schemeClr val="tx1"/>
                </a:solidFill>
                <a:cs typeface="Arial"/>
              </a:rPr>
              <a:t>dictated.</a:t>
            </a:r>
            <a:endParaRPr lang="en-GB" sz="110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Fear</a:t>
            </a:r>
            <a:r>
              <a:rPr lang="en-GB" sz="1100" spc="-32">
                <a:solidFill>
                  <a:schemeClr val="tx1"/>
                </a:solidFill>
                <a:cs typeface="Arial"/>
              </a:rPr>
              <a:t> </a:t>
            </a:r>
            <a:r>
              <a:rPr lang="en-GB" sz="1100">
                <a:solidFill>
                  <a:schemeClr val="tx1"/>
                </a:solidFill>
                <a:cs typeface="Arial"/>
              </a:rPr>
              <a:t>is</a:t>
            </a:r>
            <a:r>
              <a:rPr lang="en-GB" sz="1100" spc="-32">
                <a:solidFill>
                  <a:schemeClr val="tx1"/>
                </a:solidFill>
                <a:cs typeface="Arial"/>
              </a:rPr>
              <a:t> </a:t>
            </a:r>
            <a:r>
              <a:rPr lang="en-GB" sz="1100">
                <a:solidFill>
                  <a:schemeClr val="tx1"/>
                </a:solidFill>
                <a:cs typeface="Arial"/>
              </a:rPr>
              <a:t>a</a:t>
            </a:r>
            <a:r>
              <a:rPr lang="en-GB" sz="1100" spc="-28">
                <a:solidFill>
                  <a:schemeClr val="tx1"/>
                </a:solidFill>
                <a:cs typeface="Arial"/>
              </a:rPr>
              <a:t> </a:t>
            </a:r>
            <a:r>
              <a:rPr lang="en-GB" sz="1100" spc="-8">
                <a:solidFill>
                  <a:schemeClr val="tx1"/>
                </a:solidFill>
                <a:cs typeface="Arial"/>
              </a:rPr>
              <a:t>turnoff.</a:t>
            </a:r>
            <a:endParaRPr lang="en-GB" sz="1100">
              <a:solidFill>
                <a:schemeClr val="tx1"/>
              </a:solidFill>
              <a:cs typeface="Arial"/>
            </a:endParaRPr>
          </a:p>
          <a:p>
            <a:pPr marL="284163" marR="29777"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People</a:t>
            </a:r>
            <a:r>
              <a:rPr lang="en-GB" sz="1100" spc="-40">
                <a:solidFill>
                  <a:schemeClr val="tx1"/>
                </a:solidFill>
                <a:cs typeface="Arial"/>
              </a:rPr>
              <a:t> </a:t>
            </a:r>
            <a:r>
              <a:rPr lang="en-GB" sz="1100">
                <a:solidFill>
                  <a:schemeClr val="tx1"/>
                </a:solidFill>
                <a:cs typeface="Arial"/>
              </a:rPr>
              <a:t>skills</a:t>
            </a:r>
            <a:r>
              <a:rPr lang="en-GB" sz="1100" spc="-40">
                <a:solidFill>
                  <a:schemeClr val="tx1"/>
                </a:solidFill>
                <a:cs typeface="Arial"/>
              </a:rPr>
              <a:t> </a:t>
            </a:r>
            <a:r>
              <a:rPr lang="en-GB" sz="1100">
                <a:solidFill>
                  <a:schemeClr val="tx1"/>
                </a:solidFill>
                <a:cs typeface="Arial"/>
              </a:rPr>
              <a:t>are</a:t>
            </a:r>
            <a:r>
              <a:rPr lang="en-GB" sz="1100" spc="-36">
                <a:solidFill>
                  <a:schemeClr val="tx1"/>
                </a:solidFill>
                <a:cs typeface="Arial"/>
              </a:rPr>
              <a:t> </a:t>
            </a:r>
            <a:r>
              <a:rPr lang="en-GB" sz="1100">
                <a:solidFill>
                  <a:schemeClr val="tx1"/>
                </a:solidFill>
                <a:cs typeface="Arial"/>
              </a:rPr>
              <a:t>very</a:t>
            </a:r>
            <a:r>
              <a:rPr lang="en-GB" sz="1100" spc="-40">
                <a:solidFill>
                  <a:schemeClr val="tx1"/>
                </a:solidFill>
                <a:cs typeface="Arial"/>
              </a:rPr>
              <a:t> </a:t>
            </a:r>
            <a:r>
              <a:rPr lang="en-GB" sz="1100">
                <a:solidFill>
                  <a:schemeClr val="tx1"/>
                </a:solidFill>
                <a:cs typeface="Arial"/>
              </a:rPr>
              <a:t>important</a:t>
            </a:r>
            <a:r>
              <a:rPr lang="en-GB" sz="1100" spc="-40">
                <a:solidFill>
                  <a:schemeClr val="tx1"/>
                </a:solidFill>
                <a:cs typeface="Arial"/>
              </a:rPr>
              <a:t> </a:t>
            </a:r>
            <a:r>
              <a:rPr lang="en-GB" sz="1100">
                <a:solidFill>
                  <a:schemeClr val="tx1"/>
                </a:solidFill>
                <a:cs typeface="Arial"/>
              </a:rPr>
              <a:t>at</a:t>
            </a:r>
            <a:r>
              <a:rPr lang="en-GB" sz="1100" spc="-36">
                <a:solidFill>
                  <a:schemeClr val="tx1"/>
                </a:solidFill>
                <a:cs typeface="Arial"/>
              </a:rPr>
              <a:t> </a:t>
            </a:r>
            <a:r>
              <a:rPr lang="en-GB" sz="1100">
                <a:solidFill>
                  <a:schemeClr val="tx1"/>
                </a:solidFill>
                <a:cs typeface="Arial"/>
              </a:rPr>
              <a:t>Arthur</a:t>
            </a:r>
            <a:r>
              <a:rPr lang="en-GB" sz="1100" spc="-40">
                <a:solidFill>
                  <a:schemeClr val="tx1"/>
                </a:solidFill>
                <a:cs typeface="Arial"/>
              </a:rPr>
              <a:t> </a:t>
            </a:r>
            <a:r>
              <a:rPr lang="en-GB" sz="1100">
                <a:solidFill>
                  <a:schemeClr val="tx1"/>
                </a:solidFill>
                <a:cs typeface="Arial"/>
              </a:rPr>
              <a:t>J.</a:t>
            </a:r>
            <a:r>
              <a:rPr lang="en-GB" sz="1100" spc="-40">
                <a:solidFill>
                  <a:schemeClr val="tx1"/>
                </a:solidFill>
                <a:cs typeface="Arial"/>
              </a:rPr>
              <a:t> </a:t>
            </a:r>
            <a:r>
              <a:rPr lang="en-GB" sz="1100" spc="-8">
                <a:solidFill>
                  <a:schemeClr val="tx1"/>
                </a:solidFill>
                <a:cs typeface="Arial"/>
              </a:rPr>
              <a:t>Gallagher</a:t>
            </a:r>
            <a:r>
              <a:rPr lang="en-GB" sz="1100" spc="-36">
                <a:solidFill>
                  <a:schemeClr val="tx1"/>
                </a:solidFill>
                <a:cs typeface="Arial"/>
              </a:rPr>
              <a:t> </a:t>
            </a:r>
            <a:r>
              <a:rPr lang="en-GB" sz="1100" spc="-40">
                <a:solidFill>
                  <a:schemeClr val="tx1"/>
                </a:solidFill>
                <a:cs typeface="Arial"/>
              </a:rPr>
              <a:t>&amp; </a:t>
            </a:r>
            <a:r>
              <a:rPr lang="en-GB" sz="1100" spc="-20">
                <a:solidFill>
                  <a:schemeClr val="tx1"/>
                </a:solidFill>
                <a:cs typeface="Arial"/>
              </a:rPr>
              <a:t>Co.</a:t>
            </a:r>
            <a:endParaRPr lang="en-GB" sz="110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spc="-24">
                <a:solidFill>
                  <a:schemeClr val="tx1"/>
                </a:solidFill>
                <a:cs typeface="Arial"/>
              </a:rPr>
              <a:t>We’re</a:t>
            </a:r>
            <a:r>
              <a:rPr lang="en-GB" sz="1100" spc="-44">
                <a:solidFill>
                  <a:schemeClr val="tx1"/>
                </a:solidFill>
                <a:cs typeface="Arial"/>
              </a:rPr>
              <a:t> </a:t>
            </a:r>
            <a:r>
              <a:rPr lang="en-GB" sz="1100">
                <a:solidFill>
                  <a:schemeClr val="tx1"/>
                </a:solidFill>
                <a:cs typeface="Arial"/>
              </a:rPr>
              <a:t>a</a:t>
            </a:r>
            <a:r>
              <a:rPr lang="en-GB" sz="1100" spc="-36">
                <a:solidFill>
                  <a:schemeClr val="tx1"/>
                </a:solidFill>
                <a:cs typeface="Arial"/>
              </a:rPr>
              <a:t> </a:t>
            </a:r>
            <a:r>
              <a:rPr lang="en-GB" sz="1100">
                <a:solidFill>
                  <a:schemeClr val="tx1"/>
                </a:solidFill>
                <a:cs typeface="Arial"/>
              </a:rPr>
              <a:t>very</a:t>
            </a:r>
            <a:r>
              <a:rPr lang="en-GB" sz="1100" spc="-32">
                <a:solidFill>
                  <a:schemeClr val="tx1"/>
                </a:solidFill>
                <a:cs typeface="Arial"/>
              </a:rPr>
              <a:t> </a:t>
            </a:r>
            <a:r>
              <a:rPr lang="en-GB" sz="1100" spc="-8">
                <a:solidFill>
                  <a:schemeClr val="tx1"/>
                </a:solidFill>
                <a:cs typeface="Arial"/>
              </a:rPr>
              <a:t>competitive</a:t>
            </a:r>
            <a:r>
              <a:rPr lang="en-GB" sz="1100" spc="-36">
                <a:solidFill>
                  <a:schemeClr val="tx1"/>
                </a:solidFill>
                <a:cs typeface="Arial"/>
              </a:rPr>
              <a:t> </a:t>
            </a:r>
            <a:r>
              <a:rPr lang="en-GB" sz="1100">
                <a:solidFill>
                  <a:schemeClr val="tx1"/>
                </a:solidFill>
                <a:cs typeface="Arial"/>
              </a:rPr>
              <a:t>and</a:t>
            </a:r>
            <a:r>
              <a:rPr lang="en-GB" sz="1100" spc="-36">
                <a:solidFill>
                  <a:schemeClr val="tx1"/>
                </a:solidFill>
                <a:cs typeface="Arial"/>
              </a:rPr>
              <a:t> </a:t>
            </a:r>
            <a:r>
              <a:rPr lang="en-GB" sz="1100" spc="-8">
                <a:solidFill>
                  <a:schemeClr val="tx1"/>
                </a:solidFill>
                <a:cs typeface="Arial"/>
              </a:rPr>
              <a:t>aggressive</a:t>
            </a:r>
            <a:r>
              <a:rPr lang="en-GB" sz="1100" spc="-32">
                <a:solidFill>
                  <a:schemeClr val="tx1"/>
                </a:solidFill>
                <a:cs typeface="Arial"/>
              </a:rPr>
              <a:t> </a:t>
            </a:r>
            <a:r>
              <a:rPr lang="en-GB" sz="1100" spc="-8">
                <a:solidFill>
                  <a:schemeClr val="tx1"/>
                </a:solidFill>
                <a:cs typeface="Arial"/>
              </a:rPr>
              <a:t>company.</a:t>
            </a:r>
            <a:endParaRPr lang="en-GB" sz="110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We</a:t>
            </a:r>
            <a:r>
              <a:rPr lang="en-GB" sz="1100" spc="-53">
                <a:solidFill>
                  <a:schemeClr val="tx1"/>
                </a:solidFill>
                <a:cs typeface="Arial"/>
              </a:rPr>
              <a:t> </a:t>
            </a:r>
            <a:r>
              <a:rPr lang="en-GB" sz="1100">
                <a:solidFill>
                  <a:schemeClr val="tx1"/>
                </a:solidFill>
                <a:cs typeface="Arial"/>
              </a:rPr>
              <a:t>run</a:t>
            </a:r>
            <a:r>
              <a:rPr lang="en-GB" sz="1100" spc="-44">
                <a:solidFill>
                  <a:schemeClr val="tx1"/>
                </a:solidFill>
                <a:cs typeface="Arial"/>
              </a:rPr>
              <a:t> </a:t>
            </a:r>
            <a:r>
              <a:rPr lang="en-GB" sz="1100">
                <a:solidFill>
                  <a:schemeClr val="tx1"/>
                </a:solidFill>
                <a:cs typeface="Arial"/>
              </a:rPr>
              <a:t>to</a:t>
            </a:r>
            <a:r>
              <a:rPr lang="en-GB" sz="1100" spc="-40">
                <a:solidFill>
                  <a:schemeClr val="tx1"/>
                </a:solidFill>
                <a:cs typeface="Arial"/>
              </a:rPr>
              <a:t> </a:t>
            </a:r>
            <a:r>
              <a:rPr lang="en-GB" sz="1100">
                <a:solidFill>
                  <a:schemeClr val="tx1"/>
                </a:solidFill>
                <a:cs typeface="Arial"/>
              </a:rPr>
              <a:t>problems</a:t>
            </a:r>
            <a:r>
              <a:rPr lang="en-GB" sz="1100" spc="-44">
                <a:solidFill>
                  <a:schemeClr val="tx1"/>
                </a:solidFill>
                <a:cs typeface="Arial"/>
              </a:rPr>
              <a:t> </a:t>
            </a:r>
            <a:r>
              <a:rPr lang="en-GB" sz="1100">
                <a:solidFill>
                  <a:schemeClr val="tx1"/>
                </a:solidFill>
                <a:cs typeface="Arial"/>
              </a:rPr>
              <a:t>–</a:t>
            </a:r>
            <a:r>
              <a:rPr lang="en-GB" sz="1100" spc="-44">
                <a:solidFill>
                  <a:schemeClr val="tx1"/>
                </a:solidFill>
                <a:cs typeface="Arial"/>
              </a:rPr>
              <a:t> </a:t>
            </a:r>
            <a:r>
              <a:rPr lang="en-GB" sz="1100">
                <a:solidFill>
                  <a:schemeClr val="tx1"/>
                </a:solidFill>
                <a:cs typeface="Arial"/>
              </a:rPr>
              <a:t>not</a:t>
            </a:r>
            <a:r>
              <a:rPr lang="en-GB" sz="1100" spc="-40">
                <a:solidFill>
                  <a:schemeClr val="tx1"/>
                </a:solidFill>
                <a:cs typeface="Arial"/>
              </a:rPr>
              <a:t> </a:t>
            </a:r>
            <a:r>
              <a:rPr lang="en-GB" sz="1100">
                <a:solidFill>
                  <a:schemeClr val="tx1"/>
                </a:solidFill>
                <a:cs typeface="Arial"/>
              </a:rPr>
              <a:t>away</a:t>
            </a:r>
            <a:r>
              <a:rPr lang="en-GB" sz="1100" spc="-44">
                <a:solidFill>
                  <a:schemeClr val="tx1"/>
                </a:solidFill>
                <a:cs typeface="Arial"/>
              </a:rPr>
              <a:t> </a:t>
            </a:r>
            <a:r>
              <a:rPr lang="en-GB" sz="1100">
                <a:solidFill>
                  <a:schemeClr val="tx1"/>
                </a:solidFill>
                <a:cs typeface="Arial"/>
              </a:rPr>
              <a:t>from</a:t>
            </a:r>
            <a:r>
              <a:rPr lang="en-GB" sz="1100" spc="-40">
                <a:solidFill>
                  <a:schemeClr val="tx1"/>
                </a:solidFill>
                <a:cs typeface="Arial"/>
              </a:rPr>
              <a:t> </a:t>
            </a:r>
            <a:r>
              <a:rPr lang="en-GB" sz="1100" spc="-8">
                <a:solidFill>
                  <a:schemeClr val="tx1"/>
                </a:solidFill>
                <a:cs typeface="Arial"/>
              </a:rPr>
              <a:t>them.</a:t>
            </a:r>
            <a:endParaRPr lang="en-GB" sz="1100">
              <a:solidFill>
                <a:schemeClr val="tx1"/>
              </a:solidFill>
              <a:cs typeface="Arial"/>
            </a:endParaRPr>
          </a:p>
          <a:p>
            <a:pPr marL="284163" marR="5647"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We</a:t>
            </a:r>
            <a:r>
              <a:rPr lang="en-GB" sz="1100" spc="-57">
                <a:solidFill>
                  <a:schemeClr val="tx1"/>
                </a:solidFill>
                <a:cs typeface="Arial"/>
              </a:rPr>
              <a:t> </a:t>
            </a:r>
            <a:r>
              <a:rPr lang="en-GB" sz="1100">
                <a:solidFill>
                  <a:schemeClr val="tx1"/>
                </a:solidFill>
                <a:cs typeface="Arial"/>
              </a:rPr>
              <a:t>adhere</a:t>
            </a:r>
            <a:r>
              <a:rPr lang="en-GB" sz="1100" spc="-49">
                <a:solidFill>
                  <a:schemeClr val="tx1"/>
                </a:solidFill>
                <a:cs typeface="Arial"/>
              </a:rPr>
              <a:t> </a:t>
            </a:r>
            <a:r>
              <a:rPr lang="en-GB" sz="1100">
                <a:solidFill>
                  <a:schemeClr val="tx1"/>
                </a:solidFill>
                <a:cs typeface="Arial"/>
              </a:rPr>
              <a:t>to</a:t>
            </a:r>
            <a:r>
              <a:rPr lang="en-GB" sz="1100" spc="-44">
                <a:solidFill>
                  <a:schemeClr val="tx1"/>
                </a:solidFill>
                <a:cs typeface="Arial"/>
              </a:rPr>
              <a:t> </a:t>
            </a:r>
            <a:r>
              <a:rPr lang="en-GB" sz="1100">
                <a:solidFill>
                  <a:schemeClr val="tx1"/>
                </a:solidFill>
                <a:cs typeface="Arial"/>
              </a:rPr>
              <a:t>the</a:t>
            </a:r>
            <a:r>
              <a:rPr lang="en-GB" sz="1100" spc="-49">
                <a:solidFill>
                  <a:schemeClr val="tx1"/>
                </a:solidFill>
                <a:cs typeface="Arial"/>
              </a:rPr>
              <a:t> </a:t>
            </a:r>
            <a:r>
              <a:rPr lang="en-GB" sz="1100">
                <a:solidFill>
                  <a:schemeClr val="tx1"/>
                </a:solidFill>
                <a:cs typeface="Arial"/>
              </a:rPr>
              <a:t>highest</a:t>
            </a:r>
            <a:r>
              <a:rPr lang="en-GB" sz="1100" spc="-44">
                <a:solidFill>
                  <a:schemeClr val="tx1"/>
                </a:solidFill>
                <a:cs typeface="Arial"/>
              </a:rPr>
              <a:t> </a:t>
            </a:r>
            <a:r>
              <a:rPr lang="en-GB" sz="1100" spc="-8">
                <a:solidFill>
                  <a:schemeClr val="tx1"/>
                </a:solidFill>
                <a:cs typeface="Arial"/>
              </a:rPr>
              <a:t>standards</a:t>
            </a:r>
            <a:r>
              <a:rPr lang="en-GB" sz="1100" spc="-49">
                <a:solidFill>
                  <a:schemeClr val="tx1"/>
                </a:solidFill>
                <a:cs typeface="Arial"/>
              </a:rPr>
              <a:t> </a:t>
            </a:r>
            <a:r>
              <a:rPr lang="en-GB" sz="1100">
                <a:solidFill>
                  <a:schemeClr val="tx1"/>
                </a:solidFill>
                <a:cs typeface="Arial"/>
              </a:rPr>
              <a:t>of</a:t>
            </a:r>
            <a:r>
              <a:rPr lang="en-GB" sz="1100" spc="-44">
                <a:solidFill>
                  <a:schemeClr val="tx1"/>
                </a:solidFill>
                <a:cs typeface="Arial"/>
              </a:rPr>
              <a:t> </a:t>
            </a:r>
            <a:r>
              <a:rPr lang="en-GB" sz="1100">
                <a:solidFill>
                  <a:schemeClr val="tx1"/>
                </a:solidFill>
                <a:cs typeface="Arial"/>
              </a:rPr>
              <a:t>moral</a:t>
            </a:r>
            <a:r>
              <a:rPr lang="en-GB" sz="1100" spc="-49">
                <a:solidFill>
                  <a:schemeClr val="tx1"/>
                </a:solidFill>
                <a:cs typeface="Arial"/>
              </a:rPr>
              <a:t> </a:t>
            </a:r>
            <a:r>
              <a:rPr lang="en-GB" sz="1100">
                <a:solidFill>
                  <a:schemeClr val="tx1"/>
                </a:solidFill>
                <a:cs typeface="Arial"/>
              </a:rPr>
              <a:t>and</a:t>
            </a:r>
            <a:r>
              <a:rPr lang="en-GB" sz="1100" spc="-44">
                <a:solidFill>
                  <a:schemeClr val="tx1"/>
                </a:solidFill>
                <a:cs typeface="Arial"/>
              </a:rPr>
              <a:t> </a:t>
            </a:r>
            <a:r>
              <a:rPr lang="en-GB" sz="1100" spc="-8">
                <a:solidFill>
                  <a:schemeClr val="tx1"/>
                </a:solidFill>
                <a:cs typeface="Arial"/>
              </a:rPr>
              <a:t>ethical </a:t>
            </a:r>
            <a:r>
              <a:rPr lang="en-US" sz="1100" spc="-8" noProof="0">
                <a:solidFill>
                  <a:schemeClr val="tx1"/>
                </a:solidFill>
                <a:cs typeface="Arial"/>
              </a:rPr>
              <a:t>behavior</a:t>
            </a:r>
            <a:r>
              <a:rPr lang="en-GB" sz="1100" spc="-8">
                <a:solidFill>
                  <a:schemeClr val="tx1"/>
                </a:solidFill>
                <a:cs typeface="Arial"/>
              </a:rPr>
              <a:t>.</a:t>
            </a:r>
            <a:endParaRPr lang="en-GB" sz="1100">
              <a:solidFill>
                <a:schemeClr val="tx1"/>
              </a:solidFill>
              <a:cs typeface="Arial"/>
            </a:endParaRPr>
          </a:p>
          <a:p>
            <a:pPr marL="284163" marR="4107"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People</a:t>
            </a:r>
            <a:r>
              <a:rPr lang="en-GB" sz="1100" spc="-61">
                <a:solidFill>
                  <a:schemeClr val="tx1"/>
                </a:solidFill>
                <a:cs typeface="Arial"/>
              </a:rPr>
              <a:t> </a:t>
            </a:r>
            <a:r>
              <a:rPr lang="en-GB" sz="1100">
                <a:solidFill>
                  <a:schemeClr val="tx1"/>
                </a:solidFill>
                <a:cs typeface="Arial"/>
              </a:rPr>
              <a:t>work</a:t>
            </a:r>
            <a:r>
              <a:rPr lang="en-GB" sz="1100" spc="-49">
                <a:solidFill>
                  <a:schemeClr val="tx1"/>
                </a:solidFill>
                <a:cs typeface="Arial"/>
              </a:rPr>
              <a:t> </a:t>
            </a:r>
            <a:r>
              <a:rPr lang="en-GB" sz="1100">
                <a:solidFill>
                  <a:schemeClr val="tx1"/>
                </a:solidFill>
                <a:cs typeface="Arial"/>
              </a:rPr>
              <a:t>harder</a:t>
            </a:r>
            <a:r>
              <a:rPr lang="en-GB" sz="1100" spc="-53">
                <a:solidFill>
                  <a:schemeClr val="tx1"/>
                </a:solidFill>
                <a:cs typeface="Arial"/>
              </a:rPr>
              <a:t> </a:t>
            </a:r>
            <a:r>
              <a:rPr lang="en-GB" sz="1100">
                <a:solidFill>
                  <a:schemeClr val="tx1"/>
                </a:solidFill>
                <a:cs typeface="Arial"/>
              </a:rPr>
              <a:t>and</a:t>
            </a:r>
            <a:r>
              <a:rPr lang="en-GB" sz="1100" spc="-49">
                <a:solidFill>
                  <a:schemeClr val="tx1"/>
                </a:solidFill>
                <a:cs typeface="Arial"/>
              </a:rPr>
              <a:t> </a:t>
            </a:r>
            <a:r>
              <a:rPr lang="en-GB" sz="1100">
                <a:solidFill>
                  <a:schemeClr val="tx1"/>
                </a:solidFill>
                <a:cs typeface="Arial"/>
              </a:rPr>
              <a:t>are</a:t>
            </a:r>
            <a:r>
              <a:rPr lang="en-GB" sz="1100" spc="-53">
                <a:solidFill>
                  <a:schemeClr val="tx1"/>
                </a:solidFill>
                <a:cs typeface="Arial"/>
              </a:rPr>
              <a:t> </a:t>
            </a:r>
            <a:r>
              <a:rPr lang="en-GB" sz="1100">
                <a:solidFill>
                  <a:schemeClr val="tx1"/>
                </a:solidFill>
                <a:cs typeface="Arial"/>
              </a:rPr>
              <a:t>more</a:t>
            </a:r>
            <a:r>
              <a:rPr lang="en-GB" sz="1100" spc="-49">
                <a:solidFill>
                  <a:schemeClr val="tx1"/>
                </a:solidFill>
                <a:cs typeface="Arial"/>
              </a:rPr>
              <a:t> </a:t>
            </a:r>
            <a:r>
              <a:rPr lang="en-GB" sz="1100">
                <a:solidFill>
                  <a:schemeClr val="tx1"/>
                </a:solidFill>
                <a:cs typeface="Arial"/>
              </a:rPr>
              <a:t>effective</a:t>
            </a:r>
            <a:r>
              <a:rPr lang="en-GB" sz="1100" spc="-53">
                <a:solidFill>
                  <a:schemeClr val="tx1"/>
                </a:solidFill>
                <a:cs typeface="Arial"/>
              </a:rPr>
              <a:t> </a:t>
            </a:r>
            <a:r>
              <a:rPr lang="en-GB" sz="1100">
                <a:solidFill>
                  <a:schemeClr val="tx1"/>
                </a:solidFill>
                <a:cs typeface="Arial"/>
              </a:rPr>
              <a:t>when</a:t>
            </a:r>
            <a:r>
              <a:rPr lang="en-GB" sz="1100" spc="-49">
                <a:solidFill>
                  <a:schemeClr val="tx1"/>
                </a:solidFill>
                <a:cs typeface="Arial"/>
              </a:rPr>
              <a:t> </a:t>
            </a:r>
            <a:r>
              <a:rPr lang="en-GB" sz="1100" spc="-8">
                <a:solidFill>
                  <a:schemeClr val="tx1"/>
                </a:solidFill>
                <a:cs typeface="Arial"/>
              </a:rPr>
              <a:t>they’re </a:t>
            </a:r>
            <a:r>
              <a:rPr lang="en-GB" sz="1100">
                <a:solidFill>
                  <a:schemeClr val="tx1"/>
                </a:solidFill>
                <a:cs typeface="Arial"/>
              </a:rPr>
              <a:t>turned</a:t>
            </a:r>
            <a:r>
              <a:rPr lang="en-GB" sz="1100" spc="-32">
                <a:solidFill>
                  <a:schemeClr val="tx1"/>
                </a:solidFill>
                <a:cs typeface="Arial"/>
              </a:rPr>
              <a:t> </a:t>
            </a:r>
            <a:r>
              <a:rPr lang="en-GB" sz="1100">
                <a:solidFill>
                  <a:schemeClr val="tx1"/>
                </a:solidFill>
                <a:cs typeface="Arial"/>
              </a:rPr>
              <a:t>on</a:t>
            </a:r>
            <a:r>
              <a:rPr lang="en-GB" sz="1100" spc="-32">
                <a:solidFill>
                  <a:schemeClr val="tx1"/>
                </a:solidFill>
                <a:cs typeface="Arial"/>
              </a:rPr>
              <a:t> </a:t>
            </a:r>
            <a:r>
              <a:rPr lang="en-GB" sz="1100">
                <a:solidFill>
                  <a:schemeClr val="tx1"/>
                </a:solidFill>
                <a:cs typeface="Arial"/>
              </a:rPr>
              <a:t>–</a:t>
            </a:r>
            <a:r>
              <a:rPr lang="en-GB" sz="1100" spc="-32">
                <a:solidFill>
                  <a:schemeClr val="tx1"/>
                </a:solidFill>
                <a:cs typeface="Arial"/>
              </a:rPr>
              <a:t> </a:t>
            </a:r>
            <a:r>
              <a:rPr lang="en-GB" sz="1100">
                <a:solidFill>
                  <a:schemeClr val="tx1"/>
                </a:solidFill>
                <a:cs typeface="Arial"/>
              </a:rPr>
              <a:t>not</a:t>
            </a:r>
            <a:r>
              <a:rPr lang="en-GB" sz="1100" spc="-32">
                <a:solidFill>
                  <a:schemeClr val="tx1"/>
                </a:solidFill>
                <a:cs typeface="Arial"/>
              </a:rPr>
              <a:t> </a:t>
            </a:r>
            <a:r>
              <a:rPr lang="en-GB" sz="1100">
                <a:solidFill>
                  <a:schemeClr val="tx1"/>
                </a:solidFill>
                <a:cs typeface="Arial"/>
              </a:rPr>
              <a:t>turned</a:t>
            </a:r>
            <a:r>
              <a:rPr lang="en-GB" sz="1100" spc="-32">
                <a:solidFill>
                  <a:schemeClr val="tx1"/>
                </a:solidFill>
                <a:cs typeface="Arial"/>
              </a:rPr>
              <a:t> </a:t>
            </a:r>
            <a:r>
              <a:rPr lang="en-GB" sz="1100" spc="-16">
                <a:solidFill>
                  <a:schemeClr val="tx1"/>
                </a:solidFill>
                <a:cs typeface="Arial"/>
              </a:rPr>
              <a:t>off.</a:t>
            </a:r>
            <a:endParaRPr lang="en-GB" sz="1100">
              <a:solidFill>
                <a:schemeClr val="tx1"/>
              </a:solidFill>
              <a:cs typeface="Arial"/>
            </a:endParaRPr>
          </a:p>
          <a:p>
            <a:pPr marL="284163" marR="4107"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We</a:t>
            </a:r>
            <a:r>
              <a:rPr lang="en-GB" sz="1100" spc="-44">
                <a:solidFill>
                  <a:schemeClr val="tx1"/>
                </a:solidFill>
                <a:cs typeface="Arial"/>
              </a:rPr>
              <a:t> </a:t>
            </a:r>
            <a:r>
              <a:rPr lang="en-GB" sz="1100">
                <a:solidFill>
                  <a:schemeClr val="tx1"/>
                </a:solidFill>
                <a:cs typeface="Arial"/>
              </a:rPr>
              <a:t>are</a:t>
            </a:r>
            <a:r>
              <a:rPr lang="en-GB" sz="1100" spc="-32">
                <a:solidFill>
                  <a:schemeClr val="tx1"/>
                </a:solidFill>
                <a:cs typeface="Arial"/>
              </a:rPr>
              <a:t> </a:t>
            </a:r>
            <a:r>
              <a:rPr lang="en-GB" sz="1100">
                <a:solidFill>
                  <a:schemeClr val="tx1"/>
                </a:solidFill>
                <a:cs typeface="Arial"/>
              </a:rPr>
              <a:t>a</a:t>
            </a:r>
            <a:r>
              <a:rPr lang="en-GB" sz="1100" spc="-32">
                <a:solidFill>
                  <a:schemeClr val="tx1"/>
                </a:solidFill>
                <a:cs typeface="Arial"/>
              </a:rPr>
              <a:t> </a:t>
            </a:r>
            <a:r>
              <a:rPr lang="en-GB" sz="1100">
                <a:solidFill>
                  <a:schemeClr val="tx1"/>
                </a:solidFill>
                <a:cs typeface="Arial"/>
              </a:rPr>
              <a:t>warm,</a:t>
            </a:r>
            <a:r>
              <a:rPr lang="en-GB" sz="1100" spc="-32">
                <a:solidFill>
                  <a:schemeClr val="tx1"/>
                </a:solidFill>
                <a:cs typeface="Arial"/>
              </a:rPr>
              <a:t> </a:t>
            </a:r>
            <a:r>
              <a:rPr lang="en-GB" sz="1100">
                <a:solidFill>
                  <a:schemeClr val="tx1"/>
                </a:solidFill>
                <a:cs typeface="Arial"/>
              </a:rPr>
              <a:t>close</a:t>
            </a:r>
            <a:r>
              <a:rPr lang="en-GB" sz="1100" spc="-32">
                <a:solidFill>
                  <a:schemeClr val="tx1"/>
                </a:solidFill>
                <a:cs typeface="Arial"/>
              </a:rPr>
              <a:t> </a:t>
            </a:r>
            <a:r>
              <a:rPr lang="en-GB" sz="1100" spc="-20">
                <a:solidFill>
                  <a:schemeClr val="tx1"/>
                </a:solidFill>
                <a:cs typeface="Arial"/>
              </a:rPr>
              <a:t>company.</a:t>
            </a:r>
            <a:r>
              <a:rPr lang="en-GB" sz="1100" spc="-36">
                <a:solidFill>
                  <a:schemeClr val="tx1"/>
                </a:solidFill>
                <a:cs typeface="Arial"/>
              </a:rPr>
              <a:t> </a:t>
            </a:r>
            <a:r>
              <a:rPr lang="en-GB" sz="1100">
                <a:solidFill>
                  <a:schemeClr val="tx1"/>
                </a:solidFill>
                <a:cs typeface="Arial"/>
              </a:rPr>
              <a:t>This</a:t>
            </a:r>
            <a:r>
              <a:rPr lang="en-GB" sz="1100" spc="-32">
                <a:solidFill>
                  <a:schemeClr val="tx1"/>
                </a:solidFill>
                <a:cs typeface="Arial"/>
              </a:rPr>
              <a:t> </a:t>
            </a:r>
            <a:r>
              <a:rPr lang="en-GB" sz="1100">
                <a:solidFill>
                  <a:schemeClr val="tx1"/>
                </a:solidFill>
                <a:cs typeface="Arial"/>
              </a:rPr>
              <a:t>is</a:t>
            </a:r>
            <a:r>
              <a:rPr lang="en-GB" sz="1100" spc="-32">
                <a:solidFill>
                  <a:schemeClr val="tx1"/>
                </a:solidFill>
                <a:cs typeface="Arial"/>
              </a:rPr>
              <a:t> </a:t>
            </a:r>
            <a:r>
              <a:rPr lang="en-GB" sz="1100">
                <a:solidFill>
                  <a:schemeClr val="tx1"/>
                </a:solidFill>
                <a:cs typeface="Arial"/>
              </a:rPr>
              <a:t>a</a:t>
            </a:r>
            <a:r>
              <a:rPr lang="en-GB" sz="1100" spc="-32">
                <a:solidFill>
                  <a:schemeClr val="tx1"/>
                </a:solidFill>
                <a:cs typeface="Arial"/>
              </a:rPr>
              <a:t> </a:t>
            </a:r>
            <a:r>
              <a:rPr lang="en-GB" sz="1100">
                <a:solidFill>
                  <a:schemeClr val="tx1"/>
                </a:solidFill>
                <a:cs typeface="Arial"/>
              </a:rPr>
              <a:t>strength</a:t>
            </a:r>
            <a:r>
              <a:rPr lang="en-GB" sz="1100" spc="-32">
                <a:solidFill>
                  <a:schemeClr val="tx1"/>
                </a:solidFill>
                <a:cs typeface="Arial"/>
              </a:rPr>
              <a:t> </a:t>
            </a:r>
            <a:r>
              <a:rPr lang="en-GB" sz="1100">
                <a:solidFill>
                  <a:schemeClr val="tx1"/>
                </a:solidFill>
                <a:cs typeface="Arial"/>
              </a:rPr>
              <a:t>–</a:t>
            </a:r>
            <a:r>
              <a:rPr lang="en-GB" sz="1100" spc="-32">
                <a:solidFill>
                  <a:schemeClr val="tx1"/>
                </a:solidFill>
                <a:cs typeface="Arial"/>
              </a:rPr>
              <a:t> </a:t>
            </a:r>
            <a:r>
              <a:rPr lang="en-GB" sz="1100" spc="-20">
                <a:solidFill>
                  <a:schemeClr val="tx1"/>
                </a:solidFill>
                <a:cs typeface="Arial"/>
              </a:rPr>
              <a:t>not </a:t>
            </a:r>
            <a:r>
              <a:rPr lang="en-GB" sz="1100">
                <a:solidFill>
                  <a:schemeClr val="tx1"/>
                </a:solidFill>
                <a:cs typeface="Arial"/>
              </a:rPr>
              <a:t>a </a:t>
            </a:r>
            <a:r>
              <a:rPr lang="en-GB" sz="1100" spc="-8">
                <a:solidFill>
                  <a:schemeClr val="tx1"/>
                </a:solidFill>
                <a:cs typeface="Arial"/>
              </a:rPr>
              <a:t>weakness.</a:t>
            </a:r>
            <a:endParaRPr lang="en-GB" sz="1100">
              <a:solidFill>
                <a:schemeClr val="tx1"/>
              </a:solidFill>
              <a:cs typeface="Arial"/>
            </a:endParaRPr>
          </a:p>
          <a:p>
            <a:pPr marL="284163" marR="240783"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We</a:t>
            </a:r>
            <a:r>
              <a:rPr lang="en-GB" sz="1100" spc="-61">
                <a:solidFill>
                  <a:schemeClr val="tx1"/>
                </a:solidFill>
                <a:cs typeface="Arial"/>
              </a:rPr>
              <a:t> </a:t>
            </a:r>
            <a:r>
              <a:rPr lang="en-GB" sz="1100">
                <a:solidFill>
                  <a:schemeClr val="tx1"/>
                </a:solidFill>
                <a:cs typeface="Arial"/>
              </a:rPr>
              <a:t>must</a:t>
            </a:r>
            <a:r>
              <a:rPr lang="en-GB" sz="1100" spc="-57">
                <a:solidFill>
                  <a:schemeClr val="tx1"/>
                </a:solidFill>
                <a:cs typeface="Arial"/>
              </a:rPr>
              <a:t> </a:t>
            </a:r>
            <a:r>
              <a:rPr lang="en-GB" sz="1100">
                <a:solidFill>
                  <a:schemeClr val="tx1"/>
                </a:solidFill>
                <a:cs typeface="Arial"/>
              </a:rPr>
              <a:t>continue</a:t>
            </a:r>
            <a:r>
              <a:rPr lang="en-GB" sz="1100" spc="-61">
                <a:solidFill>
                  <a:schemeClr val="tx1"/>
                </a:solidFill>
                <a:cs typeface="Arial"/>
              </a:rPr>
              <a:t> </a:t>
            </a:r>
            <a:r>
              <a:rPr lang="en-GB" sz="1100" spc="-8">
                <a:solidFill>
                  <a:schemeClr val="tx1"/>
                </a:solidFill>
                <a:cs typeface="Arial"/>
              </a:rPr>
              <a:t>building</a:t>
            </a:r>
            <a:r>
              <a:rPr lang="en-GB" sz="1100" spc="-57">
                <a:solidFill>
                  <a:schemeClr val="tx1"/>
                </a:solidFill>
                <a:cs typeface="Arial"/>
              </a:rPr>
              <a:t> </a:t>
            </a:r>
            <a:r>
              <a:rPr lang="en-GB" sz="1100">
                <a:solidFill>
                  <a:schemeClr val="tx1"/>
                </a:solidFill>
                <a:cs typeface="Arial"/>
              </a:rPr>
              <a:t>a</a:t>
            </a:r>
            <a:r>
              <a:rPr lang="en-GB" sz="1100" spc="-61">
                <a:solidFill>
                  <a:schemeClr val="tx1"/>
                </a:solidFill>
                <a:cs typeface="Arial"/>
              </a:rPr>
              <a:t> </a:t>
            </a:r>
            <a:r>
              <a:rPr lang="en-GB" sz="1100" spc="-8">
                <a:solidFill>
                  <a:schemeClr val="tx1"/>
                </a:solidFill>
                <a:cs typeface="Arial"/>
              </a:rPr>
              <a:t>professional</a:t>
            </a:r>
            <a:r>
              <a:rPr lang="en-GB" sz="1100" spc="-57">
                <a:solidFill>
                  <a:schemeClr val="tx1"/>
                </a:solidFill>
                <a:cs typeface="Arial"/>
              </a:rPr>
              <a:t> </a:t>
            </a:r>
            <a:r>
              <a:rPr lang="en-GB" sz="1100">
                <a:solidFill>
                  <a:schemeClr val="tx1"/>
                </a:solidFill>
                <a:cs typeface="Arial"/>
              </a:rPr>
              <a:t>company</a:t>
            </a:r>
            <a:r>
              <a:rPr lang="en-GB" sz="1100" spc="-57">
                <a:solidFill>
                  <a:schemeClr val="tx1"/>
                </a:solidFill>
                <a:cs typeface="Arial"/>
              </a:rPr>
              <a:t> </a:t>
            </a:r>
            <a:r>
              <a:rPr lang="en-GB" sz="1100" spc="-40">
                <a:solidFill>
                  <a:schemeClr val="tx1"/>
                </a:solidFill>
                <a:cs typeface="Arial"/>
              </a:rPr>
              <a:t>– </a:t>
            </a:r>
            <a:r>
              <a:rPr lang="en-GB" sz="1100" spc="-8">
                <a:solidFill>
                  <a:schemeClr val="tx1"/>
                </a:solidFill>
                <a:cs typeface="Arial"/>
              </a:rPr>
              <a:t>together</a:t>
            </a:r>
            <a:r>
              <a:rPr lang="en-GB" sz="1100" spc="-16">
                <a:solidFill>
                  <a:schemeClr val="tx1"/>
                </a:solidFill>
                <a:cs typeface="Arial"/>
              </a:rPr>
              <a:t> </a:t>
            </a:r>
            <a:r>
              <a:rPr lang="en-GB" sz="1100">
                <a:solidFill>
                  <a:schemeClr val="tx1"/>
                </a:solidFill>
                <a:cs typeface="Arial"/>
              </a:rPr>
              <a:t>–</a:t>
            </a:r>
            <a:r>
              <a:rPr lang="en-GB" sz="1100" spc="-16">
                <a:solidFill>
                  <a:schemeClr val="tx1"/>
                </a:solidFill>
                <a:cs typeface="Arial"/>
              </a:rPr>
              <a:t> </a:t>
            </a:r>
            <a:r>
              <a:rPr lang="en-GB" sz="1100">
                <a:solidFill>
                  <a:schemeClr val="tx1"/>
                </a:solidFill>
                <a:cs typeface="Arial"/>
              </a:rPr>
              <a:t>as</a:t>
            </a:r>
            <a:r>
              <a:rPr lang="en-GB" sz="1100" spc="-16">
                <a:solidFill>
                  <a:schemeClr val="tx1"/>
                </a:solidFill>
                <a:cs typeface="Arial"/>
              </a:rPr>
              <a:t> </a:t>
            </a:r>
            <a:r>
              <a:rPr lang="en-GB" sz="1100">
                <a:solidFill>
                  <a:schemeClr val="tx1"/>
                </a:solidFill>
                <a:cs typeface="Arial"/>
              </a:rPr>
              <a:t>a</a:t>
            </a:r>
            <a:r>
              <a:rPr lang="en-GB" sz="1100" spc="-12">
                <a:solidFill>
                  <a:schemeClr val="tx1"/>
                </a:solidFill>
                <a:cs typeface="Arial"/>
              </a:rPr>
              <a:t> </a:t>
            </a:r>
            <a:r>
              <a:rPr lang="en-GB" sz="1100" spc="-16">
                <a:solidFill>
                  <a:schemeClr val="tx1"/>
                </a:solidFill>
                <a:cs typeface="Arial"/>
              </a:rPr>
              <a:t>team.</a:t>
            </a:r>
            <a:endParaRPr lang="en-GB" sz="1100">
              <a:solidFill>
                <a:schemeClr val="tx1"/>
              </a:solidFill>
              <a:cs typeface="Arial"/>
            </a:endParaRPr>
          </a:p>
          <a:p>
            <a:pPr marL="284163" marR="74443" lvl="0" indent="-274638" defTabSz="914400">
              <a:spcAft>
                <a:spcPts val="300"/>
              </a:spcAft>
              <a:buClr>
                <a:schemeClr val="accent1"/>
              </a:buClr>
              <a:buFont typeface="+mj-lt"/>
              <a:buAutoNum type="arabicPeriod"/>
              <a:tabLst>
                <a:tab pos="162234" algn="l"/>
              </a:tabLst>
              <a:defRPr/>
            </a:pPr>
            <a:r>
              <a:rPr lang="en-GB" sz="1100">
                <a:solidFill>
                  <a:schemeClr val="tx1"/>
                </a:solidFill>
                <a:cs typeface="Arial"/>
              </a:rPr>
              <a:t>Shared</a:t>
            </a:r>
            <a:r>
              <a:rPr lang="en-GB" sz="1100" spc="-44">
                <a:solidFill>
                  <a:schemeClr val="tx1"/>
                </a:solidFill>
                <a:cs typeface="Arial"/>
              </a:rPr>
              <a:t> </a:t>
            </a:r>
            <a:r>
              <a:rPr lang="en-GB" sz="1100">
                <a:solidFill>
                  <a:schemeClr val="tx1"/>
                </a:solidFill>
                <a:cs typeface="Arial"/>
              </a:rPr>
              <a:t>values</a:t>
            </a:r>
            <a:r>
              <a:rPr lang="en-GB" sz="1100" spc="-40">
                <a:solidFill>
                  <a:schemeClr val="tx1"/>
                </a:solidFill>
                <a:cs typeface="Arial"/>
              </a:rPr>
              <a:t> </a:t>
            </a:r>
            <a:r>
              <a:rPr lang="en-GB" sz="1100">
                <a:solidFill>
                  <a:schemeClr val="tx1"/>
                </a:solidFill>
                <a:cs typeface="Arial"/>
              </a:rPr>
              <a:t>can</a:t>
            </a:r>
            <a:r>
              <a:rPr lang="en-GB" sz="1100" spc="-44">
                <a:solidFill>
                  <a:schemeClr val="tx1"/>
                </a:solidFill>
                <a:cs typeface="Arial"/>
              </a:rPr>
              <a:t> </a:t>
            </a:r>
            <a:r>
              <a:rPr lang="en-GB" sz="1100">
                <a:solidFill>
                  <a:schemeClr val="tx1"/>
                </a:solidFill>
                <a:cs typeface="Arial"/>
              </a:rPr>
              <a:t>be</a:t>
            </a:r>
            <a:r>
              <a:rPr lang="en-GB" sz="1100" spc="-40">
                <a:solidFill>
                  <a:schemeClr val="tx1"/>
                </a:solidFill>
                <a:cs typeface="Arial"/>
              </a:rPr>
              <a:t> </a:t>
            </a:r>
            <a:r>
              <a:rPr lang="en-GB" sz="1100">
                <a:solidFill>
                  <a:schemeClr val="tx1"/>
                </a:solidFill>
                <a:cs typeface="Arial"/>
              </a:rPr>
              <a:t>altered</a:t>
            </a:r>
            <a:r>
              <a:rPr lang="en-GB" sz="1100" spc="-40">
                <a:solidFill>
                  <a:schemeClr val="tx1"/>
                </a:solidFill>
                <a:cs typeface="Arial"/>
              </a:rPr>
              <a:t> </a:t>
            </a:r>
            <a:r>
              <a:rPr lang="en-GB" sz="1100">
                <a:solidFill>
                  <a:schemeClr val="tx1"/>
                </a:solidFill>
                <a:cs typeface="Arial"/>
              </a:rPr>
              <a:t>with</a:t>
            </a:r>
            <a:r>
              <a:rPr lang="en-GB" sz="1100" spc="-44">
                <a:solidFill>
                  <a:schemeClr val="tx1"/>
                </a:solidFill>
                <a:cs typeface="Arial"/>
              </a:rPr>
              <a:t> </a:t>
            </a:r>
            <a:r>
              <a:rPr lang="en-GB" sz="1100" spc="-8">
                <a:solidFill>
                  <a:schemeClr val="tx1"/>
                </a:solidFill>
                <a:cs typeface="Arial"/>
              </a:rPr>
              <a:t>circumstances</a:t>
            </a:r>
            <a:r>
              <a:rPr lang="en-GB" sz="1100" spc="-40">
                <a:solidFill>
                  <a:schemeClr val="tx1"/>
                </a:solidFill>
                <a:cs typeface="Arial"/>
              </a:rPr>
              <a:t> </a:t>
            </a:r>
            <a:r>
              <a:rPr lang="en-GB" sz="1100">
                <a:solidFill>
                  <a:schemeClr val="tx1"/>
                </a:solidFill>
                <a:cs typeface="Arial"/>
              </a:rPr>
              <a:t>–</a:t>
            </a:r>
            <a:r>
              <a:rPr lang="en-GB" sz="1100" spc="-40">
                <a:solidFill>
                  <a:schemeClr val="tx1"/>
                </a:solidFill>
                <a:cs typeface="Arial"/>
              </a:rPr>
              <a:t> </a:t>
            </a:r>
            <a:r>
              <a:rPr lang="en-GB" sz="1100" spc="-20">
                <a:solidFill>
                  <a:schemeClr val="tx1"/>
                </a:solidFill>
                <a:cs typeface="Arial"/>
              </a:rPr>
              <a:t>but </a:t>
            </a:r>
            <a:r>
              <a:rPr lang="en-GB" sz="1100" spc="-8">
                <a:solidFill>
                  <a:schemeClr val="tx1"/>
                </a:solidFill>
                <a:cs typeface="Arial"/>
              </a:rPr>
              <a:t>carefully</a:t>
            </a:r>
            <a:r>
              <a:rPr lang="en-GB" sz="1100" spc="-32">
                <a:solidFill>
                  <a:schemeClr val="tx1"/>
                </a:solidFill>
                <a:cs typeface="Arial"/>
              </a:rPr>
              <a:t> </a:t>
            </a:r>
            <a:r>
              <a:rPr lang="en-GB" sz="1100">
                <a:solidFill>
                  <a:schemeClr val="tx1"/>
                </a:solidFill>
                <a:cs typeface="Arial"/>
              </a:rPr>
              <a:t>and</a:t>
            </a:r>
            <a:r>
              <a:rPr lang="en-GB" sz="1100" spc="-28">
                <a:solidFill>
                  <a:schemeClr val="tx1"/>
                </a:solidFill>
                <a:cs typeface="Arial"/>
              </a:rPr>
              <a:t> </a:t>
            </a:r>
            <a:br>
              <a:rPr lang="en-GB" sz="1100" spc="-28">
                <a:solidFill>
                  <a:schemeClr val="tx1"/>
                </a:solidFill>
                <a:cs typeface="Arial"/>
              </a:rPr>
            </a:br>
            <a:r>
              <a:rPr lang="en-GB" sz="1100">
                <a:solidFill>
                  <a:schemeClr val="tx1"/>
                </a:solidFill>
                <a:cs typeface="Arial"/>
              </a:rPr>
              <a:t>with</a:t>
            </a:r>
            <a:r>
              <a:rPr lang="en-GB" sz="1100" spc="-32">
                <a:solidFill>
                  <a:schemeClr val="tx1"/>
                </a:solidFill>
                <a:cs typeface="Arial"/>
              </a:rPr>
              <a:t> </a:t>
            </a:r>
            <a:r>
              <a:rPr lang="en-GB" sz="1100">
                <a:solidFill>
                  <a:schemeClr val="tx1"/>
                </a:solidFill>
                <a:cs typeface="Arial"/>
              </a:rPr>
              <a:t>tact</a:t>
            </a:r>
            <a:r>
              <a:rPr lang="en-GB" sz="1100" spc="-28">
                <a:solidFill>
                  <a:schemeClr val="tx1"/>
                </a:solidFill>
                <a:cs typeface="Arial"/>
              </a:rPr>
              <a:t> </a:t>
            </a:r>
            <a:r>
              <a:rPr lang="en-GB" sz="1100">
                <a:solidFill>
                  <a:schemeClr val="tx1"/>
                </a:solidFill>
                <a:cs typeface="Arial"/>
              </a:rPr>
              <a:t>and</a:t>
            </a:r>
            <a:r>
              <a:rPr lang="en-GB" sz="1100" spc="-32">
                <a:solidFill>
                  <a:schemeClr val="tx1"/>
                </a:solidFill>
                <a:cs typeface="Arial"/>
              </a:rPr>
              <a:t> </a:t>
            </a:r>
            <a:r>
              <a:rPr lang="en-GB" sz="1100" spc="-8">
                <a:solidFill>
                  <a:schemeClr val="tx1"/>
                </a:solidFill>
                <a:cs typeface="Arial"/>
              </a:rPr>
              <a:t>consideration</a:t>
            </a:r>
            <a:r>
              <a:rPr lang="en-GB" sz="1100" spc="-28">
                <a:solidFill>
                  <a:schemeClr val="tx1"/>
                </a:solidFill>
                <a:cs typeface="Arial"/>
              </a:rPr>
              <a:t> </a:t>
            </a:r>
            <a:r>
              <a:rPr lang="en-GB" sz="1100">
                <a:solidFill>
                  <a:schemeClr val="tx1"/>
                </a:solidFill>
                <a:cs typeface="Arial"/>
              </a:rPr>
              <a:t>for</a:t>
            </a:r>
            <a:r>
              <a:rPr lang="en-GB" sz="1100" spc="-28">
                <a:solidFill>
                  <a:schemeClr val="tx1"/>
                </a:solidFill>
                <a:cs typeface="Arial"/>
              </a:rPr>
              <a:t> </a:t>
            </a:r>
            <a:r>
              <a:rPr lang="en-GB" sz="1100" spc="-20">
                <a:solidFill>
                  <a:schemeClr val="tx1"/>
                </a:solidFill>
                <a:cs typeface="Arial"/>
              </a:rPr>
              <a:t>one </a:t>
            </a:r>
            <a:r>
              <a:rPr lang="en-GB" sz="1100" spc="-8">
                <a:solidFill>
                  <a:schemeClr val="tx1"/>
                </a:solidFill>
                <a:cs typeface="Arial"/>
              </a:rPr>
              <a:t>another’s</a:t>
            </a:r>
            <a:r>
              <a:rPr lang="en-GB" sz="1100" spc="-73">
                <a:solidFill>
                  <a:schemeClr val="tx1"/>
                </a:solidFill>
                <a:cs typeface="Arial"/>
              </a:rPr>
              <a:t> </a:t>
            </a:r>
            <a:r>
              <a:rPr lang="en-GB" sz="1100" spc="-8">
                <a:solidFill>
                  <a:schemeClr val="tx1"/>
                </a:solidFill>
                <a:cs typeface="Arial"/>
              </a:rPr>
              <a:t>needs.</a:t>
            </a:r>
          </a:p>
          <a:p>
            <a:pPr marL="9525" marR="74443" lvl="0" indent="0" defTabSz="914400">
              <a:spcAft>
                <a:spcPts val="300"/>
              </a:spcAft>
              <a:buClrTx/>
              <a:buFont typeface="+mj-lt"/>
              <a:buNone/>
              <a:tabLst>
                <a:tab pos="162234" algn="l"/>
              </a:tabLst>
              <a:defRPr/>
            </a:pPr>
            <a:endParaRPr lang="en-GB" sz="1100" spc="-8">
              <a:solidFill>
                <a:schemeClr val="tx1"/>
              </a:solidFill>
              <a:cs typeface="Arial"/>
            </a:endParaRPr>
          </a:p>
          <a:p>
            <a:pPr marL="9755" marR="74443" lvl="0" indent="0" defTabSz="914400">
              <a:spcAft>
                <a:spcPts val="300"/>
              </a:spcAft>
              <a:buClrTx/>
              <a:buFont typeface="+mj-lt"/>
              <a:buNone/>
              <a:tabLst>
                <a:tab pos="162234" algn="l"/>
              </a:tabLst>
              <a:defRPr/>
            </a:pPr>
            <a:r>
              <a:rPr lang="en-GB" sz="1100" spc="-8">
                <a:solidFill>
                  <a:schemeClr val="accent1"/>
                </a:solidFill>
                <a:cs typeface="Arial"/>
              </a:rPr>
              <a:t>When accepted</a:t>
            </a:r>
            <a:r>
              <a:rPr lang="en-GB" sz="1100" spc="-8" baseline="0">
                <a:solidFill>
                  <a:schemeClr val="accent1"/>
                </a:solidFill>
                <a:cs typeface="Arial"/>
              </a:rPr>
              <a:t> Shared Values are changed or challenged, </a:t>
            </a:r>
            <a:br>
              <a:rPr lang="en-GB" sz="1100" spc="-8" baseline="0">
                <a:solidFill>
                  <a:schemeClr val="accent1"/>
                </a:solidFill>
                <a:cs typeface="Arial"/>
              </a:rPr>
            </a:br>
            <a:r>
              <a:rPr lang="en-GB" sz="1100" spc="-8" baseline="0">
                <a:solidFill>
                  <a:schemeClr val="accent1"/>
                </a:solidFill>
                <a:cs typeface="Arial"/>
              </a:rPr>
              <a:t>the emotional impact and negative feelings can </a:t>
            </a:r>
            <a:br>
              <a:rPr lang="en-GB" sz="1100" spc="-8" baseline="0">
                <a:solidFill>
                  <a:schemeClr val="accent1"/>
                </a:solidFill>
                <a:cs typeface="Arial"/>
              </a:rPr>
            </a:br>
            <a:r>
              <a:rPr lang="en-GB" sz="1100" spc="-8" baseline="0">
                <a:solidFill>
                  <a:schemeClr val="accent1"/>
                </a:solidFill>
                <a:cs typeface="Arial"/>
              </a:rPr>
              <a:t>damage the Company. </a:t>
            </a:r>
          </a:p>
          <a:p>
            <a:pPr marL="9755" marR="74443" lvl="0" indent="0" defTabSz="914400">
              <a:spcAft>
                <a:spcPts val="300"/>
              </a:spcAft>
              <a:buClrTx/>
              <a:buFont typeface="+mj-lt"/>
              <a:buNone/>
              <a:tabLst>
                <a:tab pos="162234" algn="l"/>
              </a:tabLst>
              <a:defRPr/>
            </a:pPr>
            <a:r>
              <a:rPr lang="en-GB" sz="1100" b="1" spc="-8" baseline="0">
                <a:solidFill>
                  <a:schemeClr val="accent1"/>
                </a:solidFill>
                <a:cs typeface="Arial"/>
              </a:rPr>
              <a:t>-Robert E. Gallagher, May 1984</a:t>
            </a:r>
            <a:endParaRPr lang="en-GB" sz="1100" b="1">
              <a:solidFill>
                <a:schemeClr val="accent1"/>
              </a:solidFill>
              <a:cs typeface="Arial"/>
            </a:endParaRPr>
          </a:p>
        </p:txBody>
      </p:sp>
      <p:sp>
        <p:nvSpPr>
          <p:cNvPr id="11" name="Title 3">
            <a:extLst>
              <a:ext uri="{FF2B5EF4-FFF2-40B4-BE49-F238E27FC236}">
                <a16:creationId xmlns:a16="http://schemas.microsoft.com/office/drawing/2014/main" id="{17DC20F7-933F-FC29-AAFF-94772914A9FC}"/>
              </a:ext>
            </a:extLst>
          </p:cNvPr>
          <p:cNvSpPr txBox="1">
            <a:spLocks/>
          </p:cNvSpPr>
          <p:nvPr userDrawn="1"/>
        </p:nvSpPr>
        <p:spPr>
          <a:xfrm>
            <a:off x="611189" y="611190"/>
            <a:ext cx="9158042" cy="724125"/>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3600" b="1" kern="1200">
                <a:solidFill>
                  <a:schemeClr val="tx1"/>
                </a:solidFill>
                <a:latin typeface="+mj-lt"/>
                <a:ea typeface="+mj-ea"/>
                <a:cs typeface="+mj-cs"/>
              </a:defRPr>
            </a:lvl1pPr>
          </a:lstStyle>
          <a:p>
            <a:r>
              <a:rPr lang="en-GB">
                <a:solidFill>
                  <a:schemeClr val="accent2"/>
                </a:solidFill>
              </a:rPr>
              <a:t>The Gallagher Way</a:t>
            </a:r>
          </a:p>
        </p:txBody>
      </p:sp>
    </p:spTree>
    <p:extLst>
      <p:ext uri="{BB962C8B-B14F-4D97-AF65-F5344CB8AC3E}">
        <p14:creationId xmlns:p14="http://schemas.microsoft.com/office/powerpoint/2010/main" val="3438454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ivider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5" name="Subtitle 2">
            <a:extLst>
              <a:ext uri="{FF2B5EF4-FFF2-40B4-BE49-F238E27FC236}">
                <a16:creationId xmlns:a16="http://schemas.microsoft.com/office/drawing/2014/main" id="{06EBAC1C-D4D6-EA30-36A4-8752EDD2E640}"/>
              </a:ext>
            </a:extLst>
          </p:cNvPr>
          <p:cNvSpPr>
            <a:spLocks noGrp="1"/>
          </p:cNvSpPr>
          <p:nvPr>
            <p:ph type="subTitle" idx="1" hasCustomPrompt="1"/>
          </p:nvPr>
        </p:nvSpPr>
        <p:spPr>
          <a:xfrm>
            <a:off x="611189" y="3792013"/>
            <a:ext cx="6335712" cy="561114"/>
          </a:xfrm>
        </p:spPr>
        <p:txBody>
          <a:bodyPr>
            <a:noAutofit/>
          </a:bodyPr>
          <a:lstStyle>
            <a:lvl1pPr marL="0" indent="0" algn="l">
              <a:buNone/>
              <a:defRPr sz="16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26" name="Text Placeholder 25">
            <a:extLst>
              <a:ext uri="{FF2B5EF4-FFF2-40B4-BE49-F238E27FC236}">
                <a16:creationId xmlns:a16="http://schemas.microsoft.com/office/drawing/2014/main" id="{1E860CBB-7A89-7A33-DD65-5DA9EAAD3CDE}"/>
              </a:ext>
            </a:extLst>
          </p:cNvPr>
          <p:cNvSpPr>
            <a:spLocks noGrp="1"/>
          </p:cNvSpPr>
          <p:nvPr>
            <p:ph type="body" sz="quarter" idx="19" hasCustomPrompt="1"/>
          </p:nvPr>
        </p:nvSpPr>
        <p:spPr>
          <a:xfrm>
            <a:off x="611189" y="638819"/>
            <a:ext cx="3475980"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Third line of title</a:t>
            </a:r>
            <a:endParaRPr lang="en-GB"/>
          </a:p>
        </p:txBody>
      </p:sp>
      <p:sp>
        <p:nvSpPr>
          <p:cNvPr id="27" name="Text Placeholder 25">
            <a:extLst>
              <a:ext uri="{FF2B5EF4-FFF2-40B4-BE49-F238E27FC236}">
                <a16:creationId xmlns:a16="http://schemas.microsoft.com/office/drawing/2014/main" id="{78D556A4-8D7B-362B-245D-BDA3E0B69440}"/>
              </a:ext>
            </a:extLst>
          </p:cNvPr>
          <p:cNvSpPr>
            <a:spLocks noGrp="1"/>
          </p:cNvSpPr>
          <p:nvPr>
            <p:ph type="body" sz="quarter" idx="20" hasCustomPrompt="1"/>
          </p:nvPr>
        </p:nvSpPr>
        <p:spPr>
          <a:xfrm>
            <a:off x="611190" y="1473368"/>
            <a:ext cx="3931233"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Second line of title</a:t>
            </a:r>
            <a:endParaRPr lang="en-GB"/>
          </a:p>
        </p:txBody>
      </p:sp>
      <p:sp>
        <p:nvSpPr>
          <p:cNvPr id="28" name="Text Placeholder 25">
            <a:extLst>
              <a:ext uri="{FF2B5EF4-FFF2-40B4-BE49-F238E27FC236}">
                <a16:creationId xmlns:a16="http://schemas.microsoft.com/office/drawing/2014/main" id="{7DE41499-C41D-1965-FE12-4C59C4F53401}"/>
              </a:ext>
            </a:extLst>
          </p:cNvPr>
          <p:cNvSpPr>
            <a:spLocks noGrp="1"/>
          </p:cNvSpPr>
          <p:nvPr>
            <p:ph type="body" sz="quarter" idx="21" hasCustomPrompt="1"/>
          </p:nvPr>
        </p:nvSpPr>
        <p:spPr>
          <a:xfrm>
            <a:off x="611188" y="2314736"/>
            <a:ext cx="3339724"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First line of title</a:t>
            </a:r>
            <a:endParaRPr lang="en-GB"/>
          </a:p>
        </p:txBody>
      </p:sp>
      <p:pic>
        <p:nvPicPr>
          <p:cNvPr id="37" name="Picture 3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5827090"/>
            <a:ext cx="1862960" cy="573886"/>
          </a:xfrm>
          <a:prstGeom prst="rect">
            <a:avLst/>
          </a:prstGeom>
        </p:spPr>
      </p:pic>
      <p:cxnSp>
        <p:nvCxnSpPr>
          <p:cNvPr id="11" name="Straight Connector 10">
            <a:extLst>
              <a:ext uri="{FF2B5EF4-FFF2-40B4-BE49-F238E27FC236}">
                <a16:creationId xmlns:a16="http://schemas.microsoft.com/office/drawing/2014/main" id="{B225B88B-2432-254D-C38F-BC572F14FA08}"/>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12"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3"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
        <p:nvSpPr>
          <p:cNvPr id="4" name="Text Placeholder 8">
            <a:extLst>
              <a:ext uri="{FF2B5EF4-FFF2-40B4-BE49-F238E27FC236}">
                <a16:creationId xmlns:a16="http://schemas.microsoft.com/office/drawing/2014/main" id="{07F3A42D-81B8-14C8-FF0F-E68FF0187EA0}"/>
              </a:ext>
            </a:extLst>
          </p:cNvPr>
          <p:cNvSpPr>
            <a:spLocks noGrp="1"/>
          </p:cNvSpPr>
          <p:nvPr>
            <p:ph type="body" sz="quarter" idx="15" hasCustomPrompt="1"/>
          </p:nvPr>
        </p:nvSpPr>
        <p:spPr>
          <a:xfrm>
            <a:off x="8617048" y="4182466"/>
            <a:ext cx="2971483" cy="2554545"/>
          </a:xfrm>
          <a:solidFill>
            <a:schemeClr val="bg1"/>
          </a:solidFill>
        </p:spPr>
        <p:txBody>
          <a:bodyPr>
            <a:spAutoFit/>
          </a:bodyPr>
          <a:lstStyle>
            <a:lvl1pPr marL="0" indent="0" algn="r">
              <a:lnSpc>
                <a:spcPct val="100000"/>
              </a:lnSpc>
              <a:spcAft>
                <a:spcPts val="0"/>
              </a:spcAft>
              <a:buFont typeface="Arial" panose="020B0604020202020204" pitchFamily="34" charset="0"/>
              <a:buNone/>
              <a:defRPr sz="16600" b="1">
                <a:solidFill>
                  <a:schemeClr val="accent1">
                    <a:alpha val="25000"/>
                  </a:schemeClr>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Tree>
    <p:extLst>
      <p:ext uri="{BB962C8B-B14F-4D97-AF65-F5344CB8AC3E}">
        <p14:creationId xmlns:p14="http://schemas.microsoft.com/office/powerpoint/2010/main" val="334226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DDDDA8-D629-5DCE-2064-067946DC627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F996F2BB-D66F-CBAD-3E70-8FB4DDEB0E1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231BECE4-A397-3B03-8FB6-E054C10FACF8}"/>
              </a:ext>
            </a:extLst>
          </p:cNvPr>
          <p:cNvSpPr>
            <a:spLocks noGrp="1"/>
          </p:cNvSpPr>
          <p:nvPr>
            <p:ph type="dt" sz="half" idx="10"/>
          </p:nvPr>
        </p:nvSpPr>
        <p:spPr/>
        <p:txBody>
          <a:bodyPr/>
          <a:lstStyle/>
          <a:p>
            <a:endParaRPr lang="es-CO"/>
          </a:p>
        </p:txBody>
      </p:sp>
      <p:sp>
        <p:nvSpPr>
          <p:cNvPr id="5" name="Marcador de pie de página 4">
            <a:extLst>
              <a:ext uri="{FF2B5EF4-FFF2-40B4-BE49-F238E27FC236}">
                <a16:creationId xmlns:a16="http://schemas.microsoft.com/office/drawing/2014/main" id="{F221CBF5-537F-4B8D-E4BA-E1CC40F86E25}"/>
              </a:ext>
            </a:extLst>
          </p:cNvPr>
          <p:cNvSpPr>
            <a:spLocks noGrp="1"/>
          </p:cNvSpPr>
          <p:nvPr>
            <p:ph type="ftr" sz="quarter" idx="11"/>
          </p:nvPr>
        </p:nvSpPr>
        <p:spPr/>
        <p:txBody>
          <a:bodyPr/>
          <a:lstStyle/>
          <a:p>
            <a:r>
              <a:rPr lang="en-US"/>
              <a:t>For Institutional Use Only. Not for Public Distribution. ©2025 ARTHUR J. GALLAGHER &amp; CO.</a:t>
            </a:r>
            <a:endParaRPr lang="es-CO"/>
          </a:p>
        </p:txBody>
      </p:sp>
      <p:sp>
        <p:nvSpPr>
          <p:cNvPr id="6" name="Marcador de número de diapositiva 5">
            <a:extLst>
              <a:ext uri="{FF2B5EF4-FFF2-40B4-BE49-F238E27FC236}">
                <a16:creationId xmlns:a16="http://schemas.microsoft.com/office/drawing/2014/main" id="{6CD16A9F-BF0A-BA9B-0ADB-DB49250C83AF}"/>
              </a:ext>
            </a:extLst>
          </p:cNvPr>
          <p:cNvSpPr>
            <a:spLocks noGrp="1"/>
          </p:cNvSpPr>
          <p:nvPr>
            <p:ph type="sldNum" sz="quarter" idx="12"/>
          </p:nvPr>
        </p:nvSpPr>
        <p:spPr/>
        <p:txBody>
          <a:bodyPr/>
          <a:lstStyle/>
          <a:p>
            <a:fld id="{0B695BBF-3E45-4238-B03D-7647152B0DA0}" type="slidenum">
              <a:rPr lang="es-CO" smtClean="0"/>
              <a:t>‹#›</a:t>
            </a:fld>
            <a:endParaRPr lang="es-CO"/>
          </a:p>
        </p:txBody>
      </p:sp>
    </p:spTree>
    <p:extLst>
      <p:ext uri="{BB962C8B-B14F-4D97-AF65-F5344CB8AC3E}">
        <p14:creationId xmlns:p14="http://schemas.microsoft.com/office/powerpoint/2010/main" val="7041798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Divider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5" name="Subtitle 2">
            <a:extLst>
              <a:ext uri="{FF2B5EF4-FFF2-40B4-BE49-F238E27FC236}">
                <a16:creationId xmlns:a16="http://schemas.microsoft.com/office/drawing/2014/main" id="{06EBAC1C-D4D6-EA30-36A4-8752EDD2E640}"/>
              </a:ext>
            </a:extLst>
          </p:cNvPr>
          <p:cNvSpPr>
            <a:spLocks noGrp="1"/>
          </p:cNvSpPr>
          <p:nvPr>
            <p:ph type="subTitle" idx="1" hasCustomPrompt="1"/>
          </p:nvPr>
        </p:nvSpPr>
        <p:spPr>
          <a:xfrm>
            <a:off x="611189" y="3792013"/>
            <a:ext cx="6335712" cy="561114"/>
          </a:xfrm>
        </p:spPr>
        <p:txBody>
          <a:bodyPr>
            <a:noAutofit/>
          </a:bodyPr>
          <a:lstStyle>
            <a:lvl1pPr marL="0" indent="0" algn="l">
              <a:buNone/>
              <a:defRPr sz="16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26" name="Text Placeholder 25">
            <a:extLst>
              <a:ext uri="{FF2B5EF4-FFF2-40B4-BE49-F238E27FC236}">
                <a16:creationId xmlns:a16="http://schemas.microsoft.com/office/drawing/2014/main" id="{1E860CBB-7A89-7A33-DD65-5DA9EAAD3CDE}"/>
              </a:ext>
            </a:extLst>
          </p:cNvPr>
          <p:cNvSpPr>
            <a:spLocks noGrp="1"/>
          </p:cNvSpPr>
          <p:nvPr>
            <p:ph type="body" sz="quarter" idx="19" hasCustomPrompt="1"/>
          </p:nvPr>
        </p:nvSpPr>
        <p:spPr>
          <a:xfrm>
            <a:off x="611189" y="638819"/>
            <a:ext cx="3475980"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Third line of title</a:t>
            </a:r>
            <a:endParaRPr lang="en-GB"/>
          </a:p>
        </p:txBody>
      </p:sp>
      <p:sp>
        <p:nvSpPr>
          <p:cNvPr id="27" name="Text Placeholder 25">
            <a:extLst>
              <a:ext uri="{FF2B5EF4-FFF2-40B4-BE49-F238E27FC236}">
                <a16:creationId xmlns:a16="http://schemas.microsoft.com/office/drawing/2014/main" id="{78D556A4-8D7B-362B-245D-BDA3E0B69440}"/>
              </a:ext>
            </a:extLst>
          </p:cNvPr>
          <p:cNvSpPr>
            <a:spLocks noGrp="1"/>
          </p:cNvSpPr>
          <p:nvPr>
            <p:ph type="body" sz="quarter" idx="20" hasCustomPrompt="1"/>
          </p:nvPr>
        </p:nvSpPr>
        <p:spPr>
          <a:xfrm>
            <a:off x="611190" y="1473368"/>
            <a:ext cx="3931233"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Second line of title</a:t>
            </a:r>
            <a:endParaRPr lang="en-GB"/>
          </a:p>
        </p:txBody>
      </p:sp>
      <p:sp>
        <p:nvSpPr>
          <p:cNvPr id="28" name="Text Placeholder 25">
            <a:extLst>
              <a:ext uri="{FF2B5EF4-FFF2-40B4-BE49-F238E27FC236}">
                <a16:creationId xmlns:a16="http://schemas.microsoft.com/office/drawing/2014/main" id="{7DE41499-C41D-1965-FE12-4C59C4F53401}"/>
              </a:ext>
            </a:extLst>
          </p:cNvPr>
          <p:cNvSpPr>
            <a:spLocks noGrp="1"/>
          </p:cNvSpPr>
          <p:nvPr>
            <p:ph type="body" sz="quarter" idx="21" hasCustomPrompt="1"/>
          </p:nvPr>
        </p:nvSpPr>
        <p:spPr>
          <a:xfrm>
            <a:off x="611188" y="2314736"/>
            <a:ext cx="3339724"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First line of title</a:t>
            </a:r>
            <a:endParaRPr lang="en-GB"/>
          </a:p>
        </p:txBody>
      </p:sp>
      <p:pic>
        <p:nvPicPr>
          <p:cNvPr id="24" name="Picture 2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5827090"/>
            <a:ext cx="1862960" cy="573886"/>
          </a:xfrm>
          <a:prstGeom prst="rect">
            <a:avLst/>
          </a:prstGeom>
        </p:spPr>
      </p:pic>
      <p:cxnSp>
        <p:nvCxnSpPr>
          <p:cNvPr id="8" name="Straight Connector 7">
            <a:extLst>
              <a:ext uri="{FF2B5EF4-FFF2-40B4-BE49-F238E27FC236}">
                <a16:creationId xmlns:a16="http://schemas.microsoft.com/office/drawing/2014/main" id="{B225B88B-2432-254D-C38F-BC572F14FA08}"/>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
        <p:nvSpPr>
          <p:cNvPr id="4" name="Text Placeholder 8">
            <a:extLst>
              <a:ext uri="{FF2B5EF4-FFF2-40B4-BE49-F238E27FC236}">
                <a16:creationId xmlns:a16="http://schemas.microsoft.com/office/drawing/2014/main" id="{07F3A42D-81B8-14C8-FF0F-E68FF0187EA0}"/>
              </a:ext>
            </a:extLst>
          </p:cNvPr>
          <p:cNvSpPr>
            <a:spLocks noGrp="1"/>
          </p:cNvSpPr>
          <p:nvPr>
            <p:ph type="body" sz="quarter" idx="15" hasCustomPrompt="1"/>
          </p:nvPr>
        </p:nvSpPr>
        <p:spPr>
          <a:xfrm>
            <a:off x="8617048" y="4182466"/>
            <a:ext cx="2971483" cy="2554545"/>
          </a:xfrm>
          <a:solidFill>
            <a:schemeClr val="bg1"/>
          </a:solidFill>
        </p:spPr>
        <p:txBody>
          <a:bodyPr>
            <a:spAutoFit/>
          </a:bodyPr>
          <a:lstStyle>
            <a:lvl1pPr marL="0" indent="0" algn="r">
              <a:lnSpc>
                <a:spcPct val="100000"/>
              </a:lnSpc>
              <a:spcAft>
                <a:spcPts val="0"/>
              </a:spcAft>
              <a:buFont typeface="Arial" panose="020B0604020202020204" pitchFamily="34" charset="0"/>
              <a:buNone/>
              <a:defRPr sz="16600" b="1">
                <a:solidFill>
                  <a:schemeClr val="accent1">
                    <a:alpha val="25000"/>
                  </a:schemeClr>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Tree>
    <p:extLst>
      <p:ext uri="{BB962C8B-B14F-4D97-AF65-F5344CB8AC3E}">
        <p14:creationId xmlns:p14="http://schemas.microsoft.com/office/powerpoint/2010/main" val="2374271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5" name="Subtitle 2">
            <a:extLst>
              <a:ext uri="{FF2B5EF4-FFF2-40B4-BE49-F238E27FC236}">
                <a16:creationId xmlns:a16="http://schemas.microsoft.com/office/drawing/2014/main" id="{06EBAC1C-D4D6-EA30-36A4-8752EDD2E640}"/>
              </a:ext>
            </a:extLst>
          </p:cNvPr>
          <p:cNvSpPr>
            <a:spLocks noGrp="1"/>
          </p:cNvSpPr>
          <p:nvPr>
            <p:ph type="subTitle" idx="1" hasCustomPrompt="1"/>
          </p:nvPr>
        </p:nvSpPr>
        <p:spPr>
          <a:xfrm>
            <a:off x="611189" y="3792013"/>
            <a:ext cx="6335712" cy="561114"/>
          </a:xfrm>
        </p:spPr>
        <p:txBody>
          <a:bodyPr>
            <a:noAutofit/>
          </a:bodyPr>
          <a:lstStyle>
            <a:lvl1pPr marL="0" indent="0" algn="l">
              <a:buNone/>
              <a:defRPr sz="16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26" name="Text Placeholder 25">
            <a:extLst>
              <a:ext uri="{FF2B5EF4-FFF2-40B4-BE49-F238E27FC236}">
                <a16:creationId xmlns:a16="http://schemas.microsoft.com/office/drawing/2014/main" id="{1E860CBB-7A89-7A33-DD65-5DA9EAAD3CDE}"/>
              </a:ext>
            </a:extLst>
          </p:cNvPr>
          <p:cNvSpPr>
            <a:spLocks noGrp="1"/>
          </p:cNvSpPr>
          <p:nvPr>
            <p:ph type="body" sz="quarter" idx="19" hasCustomPrompt="1"/>
          </p:nvPr>
        </p:nvSpPr>
        <p:spPr>
          <a:xfrm>
            <a:off x="611189" y="638819"/>
            <a:ext cx="3475980"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Third line of title</a:t>
            </a:r>
            <a:endParaRPr lang="en-GB"/>
          </a:p>
        </p:txBody>
      </p:sp>
      <p:sp>
        <p:nvSpPr>
          <p:cNvPr id="27" name="Text Placeholder 25">
            <a:extLst>
              <a:ext uri="{FF2B5EF4-FFF2-40B4-BE49-F238E27FC236}">
                <a16:creationId xmlns:a16="http://schemas.microsoft.com/office/drawing/2014/main" id="{78D556A4-8D7B-362B-245D-BDA3E0B69440}"/>
              </a:ext>
            </a:extLst>
          </p:cNvPr>
          <p:cNvSpPr>
            <a:spLocks noGrp="1"/>
          </p:cNvSpPr>
          <p:nvPr>
            <p:ph type="body" sz="quarter" idx="20" hasCustomPrompt="1"/>
          </p:nvPr>
        </p:nvSpPr>
        <p:spPr>
          <a:xfrm>
            <a:off x="611190" y="1473368"/>
            <a:ext cx="3931233"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Second line of title</a:t>
            </a:r>
            <a:endParaRPr lang="en-GB"/>
          </a:p>
        </p:txBody>
      </p:sp>
      <p:sp>
        <p:nvSpPr>
          <p:cNvPr id="28" name="Text Placeholder 25">
            <a:extLst>
              <a:ext uri="{FF2B5EF4-FFF2-40B4-BE49-F238E27FC236}">
                <a16:creationId xmlns:a16="http://schemas.microsoft.com/office/drawing/2014/main" id="{7DE41499-C41D-1965-FE12-4C59C4F53401}"/>
              </a:ext>
            </a:extLst>
          </p:cNvPr>
          <p:cNvSpPr>
            <a:spLocks noGrp="1"/>
          </p:cNvSpPr>
          <p:nvPr>
            <p:ph type="body" sz="quarter" idx="21" hasCustomPrompt="1"/>
          </p:nvPr>
        </p:nvSpPr>
        <p:spPr>
          <a:xfrm>
            <a:off x="611188" y="2314736"/>
            <a:ext cx="3339724"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First line of title</a:t>
            </a:r>
            <a:endParaRPr lang="en-GB"/>
          </a:p>
        </p:txBody>
      </p:sp>
      <p:pic>
        <p:nvPicPr>
          <p:cNvPr id="24" name="Picture 2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5827090"/>
            <a:ext cx="1862960" cy="573886"/>
          </a:xfrm>
          <a:prstGeom prst="rect">
            <a:avLst/>
          </a:prstGeom>
        </p:spPr>
      </p:pic>
      <p:cxnSp>
        <p:nvCxnSpPr>
          <p:cNvPr id="8" name="Straight Connector 7">
            <a:extLst>
              <a:ext uri="{FF2B5EF4-FFF2-40B4-BE49-F238E27FC236}">
                <a16:creationId xmlns:a16="http://schemas.microsoft.com/office/drawing/2014/main" id="{B225B88B-2432-254D-C38F-BC572F14FA08}"/>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
        <p:nvSpPr>
          <p:cNvPr id="4" name="Text Placeholder 8">
            <a:extLst>
              <a:ext uri="{FF2B5EF4-FFF2-40B4-BE49-F238E27FC236}">
                <a16:creationId xmlns:a16="http://schemas.microsoft.com/office/drawing/2014/main" id="{07F3A42D-81B8-14C8-FF0F-E68FF0187EA0}"/>
              </a:ext>
            </a:extLst>
          </p:cNvPr>
          <p:cNvSpPr>
            <a:spLocks noGrp="1"/>
          </p:cNvSpPr>
          <p:nvPr>
            <p:ph type="body" sz="quarter" idx="15" hasCustomPrompt="1"/>
          </p:nvPr>
        </p:nvSpPr>
        <p:spPr>
          <a:xfrm>
            <a:off x="8617048" y="4182466"/>
            <a:ext cx="2971483" cy="2554545"/>
          </a:xfrm>
          <a:solidFill>
            <a:schemeClr val="bg1"/>
          </a:solidFill>
        </p:spPr>
        <p:txBody>
          <a:bodyPr>
            <a:spAutoFit/>
          </a:bodyPr>
          <a:lstStyle>
            <a:lvl1pPr marL="0" indent="0" algn="r">
              <a:lnSpc>
                <a:spcPct val="100000"/>
              </a:lnSpc>
              <a:spcAft>
                <a:spcPts val="0"/>
              </a:spcAft>
              <a:buFont typeface="Arial" panose="020B0604020202020204" pitchFamily="34" charset="0"/>
              <a:buNone/>
              <a:defRPr sz="16600" b="1">
                <a:solidFill>
                  <a:schemeClr val="accent1">
                    <a:alpha val="25000"/>
                  </a:schemeClr>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Tree>
    <p:extLst>
      <p:ext uri="{BB962C8B-B14F-4D97-AF65-F5344CB8AC3E}">
        <p14:creationId xmlns:p14="http://schemas.microsoft.com/office/powerpoint/2010/main" val="34690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Divider Image Orange">
    <p:bg>
      <p:bgPr>
        <a:solidFill>
          <a:schemeClr val="bg1"/>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5C27117E-339D-F5F2-1C39-7BFC8FE5891D}"/>
              </a:ext>
            </a:extLst>
          </p:cNvPr>
          <p:cNvSpPr/>
          <p:nvPr userDrawn="1"/>
        </p:nvSpPr>
        <p:spPr>
          <a:xfrm rot="5400000">
            <a:off x="2667646" y="-2667646"/>
            <a:ext cx="6857998" cy="12193291"/>
          </a:xfrm>
          <a:custGeom>
            <a:avLst/>
            <a:gdLst>
              <a:gd name="connsiteX0" fmla="*/ 6857998 w 6857998"/>
              <a:gd name="connsiteY0" fmla="*/ 0 h 12193291"/>
              <a:gd name="connsiteX1" fmla="*/ 6857998 w 6857998"/>
              <a:gd name="connsiteY1" fmla="*/ 12193291 h 12193291"/>
              <a:gd name="connsiteX2" fmla="*/ 3434340 w 6857998"/>
              <a:gd name="connsiteY2" fmla="*/ 12193291 h 12193291"/>
              <a:gd name="connsiteX3" fmla="*/ 3433032 w 6857998"/>
              <a:gd name="connsiteY3" fmla="*/ 12192001 h 12193291"/>
              <a:gd name="connsiteX4" fmla="*/ 0 w 6857998"/>
              <a:gd name="connsiteY4" fmla="*/ 12192001 h 12193291"/>
              <a:gd name="connsiteX5" fmla="*/ 0 w 6857998"/>
              <a:gd name="connsiteY5" fmla="*/ 1 h 12193291"/>
              <a:gd name="connsiteX6" fmla="*/ 3998685 w 6857998"/>
              <a:gd name="connsiteY6" fmla="*/ 1 h 12193291"/>
              <a:gd name="connsiteX7" fmla="*/ 3998685 w 6857998"/>
              <a:gd name="connsiteY7" fmla="*/ 4 h 12193291"/>
              <a:gd name="connsiteX8" fmla="*/ 6286156 w 6857998"/>
              <a:gd name="connsiteY8" fmla="*/ 4 h 12193291"/>
              <a:gd name="connsiteX9" fmla="*/ 6286156 w 6857998"/>
              <a:gd name="connsiteY9" fmla="*/ 0 h 1219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7998" h="12193291">
                <a:moveTo>
                  <a:pt x="6857998" y="0"/>
                </a:moveTo>
                <a:lnTo>
                  <a:pt x="6857998" y="12193291"/>
                </a:lnTo>
                <a:lnTo>
                  <a:pt x="3434340" y="12193291"/>
                </a:lnTo>
                <a:lnTo>
                  <a:pt x="3433032" y="12192001"/>
                </a:lnTo>
                <a:lnTo>
                  <a:pt x="0" y="12192001"/>
                </a:lnTo>
                <a:lnTo>
                  <a:pt x="0" y="1"/>
                </a:lnTo>
                <a:lnTo>
                  <a:pt x="3998685" y="1"/>
                </a:lnTo>
                <a:lnTo>
                  <a:pt x="3998685" y="4"/>
                </a:lnTo>
                <a:lnTo>
                  <a:pt x="6286156" y="4"/>
                </a:lnTo>
                <a:lnTo>
                  <a:pt x="6286156" y="0"/>
                </a:lnTo>
                <a:close/>
              </a:path>
            </a:pathLst>
          </a:custGeom>
          <a:gradFill>
            <a:gsLst>
              <a:gs pos="0">
                <a:schemeClr val="accent1">
                  <a:lumMod val="5000"/>
                  <a:lumOff val="95000"/>
                </a:schemeClr>
              </a:gs>
              <a:gs pos="100000">
                <a:schemeClr val="accent1">
                  <a:alpha val="5000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4" name="Freeform: Shape 73">
            <a:extLst>
              <a:ext uri="{FF2B5EF4-FFF2-40B4-BE49-F238E27FC236}">
                <a16:creationId xmlns:a16="http://schemas.microsoft.com/office/drawing/2014/main" id="{196D1847-30B8-E892-AEE5-2A31F04B05C3}"/>
              </a:ext>
            </a:extLst>
          </p:cNvPr>
          <p:cNvSpPr/>
          <p:nvPr userDrawn="1"/>
        </p:nvSpPr>
        <p:spPr>
          <a:xfrm>
            <a:off x="6611203" y="0"/>
            <a:ext cx="3176436" cy="6855784"/>
          </a:xfrm>
          <a:custGeom>
            <a:avLst/>
            <a:gdLst>
              <a:gd name="connsiteX0" fmla="*/ 2238356 w 3176436"/>
              <a:gd name="connsiteY0" fmla="*/ 0 h 6855784"/>
              <a:gd name="connsiteX1" fmla="*/ 3176436 w 3176436"/>
              <a:gd name="connsiteY1" fmla="*/ 0 h 6855784"/>
              <a:gd name="connsiteX2" fmla="*/ 3025163 w 3176436"/>
              <a:gd name="connsiteY2" fmla="*/ 94608 h 6855784"/>
              <a:gd name="connsiteX3" fmla="*/ 895795 w 3176436"/>
              <a:gd name="connsiteY3" fmla="*/ 2591695 h 6855784"/>
              <a:gd name="connsiteX4" fmla="*/ 454862 w 3176436"/>
              <a:gd name="connsiteY4" fmla="*/ 6825396 h 6855784"/>
              <a:gd name="connsiteX5" fmla="*/ 465695 w 3176436"/>
              <a:gd name="connsiteY5" fmla="*/ 6855784 h 6855784"/>
              <a:gd name="connsiteX6" fmla="*/ 449706 w 3176436"/>
              <a:gd name="connsiteY6" fmla="*/ 6855784 h 6855784"/>
              <a:gd name="connsiteX7" fmla="*/ 448339 w 3176436"/>
              <a:gd name="connsiteY7" fmla="*/ 6853301 h 6855784"/>
              <a:gd name="connsiteX8" fmla="*/ 663671 w 3176436"/>
              <a:gd name="connsiteY8" fmla="*/ 2077346 h 6855784"/>
              <a:gd name="connsiteX9" fmla="*/ 2095367 w 3176436"/>
              <a:gd name="connsiteY9" fmla="*/ 126567 h 685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76436" h="6855784">
                <a:moveTo>
                  <a:pt x="2238356" y="0"/>
                </a:moveTo>
                <a:lnTo>
                  <a:pt x="3176436" y="0"/>
                </a:lnTo>
                <a:lnTo>
                  <a:pt x="3025163" y="94608"/>
                </a:lnTo>
                <a:cubicBezTo>
                  <a:pt x="2184412" y="645991"/>
                  <a:pt x="1422594" y="1506265"/>
                  <a:pt x="895795" y="2591695"/>
                </a:cubicBezTo>
                <a:cubicBezTo>
                  <a:pt x="180855" y="4064777"/>
                  <a:pt x="59531" y="5621351"/>
                  <a:pt x="454862" y="6825396"/>
                </a:cubicBezTo>
                <a:lnTo>
                  <a:pt x="465695" y="6855784"/>
                </a:lnTo>
                <a:lnTo>
                  <a:pt x="449706" y="6855784"/>
                </a:lnTo>
                <a:lnTo>
                  <a:pt x="448339" y="6853301"/>
                </a:lnTo>
                <a:cubicBezTo>
                  <a:pt x="-196106" y="5600633"/>
                  <a:pt x="-164155" y="3783020"/>
                  <a:pt x="663671" y="2077346"/>
                </a:cubicBezTo>
                <a:cubicBezTo>
                  <a:pt x="1039956" y="1302039"/>
                  <a:pt x="1536149" y="641607"/>
                  <a:pt x="2095367" y="126567"/>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0" name="Text Placeholder 8">
            <a:extLst>
              <a:ext uri="{FF2B5EF4-FFF2-40B4-BE49-F238E27FC236}">
                <a16:creationId xmlns:a16="http://schemas.microsoft.com/office/drawing/2014/main" id="{006C0BD5-D2D2-9BEB-300B-F8920CF5E0FC}"/>
              </a:ext>
            </a:extLst>
          </p:cNvPr>
          <p:cNvSpPr>
            <a:spLocks noGrp="1"/>
          </p:cNvSpPr>
          <p:nvPr userDrawn="1">
            <p:ph type="body" sz="quarter" idx="15" hasCustomPrompt="1"/>
          </p:nvPr>
        </p:nvSpPr>
        <p:spPr>
          <a:xfrm>
            <a:off x="618781" y="268865"/>
            <a:ext cx="2971483" cy="1769715"/>
          </a:xfrm>
        </p:spPr>
        <p:txBody>
          <a:bodyPr>
            <a:spAutoFit/>
          </a:bodyPr>
          <a:lstStyle>
            <a:lvl1pPr marL="0" indent="0" algn="l">
              <a:lnSpc>
                <a:spcPct val="100000"/>
              </a:lnSpc>
              <a:spcAft>
                <a:spcPts val="0"/>
              </a:spcAft>
              <a:buFont typeface="Arial" panose="020B0604020202020204" pitchFamily="34" charset="0"/>
              <a:buNone/>
              <a:defRPr sz="11500" b="1">
                <a:solidFill>
                  <a:schemeClr val="accent1"/>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
        <p:nvSpPr>
          <p:cNvPr id="63" name="Title 1">
            <a:extLst>
              <a:ext uri="{FF2B5EF4-FFF2-40B4-BE49-F238E27FC236}">
                <a16:creationId xmlns:a16="http://schemas.microsoft.com/office/drawing/2014/main" id="{F5120B9D-FF76-3DAA-B53C-36A437953506}"/>
              </a:ext>
            </a:extLst>
          </p:cNvPr>
          <p:cNvSpPr>
            <a:spLocks noGrp="1"/>
          </p:cNvSpPr>
          <p:nvPr>
            <p:ph type="title" hasCustomPrompt="1"/>
          </p:nvPr>
        </p:nvSpPr>
        <p:spPr>
          <a:xfrm>
            <a:off x="618781" y="2475066"/>
            <a:ext cx="5477219" cy="1192476"/>
          </a:xfrm>
        </p:spPr>
        <p:txBody>
          <a:bodyPr anchor="b">
            <a:noAutofit/>
          </a:bodyPr>
          <a:lstStyle>
            <a:lvl1pPr>
              <a:defRPr sz="2800">
                <a:solidFill>
                  <a:schemeClr val="accent1"/>
                </a:solidFill>
              </a:defRPr>
            </a:lvl1pPr>
          </a:lstStyle>
          <a:p>
            <a:r>
              <a:rPr lang="en-US"/>
              <a:t>Click to add title</a:t>
            </a:r>
            <a:endParaRPr lang="en-GB"/>
          </a:p>
        </p:txBody>
      </p:sp>
      <p:sp>
        <p:nvSpPr>
          <p:cNvPr id="64" name="Subtitle 2">
            <a:extLst>
              <a:ext uri="{FF2B5EF4-FFF2-40B4-BE49-F238E27FC236}">
                <a16:creationId xmlns:a16="http://schemas.microsoft.com/office/drawing/2014/main" id="{A6A8A5CE-7E0C-D85A-D624-FE6D030B3492}"/>
              </a:ext>
            </a:extLst>
          </p:cNvPr>
          <p:cNvSpPr>
            <a:spLocks noGrp="1"/>
          </p:cNvSpPr>
          <p:nvPr>
            <p:ph type="subTitle" idx="1" hasCustomPrompt="1"/>
          </p:nvPr>
        </p:nvSpPr>
        <p:spPr>
          <a:xfrm>
            <a:off x="618781" y="4382938"/>
            <a:ext cx="5477219" cy="600265"/>
          </a:xfrm>
        </p:spPr>
        <p:txBody>
          <a:bodyPr vert="horz" lIns="0" tIns="0" rIns="0" bIns="0" rtlCol="0">
            <a:noAutofit/>
          </a:bodyPr>
          <a:lstStyle>
            <a:lvl1pPr>
              <a:defRPr lang="en-GB" b="0" dirty="0"/>
            </a:lvl1pPr>
          </a:lstStyle>
          <a:p>
            <a:r>
              <a:rPr lang="en-US"/>
              <a:t>Click to add subtitle</a:t>
            </a:r>
            <a:endParaRPr lang="en-GB"/>
          </a:p>
        </p:txBody>
      </p:sp>
      <p:sp>
        <p:nvSpPr>
          <p:cNvPr id="65" name="Text Placeholder 86">
            <a:extLst>
              <a:ext uri="{FF2B5EF4-FFF2-40B4-BE49-F238E27FC236}">
                <a16:creationId xmlns:a16="http://schemas.microsoft.com/office/drawing/2014/main" id="{D8B5C044-2CE9-BC72-D217-7F73DF3DF521}"/>
              </a:ext>
            </a:extLst>
          </p:cNvPr>
          <p:cNvSpPr>
            <a:spLocks noGrp="1"/>
          </p:cNvSpPr>
          <p:nvPr>
            <p:ph type="body" sz="quarter" idx="17" hasCustomPrompt="1"/>
          </p:nvPr>
        </p:nvSpPr>
        <p:spPr>
          <a:xfrm rot="10800000" flipV="1">
            <a:off x="618783" y="4025238"/>
            <a:ext cx="732700" cy="0"/>
          </a:xfrm>
          <a:ln w="6350">
            <a:solidFill>
              <a:schemeClr val="accent1"/>
            </a:solidFill>
          </a:ln>
        </p:spPr>
        <p:txBody>
          <a:bodyPr/>
          <a:lstStyle>
            <a:lvl1pPr>
              <a:defRPr sz="133" b="0">
                <a:solidFill>
                  <a:schemeClr val="tx1">
                    <a:alpha val="0"/>
                  </a:schemeClr>
                </a:solidFill>
              </a:defRPr>
            </a:lvl1pPr>
          </a:lstStyle>
          <a:p>
            <a:pPr lvl="0"/>
            <a:r>
              <a:rPr lang="en-US"/>
              <a:t>.</a:t>
            </a:r>
            <a:endParaRPr lang="en-GB"/>
          </a:p>
        </p:txBody>
      </p:sp>
      <p:sp>
        <p:nvSpPr>
          <p:cNvPr id="68" name="Freeform: Shape 67">
            <a:extLst>
              <a:ext uri="{FF2B5EF4-FFF2-40B4-BE49-F238E27FC236}">
                <a16:creationId xmlns:a16="http://schemas.microsoft.com/office/drawing/2014/main" id="{FFCE70F3-3A5C-8B6F-1742-F2979E38741E}"/>
              </a:ext>
            </a:extLst>
          </p:cNvPr>
          <p:cNvSpPr/>
          <p:nvPr userDrawn="1"/>
        </p:nvSpPr>
        <p:spPr>
          <a:xfrm>
            <a:off x="6843328" y="0"/>
            <a:ext cx="5348675" cy="6858000"/>
          </a:xfrm>
          <a:custGeom>
            <a:avLst/>
            <a:gdLst>
              <a:gd name="connsiteX0" fmla="*/ 2944312 w 5348675"/>
              <a:gd name="connsiteY0" fmla="*/ 0 h 6858000"/>
              <a:gd name="connsiteX1" fmla="*/ 5348675 w 5348675"/>
              <a:gd name="connsiteY1" fmla="*/ 1 h 6858000"/>
              <a:gd name="connsiteX2" fmla="*/ 5348675 w 5348675"/>
              <a:gd name="connsiteY2" fmla="*/ 6858000 h 6858000"/>
              <a:gd name="connsiteX3" fmla="*/ 234360 w 5348675"/>
              <a:gd name="connsiteY3" fmla="*/ 6858000 h 6858000"/>
              <a:gd name="connsiteX4" fmla="*/ 222738 w 5348675"/>
              <a:gd name="connsiteY4" fmla="*/ 6825396 h 6858000"/>
              <a:gd name="connsiteX5" fmla="*/ 663671 w 5348675"/>
              <a:gd name="connsiteY5" fmla="*/ 2591695 h 6858000"/>
              <a:gd name="connsiteX6" fmla="*/ 2793039 w 5348675"/>
              <a:gd name="connsiteY6" fmla="*/ 946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675" h="6858000">
                <a:moveTo>
                  <a:pt x="2944312" y="0"/>
                </a:moveTo>
                <a:lnTo>
                  <a:pt x="5348675" y="1"/>
                </a:lnTo>
                <a:lnTo>
                  <a:pt x="5348675" y="6858000"/>
                </a:lnTo>
                <a:lnTo>
                  <a:pt x="234360" y="6858000"/>
                </a:lnTo>
                <a:lnTo>
                  <a:pt x="222738" y="6825396"/>
                </a:lnTo>
                <a:cubicBezTo>
                  <a:pt x="-172593" y="5621352"/>
                  <a:pt x="-51270" y="4064778"/>
                  <a:pt x="663671" y="2591695"/>
                </a:cubicBezTo>
                <a:cubicBezTo>
                  <a:pt x="1190470" y="1506266"/>
                  <a:pt x="1952288" y="645992"/>
                  <a:pt x="2793039" y="94609"/>
                </a:cubicBezTo>
                <a:close/>
              </a:path>
            </a:pathLst>
          </a:custGeom>
          <a:gradFill>
            <a:gsLst>
              <a:gs pos="100000">
                <a:schemeClr val="accent1">
                  <a:lumMod val="5000"/>
                  <a:lumOff val="95000"/>
                </a:schemeClr>
              </a:gs>
              <a:gs pos="0">
                <a:schemeClr val="accent1">
                  <a:alpha val="25000"/>
                </a:schemeClr>
              </a:gs>
            </a:gsLst>
            <a:lin ang="18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Picture Placeholder 9">
            <a:extLst>
              <a:ext uri="{FF2B5EF4-FFF2-40B4-BE49-F238E27FC236}">
                <a16:creationId xmlns:a16="http://schemas.microsoft.com/office/drawing/2014/main" id="{C3CADB47-BA04-648C-14C4-80082756D932}"/>
              </a:ext>
            </a:extLst>
          </p:cNvPr>
          <p:cNvSpPr>
            <a:spLocks noGrp="1"/>
          </p:cNvSpPr>
          <p:nvPr userDrawn="1">
            <p:ph type="pic" sz="quarter" idx="20"/>
          </p:nvPr>
        </p:nvSpPr>
        <p:spPr>
          <a:xfrm>
            <a:off x="6843325" y="0"/>
            <a:ext cx="5348675" cy="6858000"/>
          </a:xfrm>
          <a:custGeom>
            <a:avLst/>
            <a:gdLst>
              <a:gd name="connsiteX0" fmla="*/ 2944312 w 5348675"/>
              <a:gd name="connsiteY0" fmla="*/ 0 h 6858000"/>
              <a:gd name="connsiteX1" fmla="*/ 5348675 w 5348675"/>
              <a:gd name="connsiteY1" fmla="*/ 1 h 6858000"/>
              <a:gd name="connsiteX2" fmla="*/ 5348675 w 5348675"/>
              <a:gd name="connsiteY2" fmla="*/ 6858000 h 6858000"/>
              <a:gd name="connsiteX3" fmla="*/ 234360 w 5348675"/>
              <a:gd name="connsiteY3" fmla="*/ 6858000 h 6858000"/>
              <a:gd name="connsiteX4" fmla="*/ 222738 w 5348675"/>
              <a:gd name="connsiteY4" fmla="*/ 6825396 h 6858000"/>
              <a:gd name="connsiteX5" fmla="*/ 663671 w 5348675"/>
              <a:gd name="connsiteY5" fmla="*/ 2591695 h 6858000"/>
              <a:gd name="connsiteX6" fmla="*/ 2793039 w 5348675"/>
              <a:gd name="connsiteY6" fmla="*/ 946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675" h="6858000">
                <a:moveTo>
                  <a:pt x="2944312" y="0"/>
                </a:moveTo>
                <a:lnTo>
                  <a:pt x="5348675" y="1"/>
                </a:lnTo>
                <a:lnTo>
                  <a:pt x="5348675" y="6858000"/>
                </a:lnTo>
                <a:lnTo>
                  <a:pt x="234360" y="6858000"/>
                </a:lnTo>
                <a:lnTo>
                  <a:pt x="222738" y="6825396"/>
                </a:lnTo>
                <a:cubicBezTo>
                  <a:pt x="-172593" y="5621352"/>
                  <a:pt x="-51270" y="4064778"/>
                  <a:pt x="663671" y="2591695"/>
                </a:cubicBezTo>
                <a:cubicBezTo>
                  <a:pt x="1190470" y="1506266"/>
                  <a:pt x="1952288" y="645992"/>
                  <a:pt x="2793039" y="94609"/>
                </a:cubicBezTo>
                <a:close/>
              </a:path>
            </a:pathLst>
          </a:custGeom>
          <a:solidFill>
            <a:schemeClr val="bg2"/>
          </a:solidFill>
        </p:spPr>
        <p:txBody>
          <a:bodyPr wrap="square">
            <a:noAutofit/>
          </a:bodyPr>
          <a:lstStyle>
            <a:lvl1pPr algn="r">
              <a:defRPr/>
            </a:lvl1pPr>
          </a:lstStyle>
          <a:p>
            <a:endParaRPr lang="en-GB"/>
          </a:p>
        </p:txBody>
      </p:sp>
      <p:sp>
        <p:nvSpPr>
          <p:cNvPr id="16" name="Text Placeholder 15">
            <a:extLst>
              <a:ext uri="{FF2B5EF4-FFF2-40B4-BE49-F238E27FC236}">
                <a16:creationId xmlns:a16="http://schemas.microsoft.com/office/drawing/2014/main" id="{A3703D73-A0D9-7F55-4CB2-4C107EC9A64C}"/>
              </a:ext>
            </a:extLst>
          </p:cNvPr>
          <p:cNvSpPr>
            <a:spLocks noGrp="1"/>
          </p:cNvSpPr>
          <p:nvPr>
            <p:ph type="body" sz="quarter" idx="21" hasCustomPrompt="1"/>
          </p:nvPr>
        </p:nvSpPr>
        <p:spPr>
          <a:xfrm>
            <a:off x="6664883" y="1274"/>
            <a:ext cx="2551436" cy="6855786"/>
          </a:xfrm>
          <a:custGeom>
            <a:avLst/>
            <a:gdLst>
              <a:gd name="connsiteX0" fmla="*/ 1119314 w 2551436"/>
              <a:gd name="connsiteY0" fmla="*/ 0 h 6855786"/>
              <a:gd name="connsiteX1" fmla="*/ 2551436 w 2551436"/>
              <a:gd name="connsiteY1" fmla="*/ 6855786 h 6855786"/>
              <a:gd name="connsiteX2" fmla="*/ 1119314 w 2551436"/>
              <a:gd name="connsiteY2" fmla="*/ 0 h 6855786"/>
              <a:gd name="connsiteX0" fmla="*/ 2551436 w 2642876"/>
              <a:gd name="connsiteY0" fmla="*/ 6855786 h 6947226"/>
              <a:gd name="connsiteX1" fmla="*/ 1119314 w 2642876"/>
              <a:gd name="connsiteY1" fmla="*/ 0 h 6947226"/>
              <a:gd name="connsiteX2" fmla="*/ 2642876 w 2642876"/>
              <a:gd name="connsiteY2" fmla="*/ 6947226 h 6947226"/>
              <a:gd name="connsiteX0" fmla="*/ 2551436 w 2551436"/>
              <a:gd name="connsiteY0" fmla="*/ 6855786 h 6855786"/>
              <a:gd name="connsiteX1" fmla="*/ 1119314 w 2551436"/>
              <a:gd name="connsiteY1" fmla="*/ 0 h 6855786"/>
            </a:gdLst>
            <a:ahLst/>
            <a:cxnLst>
              <a:cxn ang="0">
                <a:pos x="connsiteX0" y="connsiteY0"/>
              </a:cxn>
              <a:cxn ang="0">
                <a:pos x="connsiteX1" y="connsiteY1"/>
              </a:cxn>
            </a:cxnLst>
            <a:rect l="l" t="t" r="r" b="b"/>
            <a:pathLst>
              <a:path w="2551436" h="6855786">
                <a:moveTo>
                  <a:pt x="2551436" y="6855786"/>
                </a:moveTo>
                <a:cubicBezTo>
                  <a:pt x="1005419" y="6398769"/>
                  <a:pt x="-1453518" y="3121390"/>
                  <a:pt x="1119314" y="0"/>
                </a:cubicBezTo>
              </a:path>
            </a:pathLst>
          </a:custGeom>
          <a:ln w="19050">
            <a:solidFill>
              <a:schemeClr val="bg1"/>
            </a:solidFill>
          </a:ln>
        </p:spPr>
        <p:txBody>
          <a:bodyPr wrap="square">
            <a:noAutofit/>
          </a:bodyPr>
          <a:lstStyle>
            <a:lvl1pPr>
              <a:defRPr sz="133" b="0">
                <a:solidFill>
                  <a:schemeClr val="bg1">
                    <a:alpha val="0"/>
                  </a:schemeClr>
                </a:solidFill>
              </a:defRPr>
            </a:lvl1pPr>
          </a:lstStyle>
          <a:p>
            <a:pPr lvl="0"/>
            <a:r>
              <a:rPr lang="en-US"/>
              <a:t>.</a:t>
            </a:r>
            <a:endParaRPr lang="en-GB"/>
          </a:p>
        </p:txBody>
      </p:sp>
      <p:pic>
        <p:nvPicPr>
          <p:cNvPr id="25" name="Picture 2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6728" y="5827090"/>
            <a:ext cx="1862960" cy="573886"/>
          </a:xfrm>
          <a:prstGeom prst="rect">
            <a:avLst/>
          </a:prstGeom>
        </p:spPr>
      </p:pic>
    </p:spTree>
    <p:extLst>
      <p:ext uri="{BB962C8B-B14F-4D97-AF65-F5344CB8AC3E}">
        <p14:creationId xmlns:p14="http://schemas.microsoft.com/office/powerpoint/2010/main" val="2902052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Divider Image Green">
    <p:bg>
      <p:bgPr>
        <a:solidFill>
          <a:schemeClr val="bg1"/>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47C4A2B5-D17C-19BC-58FC-693234D8C0F7}"/>
              </a:ext>
            </a:extLst>
          </p:cNvPr>
          <p:cNvSpPr/>
          <p:nvPr userDrawn="1"/>
        </p:nvSpPr>
        <p:spPr>
          <a:xfrm rot="5400000">
            <a:off x="2667646" y="-2667646"/>
            <a:ext cx="6857998" cy="12193291"/>
          </a:xfrm>
          <a:custGeom>
            <a:avLst/>
            <a:gdLst>
              <a:gd name="connsiteX0" fmla="*/ 6857998 w 6857998"/>
              <a:gd name="connsiteY0" fmla="*/ 0 h 12193291"/>
              <a:gd name="connsiteX1" fmla="*/ 6857998 w 6857998"/>
              <a:gd name="connsiteY1" fmla="*/ 12193291 h 12193291"/>
              <a:gd name="connsiteX2" fmla="*/ 3434340 w 6857998"/>
              <a:gd name="connsiteY2" fmla="*/ 12193291 h 12193291"/>
              <a:gd name="connsiteX3" fmla="*/ 3433032 w 6857998"/>
              <a:gd name="connsiteY3" fmla="*/ 12192001 h 12193291"/>
              <a:gd name="connsiteX4" fmla="*/ 0 w 6857998"/>
              <a:gd name="connsiteY4" fmla="*/ 12192001 h 12193291"/>
              <a:gd name="connsiteX5" fmla="*/ 0 w 6857998"/>
              <a:gd name="connsiteY5" fmla="*/ 1 h 12193291"/>
              <a:gd name="connsiteX6" fmla="*/ 3998685 w 6857998"/>
              <a:gd name="connsiteY6" fmla="*/ 1 h 12193291"/>
              <a:gd name="connsiteX7" fmla="*/ 3998685 w 6857998"/>
              <a:gd name="connsiteY7" fmla="*/ 4 h 12193291"/>
              <a:gd name="connsiteX8" fmla="*/ 6286156 w 6857998"/>
              <a:gd name="connsiteY8" fmla="*/ 4 h 12193291"/>
              <a:gd name="connsiteX9" fmla="*/ 6286156 w 6857998"/>
              <a:gd name="connsiteY9" fmla="*/ 0 h 1219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7998" h="12193291">
                <a:moveTo>
                  <a:pt x="6857998" y="0"/>
                </a:moveTo>
                <a:lnTo>
                  <a:pt x="6857998" y="12193291"/>
                </a:lnTo>
                <a:lnTo>
                  <a:pt x="3434340" y="12193291"/>
                </a:lnTo>
                <a:lnTo>
                  <a:pt x="3433032" y="12192001"/>
                </a:lnTo>
                <a:lnTo>
                  <a:pt x="0" y="12192001"/>
                </a:lnTo>
                <a:lnTo>
                  <a:pt x="0" y="1"/>
                </a:lnTo>
                <a:lnTo>
                  <a:pt x="3998685" y="1"/>
                </a:lnTo>
                <a:lnTo>
                  <a:pt x="3998685" y="4"/>
                </a:lnTo>
                <a:lnTo>
                  <a:pt x="6286156" y="4"/>
                </a:lnTo>
                <a:lnTo>
                  <a:pt x="6286156" y="0"/>
                </a:lnTo>
                <a:close/>
              </a:path>
            </a:pathLst>
          </a:custGeom>
          <a:gradFill>
            <a:gsLst>
              <a:gs pos="0">
                <a:schemeClr val="accent1">
                  <a:lumMod val="5000"/>
                  <a:lumOff val="95000"/>
                </a:schemeClr>
              </a:gs>
              <a:gs pos="100000">
                <a:schemeClr val="accent1">
                  <a:alpha val="5000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4" name="Freeform: Shape 73">
            <a:extLst>
              <a:ext uri="{FF2B5EF4-FFF2-40B4-BE49-F238E27FC236}">
                <a16:creationId xmlns:a16="http://schemas.microsoft.com/office/drawing/2014/main" id="{196D1847-30B8-E892-AEE5-2A31F04B05C3}"/>
              </a:ext>
            </a:extLst>
          </p:cNvPr>
          <p:cNvSpPr/>
          <p:nvPr userDrawn="1"/>
        </p:nvSpPr>
        <p:spPr>
          <a:xfrm>
            <a:off x="6611203" y="0"/>
            <a:ext cx="3176436" cy="6855784"/>
          </a:xfrm>
          <a:custGeom>
            <a:avLst/>
            <a:gdLst>
              <a:gd name="connsiteX0" fmla="*/ 2238356 w 3176436"/>
              <a:gd name="connsiteY0" fmla="*/ 0 h 6855784"/>
              <a:gd name="connsiteX1" fmla="*/ 3176436 w 3176436"/>
              <a:gd name="connsiteY1" fmla="*/ 0 h 6855784"/>
              <a:gd name="connsiteX2" fmla="*/ 3025163 w 3176436"/>
              <a:gd name="connsiteY2" fmla="*/ 94608 h 6855784"/>
              <a:gd name="connsiteX3" fmla="*/ 895795 w 3176436"/>
              <a:gd name="connsiteY3" fmla="*/ 2591695 h 6855784"/>
              <a:gd name="connsiteX4" fmla="*/ 454862 w 3176436"/>
              <a:gd name="connsiteY4" fmla="*/ 6825396 h 6855784"/>
              <a:gd name="connsiteX5" fmla="*/ 465695 w 3176436"/>
              <a:gd name="connsiteY5" fmla="*/ 6855784 h 6855784"/>
              <a:gd name="connsiteX6" fmla="*/ 449706 w 3176436"/>
              <a:gd name="connsiteY6" fmla="*/ 6855784 h 6855784"/>
              <a:gd name="connsiteX7" fmla="*/ 448339 w 3176436"/>
              <a:gd name="connsiteY7" fmla="*/ 6853301 h 6855784"/>
              <a:gd name="connsiteX8" fmla="*/ 663671 w 3176436"/>
              <a:gd name="connsiteY8" fmla="*/ 2077346 h 6855784"/>
              <a:gd name="connsiteX9" fmla="*/ 2095367 w 3176436"/>
              <a:gd name="connsiteY9" fmla="*/ 126567 h 685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76436" h="6855784">
                <a:moveTo>
                  <a:pt x="2238356" y="0"/>
                </a:moveTo>
                <a:lnTo>
                  <a:pt x="3176436" y="0"/>
                </a:lnTo>
                <a:lnTo>
                  <a:pt x="3025163" y="94608"/>
                </a:lnTo>
                <a:cubicBezTo>
                  <a:pt x="2184412" y="645991"/>
                  <a:pt x="1422594" y="1506265"/>
                  <a:pt x="895795" y="2591695"/>
                </a:cubicBezTo>
                <a:cubicBezTo>
                  <a:pt x="180855" y="4064777"/>
                  <a:pt x="59531" y="5621351"/>
                  <a:pt x="454862" y="6825396"/>
                </a:cubicBezTo>
                <a:lnTo>
                  <a:pt x="465695" y="6855784"/>
                </a:lnTo>
                <a:lnTo>
                  <a:pt x="449706" y="6855784"/>
                </a:lnTo>
                <a:lnTo>
                  <a:pt x="448339" y="6853301"/>
                </a:lnTo>
                <a:cubicBezTo>
                  <a:pt x="-196106" y="5600633"/>
                  <a:pt x="-164155" y="3783020"/>
                  <a:pt x="663671" y="2077346"/>
                </a:cubicBezTo>
                <a:cubicBezTo>
                  <a:pt x="1039956" y="1302039"/>
                  <a:pt x="1536149" y="641607"/>
                  <a:pt x="2095367" y="126567"/>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0" name="Text Placeholder 8">
            <a:extLst>
              <a:ext uri="{FF2B5EF4-FFF2-40B4-BE49-F238E27FC236}">
                <a16:creationId xmlns:a16="http://schemas.microsoft.com/office/drawing/2014/main" id="{006C0BD5-D2D2-9BEB-300B-F8920CF5E0FC}"/>
              </a:ext>
            </a:extLst>
          </p:cNvPr>
          <p:cNvSpPr>
            <a:spLocks noGrp="1"/>
          </p:cNvSpPr>
          <p:nvPr userDrawn="1">
            <p:ph type="body" sz="quarter" idx="15" hasCustomPrompt="1"/>
          </p:nvPr>
        </p:nvSpPr>
        <p:spPr>
          <a:xfrm>
            <a:off x="618781" y="268865"/>
            <a:ext cx="2971483" cy="1769715"/>
          </a:xfrm>
        </p:spPr>
        <p:txBody>
          <a:bodyPr>
            <a:spAutoFit/>
          </a:bodyPr>
          <a:lstStyle>
            <a:lvl1pPr marL="0" indent="0" algn="l">
              <a:lnSpc>
                <a:spcPct val="100000"/>
              </a:lnSpc>
              <a:spcAft>
                <a:spcPts val="0"/>
              </a:spcAft>
              <a:buFont typeface="Arial" panose="020B0604020202020204" pitchFamily="34" charset="0"/>
              <a:buNone/>
              <a:defRPr sz="11500" b="1">
                <a:solidFill>
                  <a:schemeClr val="accent1"/>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
        <p:nvSpPr>
          <p:cNvPr id="63" name="Title 1">
            <a:extLst>
              <a:ext uri="{FF2B5EF4-FFF2-40B4-BE49-F238E27FC236}">
                <a16:creationId xmlns:a16="http://schemas.microsoft.com/office/drawing/2014/main" id="{F5120B9D-FF76-3DAA-B53C-36A437953506}"/>
              </a:ext>
            </a:extLst>
          </p:cNvPr>
          <p:cNvSpPr>
            <a:spLocks noGrp="1"/>
          </p:cNvSpPr>
          <p:nvPr>
            <p:ph type="title" hasCustomPrompt="1"/>
          </p:nvPr>
        </p:nvSpPr>
        <p:spPr>
          <a:xfrm>
            <a:off x="618781" y="2475066"/>
            <a:ext cx="5477219" cy="1192476"/>
          </a:xfrm>
        </p:spPr>
        <p:txBody>
          <a:bodyPr anchor="b">
            <a:noAutofit/>
          </a:bodyPr>
          <a:lstStyle>
            <a:lvl1pPr>
              <a:defRPr sz="2800">
                <a:solidFill>
                  <a:schemeClr val="accent1"/>
                </a:solidFill>
              </a:defRPr>
            </a:lvl1pPr>
          </a:lstStyle>
          <a:p>
            <a:r>
              <a:rPr lang="en-US"/>
              <a:t>Click to add title</a:t>
            </a:r>
            <a:endParaRPr lang="en-GB"/>
          </a:p>
        </p:txBody>
      </p:sp>
      <p:sp>
        <p:nvSpPr>
          <p:cNvPr id="64" name="Subtitle 2">
            <a:extLst>
              <a:ext uri="{FF2B5EF4-FFF2-40B4-BE49-F238E27FC236}">
                <a16:creationId xmlns:a16="http://schemas.microsoft.com/office/drawing/2014/main" id="{A6A8A5CE-7E0C-D85A-D624-FE6D030B3492}"/>
              </a:ext>
            </a:extLst>
          </p:cNvPr>
          <p:cNvSpPr>
            <a:spLocks noGrp="1"/>
          </p:cNvSpPr>
          <p:nvPr>
            <p:ph type="subTitle" idx="1" hasCustomPrompt="1"/>
          </p:nvPr>
        </p:nvSpPr>
        <p:spPr>
          <a:xfrm>
            <a:off x="618781" y="4382938"/>
            <a:ext cx="5477219" cy="600265"/>
          </a:xfrm>
        </p:spPr>
        <p:txBody>
          <a:bodyPr vert="horz" lIns="0" tIns="0" rIns="0" bIns="0" rtlCol="0">
            <a:noAutofit/>
          </a:bodyPr>
          <a:lstStyle>
            <a:lvl1pPr>
              <a:defRPr lang="en-GB" b="0" dirty="0"/>
            </a:lvl1pPr>
          </a:lstStyle>
          <a:p>
            <a:r>
              <a:rPr lang="en-US"/>
              <a:t>Click to add subtitle</a:t>
            </a:r>
            <a:endParaRPr lang="en-GB"/>
          </a:p>
        </p:txBody>
      </p:sp>
      <p:sp>
        <p:nvSpPr>
          <p:cNvPr id="65" name="Text Placeholder 86">
            <a:extLst>
              <a:ext uri="{FF2B5EF4-FFF2-40B4-BE49-F238E27FC236}">
                <a16:creationId xmlns:a16="http://schemas.microsoft.com/office/drawing/2014/main" id="{D8B5C044-2CE9-BC72-D217-7F73DF3DF521}"/>
              </a:ext>
            </a:extLst>
          </p:cNvPr>
          <p:cNvSpPr>
            <a:spLocks noGrp="1"/>
          </p:cNvSpPr>
          <p:nvPr>
            <p:ph type="body" sz="quarter" idx="17" hasCustomPrompt="1"/>
          </p:nvPr>
        </p:nvSpPr>
        <p:spPr>
          <a:xfrm rot="10800000" flipV="1">
            <a:off x="618783" y="4025238"/>
            <a:ext cx="732700" cy="0"/>
          </a:xfrm>
          <a:ln w="6350">
            <a:solidFill>
              <a:schemeClr val="accent1"/>
            </a:solidFill>
          </a:ln>
        </p:spPr>
        <p:txBody>
          <a:bodyPr/>
          <a:lstStyle>
            <a:lvl1pPr>
              <a:defRPr sz="133" b="0">
                <a:solidFill>
                  <a:schemeClr val="tx1">
                    <a:alpha val="0"/>
                  </a:schemeClr>
                </a:solidFill>
              </a:defRPr>
            </a:lvl1pPr>
          </a:lstStyle>
          <a:p>
            <a:pPr lvl="0"/>
            <a:r>
              <a:rPr lang="en-US"/>
              <a:t>.</a:t>
            </a:r>
            <a:endParaRPr lang="en-GB"/>
          </a:p>
        </p:txBody>
      </p:sp>
      <p:sp>
        <p:nvSpPr>
          <p:cNvPr id="68" name="Freeform: Shape 67">
            <a:extLst>
              <a:ext uri="{FF2B5EF4-FFF2-40B4-BE49-F238E27FC236}">
                <a16:creationId xmlns:a16="http://schemas.microsoft.com/office/drawing/2014/main" id="{FFCE70F3-3A5C-8B6F-1742-F2979E38741E}"/>
              </a:ext>
            </a:extLst>
          </p:cNvPr>
          <p:cNvSpPr/>
          <p:nvPr userDrawn="1"/>
        </p:nvSpPr>
        <p:spPr>
          <a:xfrm>
            <a:off x="6843328" y="0"/>
            <a:ext cx="5348675" cy="6858000"/>
          </a:xfrm>
          <a:custGeom>
            <a:avLst/>
            <a:gdLst>
              <a:gd name="connsiteX0" fmla="*/ 2944312 w 5348675"/>
              <a:gd name="connsiteY0" fmla="*/ 0 h 6858000"/>
              <a:gd name="connsiteX1" fmla="*/ 5348675 w 5348675"/>
              <a:gd name="connsiteY1" fmla="*/ 1 h 6858000"/>
              <a:gd name="connsiteX2" fmla="*/ 5348675 w 5348675"/>
              <a:gd name="connsiteY2" fmla="*/ 6858000 h 6858000"/>
              <a:gd name="connsiteX3" fmla="*/ 234360 w 5348675"/>
              <a:gd name="connsiteY3" fmla="*/ 6858000 h 6858000"/>
              <a:gd name="connsiteX4" fmla="*/ 222738 w 5348675"/>
              <a:gd name="connsiteY4" fmla="*/ 6825396 h 6858000"/>
              <a:gd name="connsiteX5" fmla="*/ 663671 w 5348675"/>
              <a:gd name="connsiteY5" fmla="*/ 2591695 h 6858000"/>
              <a:gd name="connsiteX6" fmla="*/ 2793039 w 5348675"/>
              <a:gd name="connsiteY6" fmla="*/ 946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675" h="6858000">
                <a:moveTo>
                  <a:pt x="2944312" y="0"/>
                </a:moveTo>
                <a:lnTo>
                  <a:pt x="5348675" y="1"/>
                </a:lnTo>
                <a:lnTo>
                  <a:pt x="5348675" y="6858000"/>
                </a:lnTo>
                <a:lnTo>
                  <a:pt x="234360" y="6858000"/>
                </a:lnTo>
                <a:lnTo>
                  <a:pt x="222738" y="6825396"/>
                </a:lnTo>
                <a:cubicBezTo>
                  <a:pt x="-172593" y="5621352"/>
                  <a:pt x="-51270" y="4064778"/>
                  <a:pt x="663671" y="2591695"/>
                </a:cubicBezTo>
                <a:cubicBezTo>
                  <a:pt x="1190470" y="1506266"/>
                  <a:pt x="1952288" y="645992"/>
                  <a:pt x="2793039" y="94609"/>
                </a:cubicBezTo>
                <a:close/>
              </a:path>
            </a:pathLst>
          </a:custGeom>
          <a:gradFill>
            <a:gsLst>
              <a:gs pos="100000">
                <a:schemeClr val="accent1">
                  <a:lumMod val="5000"/>
                  <a:lumOff val="95000"/>
                </a:schemeClr>
              </a:gs>
              <a:gs pos="0">
                <a:schemeClr val="accent1">
                  <a:alpha val="25000"/>
                </a:schemeClr>
              </a:gs>
            </a:gsLst>
            <a:lin ang="18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Picture Placeholder 9">
            <a:extLst>
              <a:ext uri="{FF2B5EF4-FFF2-40B4-BE49-F238E27FC236}">
                <a16:creationId xmlns:a16="http://schemas.microsoft.com/office/drawing/2014/main" id="{C3CADB47-BA04-648C-14C4-80082756D932}"/>
              </a:ext>
            </a:extLst>
          </p:cNvPr>
          <p:cNvSpPr>
            <a:spLocks noGrp="1"/>
          </p:cNvSpPr>
          <p:nvPr userDrawn="1">
            <p:ph type="pic" sz="quarter" idx="20"/>
          </p:nvPr>
        </p:nvSpPr>
        <p:spPr>
          <a:xfrm>
            <a:off x="6843325" y="0"/>
            <a:ext cx="5348675" cy="6858000"/>
          </a:xfrm>
          <a:custGeom>
            <a:avLst/>
            <a:gdLst>
              <a:gd name="connsiteX0" fmla="*/ 2944312 w 5348675"/>
              <a:gd name="connsiteY0" fmla="*/ 0 h 6858000"/>
              <a:gd name="connsiteX1" fmla="*/ 5348675 w 5348675"/>
              <a:gd name="connsiteY1" fmla="*/ 1 h 6858000"/>
              <a:gd name="connsiteX2" fmla="*/ 5348675 w 5348675"/>
              <a:gd name="connsiteY2" fmla="*/ 6858000 h 6858000"/>
              <a:gd name="connsiteX3" fmla="*/ 234360 w 5348675"/>
              <a:gd name="connsiteY3" fmla="*/ 6858000 h 6858000"/>
              <a:gd name="connsiteX4" fmla="*/ 222738 w 5348675"/>
              <a:gd name="connsiteY4" fmla="*/ 6825396 h 6858000"/>
              <a:gd name="connsiteX5" fmla="*/ 663671 w 5348675"/>
              <a:gd name="connsiteY5" fmla="*/ 2591695 h 6858000"/>
              <a:gd name="connsiteX6" fmla="*/ 2793039 w 5348675"/>
              <a:gd name="connsiteY6" fmla="*/ 946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675" h="6858000">
                <a:moveTo>
                  <a:pt x="2944312" y="0"/>
                </a:moveTo>
                <a:lnTo>
                  <a:pt x="5348675" y="1"/>
                </a:lnTo>
                <a:lnTo>
                  <a:pt x="5348675" y="6858000"/>
                </a:lnTo>
                <a:lnTo>
                  <a:pt x="234360" y="6858000"/>
                </a:lnTo>
                <a:lnTo>
                  <a:pt x="222738" y="6825396"/>
                </a:lnTo>
                <a:cubicBezTo>
                  <a:pt x="-172593" y="5621352"/>
                  <a:pt x="-51270" y="4064778"/>
                  <a:pt x="663671" y="2591695"/>
                </a:cubicBezTo>
                <a:cubicBezTo>
                  <a:pt x="1190470" y="1506266"/>
                  <a:pt x="1952288" y="645992"/>
                  <a:pt x="2793039" y="94609"/>
                </a:cubicBezTo>
                <a:close/>
              </a:path>
            </a:pathLst>
          </a:custGeom>
          <a:solidFill>
            <a:schemeClr val="bg2"/>
          </a:solidFill>
        </p:spPr>
        <p:txBody>
          <a:bodyPr wrap="square">
            <a:noAutofit/>
          </a:bodyPr>
          <a:lstStyle>
            <a:lvl1pPr algn="r">
              <a:defRPr/>
            </a:lvl1pPr>
          </a:lstStyle>
          <a:p>
            <a:endParaRPr lang="en-GB"/>
          </a:p>
        </p:txBody>
      </p:sp>
      <p:sp>
        <p:nvSpPr>
          <p:cNvPr id="6" name="Text Placeholder 5">
            <a:extLst>
              <a:ext uri="{FF2B5EF4-FFF2-40B4-BE49-F238E27FC236}">
                <a16:creationId xmlns:a16="http://schemas.microsoft.com/office/drawing/2014/main" id="{E7BA2F2D-2215-90A0-72E9-3864F8B7EECD}"/>
              </a:ext>
            </a:extLst>
          </p:cNvPr>
          <p:cNvSpPr>
            <a:spLocks noGrp="1"/>
          </p:cNvSpPr>
          <p:nvPr>
            <p:ph type="body" sz="quarter" idx="21" hasCustomPrompt="1"/>
          </p:nvPr>
        </p:nvSpPr>
        <p:spPr>
          <a:xfrm>
            <a:off x="6664883" y="1274"/>
            <a:ext cx="2551436" cy="6855786"/>
          </a:xfrm>
          <a:custGeom>
            <a:avLst/>
            <a:gdLst>
              <a:gd name="connsiteX0" fmla="*/ 1119314 w 2551436"/>
              <a:gd name="connsiteY0" fmla="*/ 0 h 6855786"/>
              <a:gd name="connsiteX1" fmla="*/ 2551436 w 2551436"/>
              <a:gd name="connsiteY1" fmla="*/ 6855786 h 6855786"/>
              <a:gd name="connsiteX2" fmla="*/ 1119314 w 2551436"/>
              <a:gd name="connsiteY2" fmla="*/ 0 h 6855786"/>
              <a:gd name="connsiteX0" fmla="*/ 2551436 w 2642876"/>
              <a:gd name="connsiteY0" fmla="*/ 6855786 h 6947226"/>
              <a:gd name="connsiteX1" fmla="*/ 1119314 w 2642876"/>
              <a:gd name="connsiteY1" fmla="*/ 0 h 6947226"/>
              <a:gd name="connsiteX2" fmla="*/ 2642876 w 2642876"/>
              <a:gd name="connsiteY2" fmla="*/ 6947226 h 6947226"/>
              <a:gd name="connsiteX0" fmla="*/ 2551436 w 2551436"/>
              <a:gd name="connsiteY0" fmla="*/ 6855786 h 6855786"/>
              <a:gd name="connsiteX1" fmla="*/ 1119314 w 2551436"/>
              <a:gd name="connsiteY1" fmla="*/ 0 h 6855786"/>
            </a:gdLst>
            <a:ahLst/>
            <a:cxnLst>
              <a:cxn ang="0">
                <a:pos x="connsiteX0" y="connsiteY0"/>
              </a:cxn>
              <a:cxn ang="0">
                <a:pos x="connsiteX1" y="connsiteY1"/>
              </a:cxn>
            </a:cxnLst>
            <a:rect l="l" t="t" r="r" b="b"/>
            <a:pathLst>
              <a:path w="2551436" h="6855786">
                <a:moveTo>
                  <a:pt x="2551436" y="6855786"/>
                </a:moveTo>
                <a:cubicBezTo>
                  <a:pt x="1005419" y="6398769"/>
                  <a:pt x="-1453518" y="3121390"/>
                  <a:pt x="1119314" y="0"/>
                </a:cubicBezTo>
              </a:path>
            </a:pathLst>
          </a:custGeom>
          <a:ln w="19050">
            <a:solidFill>
              <a:schemeClr val="bg1"/>
            </a:solidFill>
          </a:ln>
        </p:spPr>
        <p:txBody>
          <a:bodyPr wrap="square">
            <a:noAutofit/>
          </a:bodyPr>
          <a:lstStyle>
            <a:lvl1pPr>
              <a:defRPr sz="133" b="0">
                <a:solidFill>
                  <a:schemeClr val="bg1">
                    <a:alpha val="0"/>
                  </a:schemeClr>
                </a:solidFill>
              </a:defRPr>
            </a:lvl1pPr>
          </a:lstStyle>
          <a:p>
            <a:pPr lvl="0"/>
            <a:r>
              <a:rPr lang="en-US"/>
              <a:t>.</a:t>
            </a:r>
            <a:endParaRPr lang="en-GB"/>
          </a:p>
        </p:txBody>
      </p:sp>
      <p:pic>
        <p:nvPicPr>
          <p:cNvPr id="25" name="Picture 2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6728" y="5827090"/>
            <a:ext cx="1862960" cy="573886"/>
          </a:xfrm>
          <a:prstGeom prst="rect">
            <a:avLst/>
          </a:prstGeom>
        </p:spPr>
      </p:pic>
    </p:spTree>
    <p:extLst>
      <p:ext uri="{BB962C8B-B14F-4D97-AF65-F5344CB8AC3E}">
        <p14:creationId xmlns:p14="http://schemas.microsoft.com/office/powerpoint/2010/main" val="278928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Divider Image Yellow">
    <p:bg>
      <p:bgPr>
        <a:solidFill>
          <a:schemeClr val="bg1"/>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EDCF0587-7C58-6DAC-BA96-9E72FF301648}"/>
              </a:ext>
            </a:extLst>
          </p:cNvPr>
          <p:cNvSpPr/>
          <p:nvPr userDrawn="1"/>
        </p:nvSpPr>
        <p:spPr>
          <a:xfrm rot="5400000">
            <a:off x="2667646" y="-2667646"/>
            <a:ext cx="6857998" cy="12193291"/>
          </a:xfrm>
          <a:custGeom>
            <a:avLst/>
            <a:gdLst>
              <a:gd name="connsiteX0" fmla="*/ 6857998 w 6857998"/>
              <a:gd name="connsiteY0" fmla="*/ 0 h 12193291"/>
              <a:gd name="connsiteX1" fmla="*/ 6857998 w 6857998"/>
              <a:gd name="connsiteY1" fmla="*/ 12193291 h 12193291"/>
              <a:gd name="connsiteX2" fmla="*/ 3434340 w 6857998"/>
              <a:gd name="connsiteY2" fmla="*/ 12193291 h 12193291"/>
              <a:gd name="connsiteX3" fmla="*/ 3433032 w 6857998"/>
              <a:gd name="connsiteY3" fmla="*/ 12192001 h 12193291"/>
              <a:gd name="connsiteX4" fmla="*/ 0 w 6857998"/>
              <a:gd name="connsiteY4" fmla="*/ 12192001 h 12193291"/>
              <a:gd name="connsiteX5" fmla="*/ 0 w 6857998"/>
              <a:gd name="connsiteY5" fmla="*/ 1 h 12193291"/>
              <a:gd name="connsiteX6" fmla="*/ 3998685 w 6857998"/>
              <a:gd name="connsiteY6" fmla="*/ 1 h 12193291"/>
              <a:gd name="connsiteX7" fmla="*/ 3998685 w 6857998"/>
              <a:gd name="connsiteY7" fmla="*/ 4 h 12193291"/>
              <a:gd name="connsiteX8" fmla="*/ 6286156 w 6857998"/>
              <a:gd name="connsiteY8" fmla="*/ 4 h 12193291"/>
              <a:gd name="connsiteX9" fmla="*/ 6286156 w 6857998"/>
              <a:gd name="connsiteY9" fmla="*/ 0 h 1219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7998" h="12193291">
                <a:moveTo>
                  <a:pt x="6857998" y="0"/>
                </a:moveTo>
                <a:lnTo>
                  <a:pt x="6857998" y="12193291"/>
                </a:lnTo>
                <a:lnTo>
                  <a:pt x="3434340" y="12193291"/>
                </a:lnTo>
                <a:lnTo>
                  <a:pt x="3433032" y="12192001"/>
                </a:lnTo>
                <a:lnTo>
                  <a:pt x="0" y="12192001"/>
                </a:lnTo>
                <a:lnTo>
                  <a:pt x="0" y="1"/>
                </a:lnTo>
                <a:lnTo>
                  <a:pt x="3998685" y="1"/>
                </a:lnTo>
                <a:lnTo>
                  <a:pt x="3998685" y="4"/>
                </a:lnTo>
                <a:lnTo>
                  <a:pt x="6286156" y="4"/>
                </a:lnTo>
                <a:lnTo>
                  <a:pt x="6286156" y="0"/>
                </a:lnTo>
                <a:close/>
              </a:path>
            </a:pathLst>
          </a:custGeom>
          <a:gradFill>
            <a:gsLst>
              <a:gs pos="0">
                <a:schemeClr val="accent1">
                  <a:lumMod val="5000"/>
                  <a:lumOff val="95000"/>
                </a:schemeClr>
              </a:gs>
              <a:gs pos="100000">
                <a:schemeClr val="accent1">
                  <a:alpha val="5000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4" name="Freeform: Shape 73">
            <a:extLst>
              <a:ext uri="{FF2B5EF4-FFF2-40B4-BE49-F238E27FC236}">
                <a16:creationId xmlns:a16="http://schemas.microsoft.com/office/drawing/2014/main" id="{196D1847-30B8-E892-AEE5-2A31F04B05C3}"/>
              </a:ext>
            </a:extLst>
          </p:cNvPr>
          <p:cNvSpPr/>
          <p:nvPr userDrawn="1"/>
        </p:nvSpPr>
        <p:spPr>
          <a:xfrm>
            <a:off x="6611203" y="0"/>
            <a:ext cx="3176436" cy="6855784"/>
          </a:xfrm>
          <a:custGeom>
            <a:avLst/>
            <a:gdLst>
              <a:gd name="connsiteX0" fmla="*/ 2238356 w 3176436"/>
              <a:gd name="connsiteY0" fmla="*/ 0 h 6855784"/>
              <a:gd name="connsiteX1" fmla="*/ 3176436 w 3176436"/>
              <a:gd name="connsiteY1" fmla="*/ 0 h 6855784"/>
              <a:gd name="connsiteX2" fmla="*/ 3025163 w 3176436"/>
              <a:gd name="connsiteY2" fmla="*/ 94608 h 6855784"/>
              <a:gd name="connsiteX3" fmla="*/ 895795 w 3176436"/>
              <a:gd name="connsiteY3" fmla="*/ 2591695 h 6855784"/>
              <a:gd name="connsiteX4" fmla="*/ 454862 w 3176436"/>
              <a:gd name="connsiteY4" fmla="*/ 6825396 h 6855784"/>
              <a:gd name="connsiteX5" fmla="*/ 465695 w 3176436"/>
              <a:gd name="connsiteY5" fmla="*/ 6855784 h 6855784"/>
              <a:gd name="connsiteX6" fmla="*/ 449706 w 3176436"/>
              <a:gd name="connsiteY6" fmla="*/ 6855784 h 6855784"/>
              <a:gd name="connsiteX7" fmla="*/ 448339 w 3176436"/>
              <a:gd name="connsiteY7" fmla="*/ 6853301 h 6855784"/>
              <a:gd name="connsiteX8" fmla="*/ 663671 w 3176436"/>
              <a:gd name="connsiteY8" fmla="*/ 2077346 h 6855784"/>
              <a:gd name="connsiteX9" fmla="*/ 2095367 w 3176436"/>
              <a:gd name="connsiteY9" fmla="*/ 126567 h 685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76436" h="6855784">
                <a:moveTo>
                  <a:pt x="2238356" y="0"/>
                </a:moveTo>
                <a:lnTo>
                  <a:pt x="3176436" y="0"/>
                </a:lnTo>
                <a:lnTo>
                  <a:pt x="3025163" y="94608"/>
                </a:lnTo>
                <a:cubicBezTo>
                  <a:pt x="2184412" y="645991"/>
                  <a:pt x="1422594" y="1506265"/>
                  <a:pt x="895795" y="2591695"/>
                </a:cubicBezTo>
                <a:cubicBezTo>
                  <a:pt x="180855" y="4064777"/>
                  <a:pt x="59531" y="5621351"/>
                  <a:pt x="454862" y="6825396"/>
                </a:cubicBezTo>
                <a:lnTo>
                  <a:pt x="465695" y="6855784"/>
                </a:lnTo>
                <a:lnTo>
                  <a:pt x="449706" y="6855784"/>
                </a:lnTo>
                <a:lnTo>
                  <a:pt x="448339" y="6853301"/>
                </a:lnTo>
                <a:cubicBezTo>
                  <a:pt x="-196106" y="5600633"/>
                  <a:pt x="-164155" y="3783020"/>
                  <a:pt x="663671" y="2077346"/>
                </a:cubicBezTo>
                <a:cubicBezTo>
                  <a:pt x="1039956" y="1302039"/>
                  <a:pt x="1536149" y="641607"/>
                  <a:pt x="2095367" y="126567"/>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0" name="Text Placeholder 8">
            <a:extLst>
              <a:ext uri="{FF2B5EF4-FFF2-40B4-BE49-F238E27FC236}">
                <a16:creationId xmlns:a16="http://schemas.microsoft.com/office/drawing/2014/main" id="{006C0BD5-D2D2-9BEB-300B-F8920CF5E0FC}"/>
              </a:ext>
            </a:extLst>
          </p:cNvPr>
          <p:cNvSpPr>
            <a:spLocks noGrp="1"/>
          </p:cNvSpPr>
          <p:nvPr userDrawn="1">
            <p:ph type="body" sz="quarter" idx="15" hasCustomPrompt="1"/>
          </p:nvPr>
        </p:nvSpPr>
        <p:spPr>
          <a:xfrm>
            <a:off x="618781" y="268865"/>
            <a:ext cx="2971483" cy="1769715"/>
          </a:xfrm>
        </p:spPr>
        <p:txBody>
          <a:bodyPr>
            <a:spAutoFit/>
          </a:bodyPr>
          <a:lstStyle>
            <a:lvl1pPr marL="0" indent="0" algn="l">
              <a:lnSpc>
                <a:spcPct val="100000"/>
              </a:lnSpc>
              <a:spcAft>
                <a:spcPts val="0"/>
              </a:spcAft>
              <a:buFont typeface="Arial" panose="020B0604020202020204" pitchFamily="34" charset="0"/>
              <a:buNone/>
              <a:defRPr sz="11500" b="1">
                <a:solidFill>
                  <a:schemeClr val="accent1"/>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
        <p:nvSpPr>
          <p:cNvPr id="63" name="Title 1">
            <a:extLst>
              <a:ext uri="{FF2B5EF4-FFF2-40B4-BE49-F238E27FC236}">
                <a16:creationId xmlns:a16="http://schemas.microsoft.com/office/drawing/2014/main" id="{F5120B9D-FF76-3DAA-B53C-36A437953506}"/>
              </a:ext>
            </a:extLst>
          </p:cNvPr>
          <p:cNvSpPr>
            <a:spLocks noGrp="1"/>
          </p:cNvSpPr>
          <p:nvPr>
            <p:ph type="title" hasCustomPrompt="1"/>
          </p:nvPr>
        </p:nvSpPr>
        <p:spPr>
          <a:xfrm>
            <a:off x="618781" y="2475066"/>
            <a:ext cx="5477219" cy="1192476"/>
          </a:xfrm>
        </p:spPr>
        <p:txBody>
          <a:bodyPr anchor="b">
            <a:noAutofit/>
          </a:bodyPr>
          <a:lstStyle>
            <a:lvl1pPr>
              <a:defRPr sz="2800">
                <a:solidFill>
                  <a:schemeClr val="accent1"/>
                </a:solidFill>
              </a:defRPr>
            </a:lvl1pPr>
          </a:lstStyle>
          <a:p>
            <a:r>
              <a:rPr lang="en-US"/>
              <a:t>Click to add title</a:t>
            </a:r>
            <a:endParaRPr lang="en-GB"/>
          </a:p>
        </p:txBody>
      </p:sp>
      <p:sp>
        <p:nvSpPr>
          <p:cNvPr id="64" name="Subtitle 2">
            <a:extLst>
              <a:ext uri="{FF2B5EF4-FFF2-40B4-BE49-F238E27FC236}">
                <a16:creationId xmlns:a16="http://schemas.microsoft.com/office/drawing/2014/main" id="{A6A8A5CE-7E0C-D85A-D624-FE6D030B3492}"/>
              </a:ext>
            </a:extLst>
          </p:cNvPr>
          <p:cNvSpPr>
            <a:spLocks noGrp="1"/>
          </p:cNvSpPr>
          <p:nvPr>
            <p:ph type="subTitle" idx="1" hasCustomPrompt="1"/>
          </p:nvPr>
        </p:nvSpPr>
        <p:spPr>
          <a:xfrm>
            <a:off x="618781" y="4382938"/>
            <a:ext cx="5477219" cy="600265"/>
          </a:xfrm>
        </p:spPr>
        <p:txBody>
          <a:bodyPr vert="horz" lIns="0" tIns="0" rIns="0" bIns="0" rtlCol="0">
            <a:noAutofit/>
          </a:bodyPr>
          <a:lstStyle>
            <a:lvl1pPr>
              <a:defRPr lang="en-GB" b="0" dirty="0"/>
            </a:lvl1pPr>
          </a:lstStyle>
          <a:p>
            <a:r>
              <a:rPr lang="en-US"/>
              <a:t>Click to add subtitle</a:t>
            </a:r>
            <a:endParaRPr lang="en-GB"/>
          </a:p>
        </p:txBody>
      </p:sp>
      <p:sp>
        <p:nvSpPr>
          <p:cNvPr id="65" name="Text Placeholder 86">
            <a:extLst>
              <a:ext uri="{FF2B5EF4-FFF2-40B4-BE49-F238E27FC236}">
                <a16:creationId xmlns:a16="http://schemas.microsoft.com/office/drawing/2014/main" id="{D8B5C044-2CE9-BC72-D217-7F73DF3DF521}"/>
              </a:ext>
            </a:extLst>
          </p:cNvPr>
          <p:cNvSpPr>
            <a:spLocks noGrp="1"/>
          </p:cNvSpPr>
          <p:nvPr>
            <p:ph type="body" sz="quarter" idx="17" hasCustomPrompt="1"/>
          </p:nvPr>
        </p:nvSpPr>
        <p:spPr>
          <a:xfrm rot="10800000" flipV="1">
            <a:off x="618783" y="4025238"/>
            <a:ext cx="732700" cy="0"/>
          </a:xfrm>
          <a:ln w="6350">
            <a:solidFill>
              <a:schemeClr val="accent1"/>
            </a:solidFill>
          </a:ln>
        </p:spPr>
        <p:txBody>
          <a:bodyPr/>
          <a:lstStyle>
            <a:lvl1pPr>
              <a:defRPr sz="133" b="0">
                <a:solidFill>
                  <a:schemeClr val="tx1">
                    <a:alpha val="0"/>
                  </a:schemeClr>
                </a:solidFill>
              </a:defRPr>
            </a:lvl1pPr>
          </a:lstStyle>
          <a:p>
            <a:pPr lvl="0"/>
            <a:r>
              <a:rPr lang="en-US"/>
              <a:t>.</a:t>
            </a:r>
            <a:endParaRPr lang="en-GB"/>
          </a:p>
        </p:txBody>
      </p:sp>
      <p:sp>
        <p:nvSpPr>
          <p:cNvPr id="68" name="Freeform: Shape 67">
            <a:extLst>
              <a:ext uri="{FF2B5EF4-FFF2-40B4-BE49-F238E27FC236}">
                <a16:creationId xmlns:a16="http://schemas.microsoft.com/office/drawing/2014/main" id="{FFCE70F3-3A5C-8B6F-1742-F2979E38741E}"/>
              </a:ext>
            </a:extLst>
          </p:cNvPr>
          <p:cNvSpPr/>
          <p:nvPr userDrawn="1"/>
        </p:nvSpPr>
        <p:spPr>
          <a:xfrm>
            <a:off x="6843328" y="0"/>
            <a:ext cx="5348675" cy="6858000"/>
          </a:xfrm>
          <a:custGeom>
            <a:avLst/>
            <a:gdLst>
              <a:gd name="connsiteX0" fmla="*/ 2944312 w 5348675"/>
              <a:gd name="connsiteY0" fmla="*/ 0 h 6858000"/>
              <a:gd name="connsiteX1" fmla="*/ 5348675 w 5348675"/>
              <a:gd name="connsiteY1" fmla="*/ 1 h 6858000"/>
              <a:gd name="connsiteX2" fmla="*/ 5348675 w 5348675"/>
              <a:gd name="connsiteY2" fmla="*/ 6858000 h 6858000"/>
              <a:gd name="connsiteX3" fmla="*/ 234360 w 5348675"/>
              <a:gd name="connsiteY3" fmla="*/ 6858000 h 6858000"/>
              <a:gd name="connsiteX4" fmla="*/ 222738 w 5348675"/>
              <a:gd name="connsiteY4" fmla="*/ 6825396 h 6858000"/>
              <a:gd name="connsiteX5" fmla="*/ 663671 w 5348675"/>
              <a:gd name="connsiteY5" fmla="*/ 2591695 h 6858000"/>
              <a:gd name="connsiteX6" fmla="*/ 2793039 w 5348675"/>
              <a:gd name="connsiteY6" fmla="*/ 946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675" h="6858000">
                <a:moveTo>
                  <a:pt x="2944312" y="0"/>
                </a:moveTo>
                <a:lnTo>
                  <a:pt x="5348675" y="1"/>
                </a:lnTo>
                <a:lnTo>
                  <a:pt x="5348675" y="6858000"/>
                </a:lnTo>
                <a:lnTo>
                  <a:pt x="234360" y="6858000"/>
                </a:lnTo>
                <a:lnTo>
                  <a:pt x="222738" y="6825396"/>
                </a:lnTo>
                <a:cubicBezTo>
                  <a:pt x="-172593" y="5621352"/>
                  <a:pt x="-51270" y="4064778"/>
                  <a:pt x="663671" y="2591695"/>
                </a:cubicBezTo>
                <a:cubicBezTo>
                  <a:pt x="1190470" y="1506266"/>
                  <a:pt x="1952288" y="645992"/>
                  <a:pt x="2793039" y="94609"/>
                </a:cubicBezTo>
                <a:close/>
              </a:path>
            </a:pathLst>
          </a:custGeom>
          <a:gradFill>
            <a:gsLst>
              <a:gs pos="100000">
                <a:schemeClr val="accent1">
                  <a:lumMod val="5000"/>
                  <a:lumOff val="95000"/>
                </a:schemeClr>
              </a:gs>
              <a:gs pos="0">
                <a:schemeClr val="accent1">
                  <a:alpha val="25000"/>
                </a:schemeClr>
              </a:gs>
            </a:gsLst>
            <a:lin ang="18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Picture Placeholder 9">
            <a:extLst>
              <a:ext uri="{FF2B5EF4-FFF2-40B4-BE49-F238E27FC236}">
                <a16:creationId xmlns:a16="http://schemas.microsoft.com/office/drawing/2014/main" id="{C3CADB47-BA04-648C-14C4-80082756D932}"/>
              </a:ext>
            </a:extLst>
          </p:cNvPr>
          <p:cNvSpPr>
            <a:spLocks noGrp="1"/>
          </p:cNvSpPr>
          <p:nvPr userDrawn="1">
            <p:ph type="pic" sz="quarter" idx="20"/>
          </p:nvPr>
        </p:nvSpPr>
        <p:spPr>
          <a:xfrm>
            <a:off x="6843325" y="0"/>
            <a:ext cx="5348675" cy="6858000"/>
          </a:xfrm>
          <a:custGeom>
            <a:avLst/>
            <a:gdLst>
              <a:gd name="connsiteX0" fmla="*/ 2944312 w 5348675"/>
              <a:gd name="connsiteY0" fmla="*/ 0 h 6858000"/>
              <a:gd name="connsiteX1" fmla="*/ 5348675 w 5348675"/>
              <a:gd name="connsiteY1" fmla="*/ 1 h 6858000"/>
              <a:gd name="connsiteX2" fmla="*/ 5348675 w 5348675"/>
              <a:gd name="connsiteY2" fmla="*/ 6858000 h 6858000"/>
              <a:gd name="connsiteX3" fmla="*/ 234360 w 5348675"/>
              <a:gd name="connsiteY3" fmla="*/ 6858000 h 6858000"/>
              <a:gd name="connsiteX4" fmla="*/ 222738 w 5348675"/>
              <a:gd name="connsiteY4" fmla="*/ 6825396 h 6858000"/>
              <a:gd name="connsiteX5" fmla="*/ 663671 w 5348675"/>
              <a:gd name="connsiteY5" fmla="*/ 2591695 h 6858000"/>
              <a:gd name="connsiteX6" fmla="*/ 2793039 w 5348675"/>
              <a:gd name="connsiteY6" fmla="*/ 946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675" h="6858000">
                <a:moveTo>
                  <a:pt x="2944312" y="0"/>
                </a:moveTo>
                <a:lnTo>
                  <a:pt x="5348675" y="1"/>
                </a:lnTo>
                <a:lnTo>
                  <a:pt x="5348675" y="6858000"/>
                </a:lnTo>
                <a:lnTo>
                  <a:pt x="234360" y="6858000"/>
                </a:lnTo>
                <a:lnTo>
                  <a:pt x="222738" y="6825396"/>
                </a:lnTo>
                <a:cubicBezTo>
                  <a:pt x="-172593" y="5621352"/>
                  <a:pt x="-51270" y="4064778"/>
                  <a:pt x="663671" y="2591695"/>
                </a:cubicBezTo>
                <a:cubicBezTo>
                  <a:pt x="1190470" y="1506266"/>
                  <a:pt x="1952288" y="645992"/>
                  <a:pt x="2793039" y="94609"/>
                </a:cubicBezTo>
                <a:close/>
              </a:path>
            </a:pathLst>
          </a:custGeom>
          <a:solidFill>
            <a:schemeClr val="bg2"/>
          </a:solidFill>
        </p:spPr>
        <p:txBody>
          <a:bodyPr wrap="square">
            <a:noAutofit/>
          </a:bodyPr>
          <a:lstStyle>
            <a:lvl1pPr algn="r">
              <a:defRPr/>
            </a:lvl1pPr>
          </a:lstStyle>
          <a:p>
            <a:endParaRPr lang="en-GB"/>
          </a:p>
        </p:txBody>
      </p:sp>
      <p:sp>
        <p:nvSpPr>
          <p:cNvPr id="6" name="Text Placeholder 5">
            <a:extLst>
              <a:ext uri="{FF2B5EF4-FFF2-40B4-BE49-F238E27FC236}">
                <a16:creationId xmlns:a16="http://schemas.microsoft.com/office/drawing/2014/main" id="{F336A025-9B02-7610-0B8C-36836D28AEDF}"/>
              </a:ext>
            </a:extLst>
          </p:cNvPr>
          <p:cNvSpPr>
            <a:spLocks noGrp="1"/>
          </p:cNvSpPr>
          <p:nvPr>
            <p:ph type="body" sz="quarter" idx="21" hasCustomPrompt="1"/>
          </p:nvPr>
        </p:nvSpPr>
        <p:spPr>
          <a:xfrm>
            <a:off x="6664883" y="1274"/>
            <a:ext cx="2551436" cy="6855786"/>
          </a:xfrm>
          <a:custGeom>
            <a:avLst/>
            <a:gdLst>
              <a:gd name="connsiteX0" fmla="*/ 1119314 w 2551436"/>
              <a:gd name="connsiteY0" fmla="*/ 0 h 6855786"/>
              <a:gd name="connsiteX1" fmla="*/ 2551436 w 2551436"/>
              <a:gd name="connsiteY1" fmla="*/ 6855786 h 6855786"/>
              <a:gd name="connsiteX2" fmla="*/ 1119314 w 2551436"/>
              <a:gd name="connsiteY2" fmla="*/ 0 h 6855786"/>
              <a:gd name="connsiteX0" fmla="*/ 2551436 w 2642876"/>
              <a:gd name="connsiteY0" fmla="*/ 6855786 h 6947226"/>
              <a:gd name="connsiteX1" fmla="*/ 1119314 w 2642876"/>
              <a:gd name="connsiteY1" fmla="*/ 0 h 6947226"/>
              <a:gd name="connsiteX2" fmla="*/ 2642876 w 2642876"/>
              <a:gd name="connsiteY2" fmla="*/ 6947226 h 6947226"/>
              <a:gd name="connsiteX0" fmla="*/ 2551436 w 2551436"/>
              <a:gd name="connsiteY0" fmla="*/ 6855786 h 6855786"/>
              <a:gd name="connsiteX1" fmla="*/ 1119314 w 2551436"/>
              <a:gd name="connsiteY1" fmla="*/ 0 h 6855786"/>
            </a:gdLst>
            <a:ahLst/>
            <a:cxnLst>
              <a:cxn ang="0">
                <a:pos x="connsiteX0" y="connsiteY0"/>
              </a:cxn>
              <a:cxn ang="0">
                <a:pos x="connsiteX1" y="connsiteY1"/>
              </a:cxn>
            </a:cxnLst>
            <a:rect l="l" t="t" r="r" b="b"/>
            <a:pathLst>
              <a:path w="2551436" h="6855786">
                <a:moveTo>
                  <a:pt x="2551436" y="6855786"/>
                </a:moveTo>
                <a:cubicBezTo>
                  <a:pt x="1005419" y="6398769"/>
                  <a:pt x="-1453518" y="3121390"/>
                  <a:pt x="1119314" y="0"/>
                </a:cubicBezTo>
              </a:path>
            </a:pathLst>
          </a:custGeom>
          <a:ln w="19050">
            <a:solidFill>
              <a:schemeClr val="bg1"/>
            </a:solidFill>
          </a:ln>
        </p:spPr>
        <p:txBody>
          <a:bodyPr wrap="square">
            <a:noAutofit/>
          </a:bodyPr>
          <a:lstStyle>
            <a:lvl1pPr>
              <a:defRPr sz="133" b="0">
                <a:solidFill>
                  <a:schemeClr val="bg1">
                    <a:alpha val="0"/>
                  </a:schemeClr>
                </a:solidFill>
              </a:defRPr>
            </a:lvl1pPr>
          </a:lstStyle>
          <a:p>
            <a:pPr lvl="0"/>
            <a:r>
              <a:rPr lang="en-US"/>
              <a:t>.</a:t>
            </a: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6728" y="5827090"/>
            <a:ext cx="1862960" cy="573886"/>
          </a:xfrm>
          <a:prstGeom prst="rect">
            <a:avLst/>
          </a:prstGeom>
        </p:spPr>
      </p:pic>
    </p:spTree>
    <p:extLst>
      <p:ext uri="{BB962C8B-B14F-4D97-AF65-F5344CB8AC3E}">
        <p14:creationId xmlns:p14="http://schemas.microsoft.com/office/powerpoint/2010/main" val="2665988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E477D-BB9A-D176-1F79-913DBA9C00F6}"/>
              </a:ext>
            </a:extLst>
          </p:cNvPr>
          <p:cNvSpPr>
            <a:spLocks noGrp="1"/>
          </p:cNvSpPr>
          <p:nvPr>
            <p:ph type="title"/>
          </p:nvPr>
        </p:nvSpPr>
        <p:spPr>
          <a:xfrm>
            <a:off x="611191" y="623487"/>
            <a:ext cx="9342000" cy="48190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8" y="2019298"/>
            <a:ext cx="10969624" cy="389414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A063C756-4BED-2905-ADD7-C9C5F6A643EF}"/>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ext Placeholder 11">
            <a:extLst>
              <a:ext uri="{FF2B5EF4-FFF2-40B4-BE49-F238E27FC236}">
                <a16:creationId xmlns:a16="http://schemas.microsoft.com/office/drawing/2014/main" id="{C3059BD4-DF04-24C5-2EAA-69871BA40F94}"/>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3"/>
            <a:ext cx="4273606"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For Institutional Use Only. Not for Public Distribution. ©2026 ARTHUR J. GALLAGHER &amp; CO.</a:t>
            </a:r>
          </a:p>
        </p:txBody>
      </p:sp>
      <p:sp>
        <p:nvSpPr>
          <p:cNvPr id="1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487321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3CE22646-B5C0-BE14-FE9C-679028AD323A}"/>
              </a:ext>
            </a:extLst>
          </p:cNvPr>
          <p:cNvSpPr>
            <a:spLocks noGrp="1"/>
          </p:cNvSpPr>
          <p:nvPr>
            <p:ph idx="16"/>
          </p:nvPr>
        </p:nvSpPr>
        <p:spPr>
          <a:xfrm>
            <a:off x="6203952"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
            <a:extLst>
              <a:ext uri="{FF2B5EF4-FFF2-40B4-BE49-F238E27FC236}">
                <a16:creationId xmlns:a16="http://schemas.microsoft.com/office/drawing/2014/main" id="{D4704573-8E8C-C84B-A198-177A98F29206}"/>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9" name="Text Placeholder 21">
            <a:extLst>
              <a:ext uri="{FF2B5EF4-FFF2-40B4-BE49-F238E27FC236}">
                <a16:creationId xmlns:a16="http://schemas.microsoft.com/office/drawing/2014/main" id="{6903C629-2E25-B95C-BACF-8578EFC3BD8B}"/>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7" name="Text Placeholder 11">
            <a:extLst>
              <a:ext uri="{FF2B5EF4-FFF2-40B4-BE49-F238E27FC236}">
                <a16:creationId xmlns:a16="http://schemas.microsoft.com/office/drawing/2014/main" id="{DBD48325-A4FA-174A-0946-C6231CA68507}"/>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11438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4340227"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8067677"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21">
            <a:extLst>
              <a:ext uri="{FF2B5EF4-FFF2-40B4-BE49-F238E27FC236}">
                <a16:creationId xmlns:a16="http://schemas.microsoft.com/office/drawing/2014/main" id="{DB8DCF97-3D5B-6CB5-B7DE-553811848112}"/>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461E16A3-99E4-8706-CCDC-4316F59DF91F}"/>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2" name="Text Placeholder 11">
            <a:extLst>
              <a:ext uri="{FF2B5EF4-FFF2-40B4-BE49-F238E27FC236}">
                <a16:creationId xmlns:a16="http://schemas.microsoft.com/office/drawing/2014/main" id="{A138C8E2-5FE7-0207-AA55-B693E1304AE3}"/>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118552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2019298"/>
            <a:ext cx="2579687"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3407307" y="2019298"/>
            <a:ext cx="2579687"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6203423" y="2019298"/>
            <a:ext cx="2579687"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76FC6977-82A3-F234-E419-C1A193DA8F54}"/>
              </a:ext>
            </a:extLst>
          </p:cNvPr>
          <p:cNvSpPr>
            <a:spLocks noGrp="1"/>
          </p:cNvSpPr>
          <p:nvPr>
            <p:ph idx="18"/>
          </p:nvPr>
        </p:nvSpPr>
        <p:spPr>
          <a:xfrm>
            <a:off x="8999539" y="2019298"/>
            <a:ext cx="2579687"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1">
            <a:extLst>
              <a:ext uri="{FF2B5EF4-FFF2-40B4-BE49-F238E27FC236}">
                <a16:creationId xmlns:a16="http://schemas.microsoft.com/office/drawing/2014/main" id="{E24BBFDD-68B1-4D75-FDA9-EC884A341911}"/>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2" name="Title 1">
            <a:extLst>
              <a:ext uri="{FF2B5EF4-FFF2-40B4-BE49-F238E27FC236}">
                <a16:creationId xmlns:a16="http://schemas.microsoft.com/office/drawing/2014/main" id="{0ACF772B-B449-07B0-9A48-30272FFB5ADA}"/>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1BE56DB8-9B50-1E60-51DC-E326C264E4D7}"/>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3507929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x Content horizontal">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C725D5E-5D36-35ED-3690-0D7A787900B4}"/>
              </a:ext>
            </a:extLst>
          </p:cNvPr>
          <p:cNvSpPr>
            <a:spLocks noGrp="1"/>
          </p:cNvSpPr>
          <p:nvPr>
            <p:ph idx="1"/>
          </p:nvPr>
        </p:nvSpPr>
        <p:spPr>
          <a:xfrm>
            <a:off x="611188" y="2019303"/>
            <a:ext cx="10968037" cy="1804713"/>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a:extLst>
              <a:ext uri="{FF2B5EF4-FFF2-40B4-BE49-F238E27FC236}">
                <a16:creationId xmlns:a16="http://schemas.microsoft.com/office/drawing/2014/main" id="{2DA01863-C78A-3FD9-22EE-D1BA4C09D544}"/>
              </a:ext>
            </a:extLst>
          </p:cNvPr>
          <p:cNvSpPr>
            <a:spLocks noGrp="1"/>
          </p:cNvSpPr>
          <p:nvPr>
            <p:ph idx="20"/>
          </p:nvPr>
        </p:nvSpPr>
        <p:spPr>
          <a:xfrm>
            <a:off x="611188" y="4108725"/>
            <a:ext cx="10968037" cy="1804713"/>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928AF9ED-CF92-989F-6A33-BE6643716DF1}"/>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04A49A40-4A80-5C73-CC80-FB24B9531CB5}"/>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4" name="Text Placeholder 11">
            <a:extLst>
              <a:ext uri="{FF2B5EF4-FFF2-40B4-BE49-F238E27FC236}">
                <a16:creationId xmlns:a16="http://schemas.microsoft.com/office/drawing/2014/main" id="{753F3A83-C90B-2327-3979-5051BD530494}"/>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079228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9D8ED7-22B8-6EF4-A637-148A135197D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A106A6DF-67D9-7826-6FA9-1BF3746B613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F0B6CA6-07A1-9993-C36C-52CBDF1276C7}"/>
              </a:ext>
            </a:extLst>
          </p:cNvPr>
          <p:cNvSpPr>
            <a:spLocks noGrp="1"/>
          </p:cNvSpPr>
          <p:nvPr>
            <p:ph type="dt" sz="half" idx="10"/>
          </p:nvPr>
        </p:nvSpPr>
        <p:spPr/>
        <p:txBody>
          <a:bodyPr/>
          <a:lstStyle/>
          <a:p>
            <a:endParaRPr lang="es-CO"/>
          </a:p>
        </p:txBody>
      </p:sp>
      <p:sp>
        <p:nvSpPr>
          <p:cNvPr id="5" name="Marcador de pie de página 4">
            <a:extLst>
              <a:ext uri="{FF2B5EF4-FFF2-40B4-BE49-F238E27FC236}">
                <a16:creationId xmlns:a16="http://schemas.microsoft.com/office/drawing/2014/main" id="{FCDD1CE7-4715-D24D-AAFC-28A69650C261}"/>
              </a:ext>
            </a:extLst>
          </p:cNvPr>
          <p:cNvSpPr>
            <a:spLocks noGrp="1"/>
          </p:cNvSpPr>
          <p:nvPr>
            <p:ph type="ftr" sz="quarter" idx="11"/>
          </p:nvPr>
        </p:nvSpPr>
        <p:spPr/>
        <p:txBody>
          <a:bodyPr/>
          <a:lstStyle/>
          <a:p>
            <a:r>
              <a:rPr lang="en-US"/>
              <a:t>For Institutional Use Only. Not for Public Distribution. ©2025 ARTHUR J. GALLAGHER &amp; CO.</a:t>
            </a:r>
            <a:endParaRPr lang="es-CO"/>
          </a:p>
        </p:txBody>
      </p:sp>
      <p:sp>
        <p:nvSpPr>
          <p:cNvPr id="6" name="Marcador de número de diapositiva 5">
            <a:extLst>
              <a:ext uri="{FF2B5EF4-FFF2-40B4-BE49-F238E27FC236}">
                <a16:creationId xmlns:a16="http://schemas.microsoft.com/office/drawing/2014/main" id="{80BBB083-B8FF-3F02-DD38-15178FBF42C0}"/>
              </a:ext>
            </a:extLst>
          </p:cNvPr>
          <p:cNvSpPr>
            <a:spLocks noGrp="1"/>
          </p:cNvSpPr>
          <p:nvPr>
            <p:ph type="sldNum" sz="quarter" idx="12"/>
          </p:nvPr>
        </p:nvSpPr>
        <p:spPr/>
        <p:txBody>
          <a:bodyPr/>
          <a:lstStyle/>
          <a:p>
            <a:fld id="{0B695BBF-3E45-4238-B03D-7647152B0DA0}" type="slidenum">
              <a:rPr lang="es-CO" smtClean="0"/>
              <a:t>‹#›</a:t>
            </a:fld>
            <a:endParaRPr lang="es-CO"/>
          </a:p>
        </p:txBody>
      </p:sp>
    </p:spTree>
    <p:extLst>
      <p:ext uri="{BB962C8B-B14F-4D97-AF65-F5344CB8AC3E}">
        <p14:creationId xmlns:p14="http://schemas.microsoft.com/office/powerpoint/2010/main" val="33015807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x Content horizontal">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C725D5E-5D36-35ED-3690-0D7A787900B4}"/>
              </a:ext>
            </a:extLst>
          </p:cNvPr>
          <p:cNvSpPr>
            <a:spLocks noGrp="1"/>
          </p:cNvSpPr>
          <p:nvPr>
            <p:ph idx="1"/>
          </p:nvPr>
        </p:nvSpPr>
        <p:spPr>
          <a:xfrm>
            <a:off x="611189" y="2019299"/>
            <a:ext cx="5375275" cy="1803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2">
            <a:extLst>
              <a:ext uri="{FF2B5EF4-FFF2-40B4-BE49-F238E27FC236}">
                <a16:creationId xmlns:a16="http://schemas.microsoft.com/office/drawing/2014/main" id="{E1D84AFB-F32A-D8BF-AC76-D6BB6DA546DF}"/>
              </a:ext>
            </a:extLst>
          </p:cNvPr>
          <p:cNvSpPr>
            <a:spLocks noGrp="1"/>
          </p:cNvSpPr>
          <p:nvPr>
            <p:ph idx="16"/>
          </p:nvPr>
        </p:nvSpPr>
        <p:spPr>
          <a:xfrm>
            <a:off x="6203952" y="2019299"/>
            <a:ext cx="5375275" cy="1803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a:extLst>
              <a:ext uri="{FF2B5EF4-FFF2-40B4-BE49-F238E27FC236}">
                <a16:creationId xmlns:a16="http://schemas.microsoft.com/office/drawing/2014/main" id="{2DA01863-C78A-3FD9-22EE-D1BA4C09D544}"/>
              </a:ext>
            </a:extLst>
          </p:cNvPr>
          <p:cNvSpPr>
            <a:spLocks noGrp="1"/>
          </p:cNvSpPr>
          <p:nvPr>
            <p:ph idx="20"/>
          </p:nvPr>
        </p:nvSpPr>
        <p:spPr>
          <a:xfrm>
            <a:off x="611189" y="4109838"/>
            <a:ext cx="5375275" cy="1803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Content Placeholder 2">
            <a:extLst>
              <a:ext uri="{FF2B5EF4-FFF2-40B4-BE49-F238E27FC236}">
                <a16:creationId xmlns:a16="http://schemas.microsoft.com/office/drawing/2014/main" id="{ECE0A44A-D7BB-5117-F926-4032378409C3}"/>
              </a:ext>
            </a:extLst>
          </p:cNvPr>
          <p:cNvSpPr>
            <a:spLocks noGrp="1"/>
          </p:cNvSpPr>
          <p:nvPr>
            <p:ph idx="21"/>
          </p:nvPr>
        </p:nvSpPr>
        <p:spPr>
          <a:xfrm>
            <a:off x="6203952" y="4109838"/>
            <a:ext cx="5375275" cy="1803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C4F4E290-6744-C1FE-9D99-2B5E0AA9DD61}"/>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FF03DF96-D60F-3478-B21B-4490ADB628B6}"/>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3" name="Text Placeholder 11">
            <a:extLst>
              <a:ext uri="{FF2B5EF4-FFF2-40B4-BE49-F238E27FC236}">
                <a16:creationId xmlns:a16="http://schemas.microsoft.com/office/drawing/2014/main" id="{1EE94AEB-60F0-6858-D6C8-B5ED22B36F2D}"/>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3"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4"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50925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x Content One Thir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4338637" y="2019298"/>
            <a:ext cx="7240587"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8319F374-0D8A-CC43-E405-2926C8602DFD}"/>
              </a:ext>
            </a:extLst>
          </p:cNvPr>
          <p:cNvSpPr>
            <a:spLocks noGrp="1"/>
          </p:cNvSpPr>
          <p:nvPr>
            <p:ph idx="18"/>
          </p:nvPr>
        </p:nvSpPr>
        <p:spPr>
          <a:xfrm>
            <a:off x="611190"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D6F4AA12-7AF9-9042-729E-1A87E4F7BA9C}"/>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itle 1">
            <a:extLst>
              <a:ext uri="{FF2B5EF4-FFF2-40B4-BE49-F238E27FC236}">
                <a16:creationId xmlns:a16="http://schemas.microsoft.com/office/drawing/2014/main" id="{68CECF5F-C481-E2BB-05A9-4C52BF104712}"/>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8" name="Text Placeholder 11">
            <a:extLst>
              <a:ext uri="{FF2B5EF4-FFF2-40B4-BE49-F238E27FC236}">
                <a16:creationId xmlns:a16="http://schemas.microsoft.com/office/drawing/2014/main" id="{B9528A15-DD0F-003B-8E5B-E4B18A49224E}"/>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197088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x Content Two Third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2019298"/>
            <a:ext cx="7240587"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8319F374-0D8A-CC43-E405-2926C8602DFD}"/>
              </a:ext>
            </a:extLst>
          </p:cNvPr>
          <p:cNvSpPr>
            <a:spLocks noGrp="1"/>
          </p:cNvSpPr>
          <p:nvPr>
            <p:ph idx="18"/>
          </p:nvPr>
        </p:nvSpPr>
        <p:spPr>
          <a:xfrm>
            <a:off x="8067677"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38A595D7-4ADC-531E-6F39-E18FAFD0BE5A}"/>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9EC94107-AF18-6D56-2416-B13A4DD57D23}"/>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6DF1D725-9BCC-10C4-7997-54CBEF71EE19}"/>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889407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E477D-BB9A-D176-1F79-913DBA9C00F6}"/>
              </a:ext>
            </a:extLst>
          </p:cNvPr>
          <p:cNvSpPr>
            <a:spLocks noGrp="1"/>
          </p:cNvSpPr>
          <p:nvPr>
            <p:ph type="title"/>
          </p:nvPr>
        </p:nvSpPr>
        <p:spPr>
          <a:xfrm>
            <a:off x="611191" y="623487"/>
            <a:ext cx="9342000" cy="481900"/>
          </a:xfrm>
        </p:spPr>
        <p:txBody>
          <a:bodyPr/>
          <a:lstStyle/>
          <a:p>
            <a:r>
              <a:rPr lang="en-US"/>
              <a:t>Click to edit Master title style</a:t>
            </a:r>
            <a:endParaRPr lang="en-GB"/>
          </a:p>
        </p:txBody>
      </p:sp>
      <p:sp>
        <p:nvSpPr>
          <p:cNvPr id="22" name="Text Placeholder 21">
            <a:extLst>
              <a:ext uri="{FF2B5EF4-FFF2-40B4-BE49-F238E27FC236}">
                <a16:creationId xmlns:a16="http://schemas.microsoft.com/office/drawing/2014/main" id="{A063C756-4BED-2905-ADD7-C9C5F6A643EF}"/>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ext Placeholder 11">
            <a:extLst>
              <a:ext uri="{FF2B5EF4-FFF2-40B4-BE49-F238E27FC236}">
                <a16:creationId xmlns:a16="http://schemas.microsoft.com/office/drawing/2014/main" id="{C3059BD4-DF04-24C5-2EAA-69871BA40F94}"/>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3"/>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graphicFrame>
        <p:nvGraphicFramePr>
          <p:cNvPr id="4" name="Content Placeholder 3">
            <a:extLst>
              <a:ext uri="{FF2B5EF4-FFF2-40B4-BE49-F238E27FC236}">
                <a16:creationId xmlns:a16="http://schemas.microsoft.com/office/drawing/2014/main" id="{2D26A642-7B21-FEB3-A860-5CE1C96064C3}"/>
              </a:ext>
            </a:extLst>
          </p:cNvPr>
          <p:cNvGraphicFramePr>
            <a:graphicFrameLocks/>
          </p:cNvGraphicFramePr>
          <p:nvPr userDrawn="1">
            <p:extLst>
              <p:ext uri="{D42A27DB-BD31-4B8C-83A1-F6EECF244321}">
                <p14:modId xmlns:p14="http://schemas.microsoft.com/office/powerpoint/2010/main" val="1607842945"/>
              </p:ext>
            </p:extLst>
          </p:nvPr>
        </p:nvGraphicFramePr>
        <p:xfrm>
          <a:off x="611189" y="1897521"/>
          <a:ext cx="10958512" cy="3946854"/>
        </p:xfrm>
        <a:graphic>
          <a:graphicData uri="http://schemas.openxmlformats.org/drawingml/2006/table">
            <a:tbl>
              <a:tblPr>
                <a:tableStyleId>{5C22544A-7EE6-4342-B048-85BDC9FD1C3A}</a:tableStyleId>
              </a:tblPr>
              <a:tblGrid>
                <a:gridCol w="2739628">
                  <a:extLst>
                    <a:ext uri="{9D8B030D-6E8A-4147-A177-3AD203B41FA5}">
                      <a16:colId xmlns:a16="http://schemas.microsoft.com/office/drawing/2014/main" val="2272761939"/>
                    </a:ext>
                  </a:extLst>
                </a:gridCol>
                <a:gridCol w="2739628">
                  <a:extLst>
                    <a:ext uri="{9D8B030D-6E8A-4147-A177-3AD203B41FA5}">
                      <a16:colId xmlns:a16="http://schemas.microsoft.com/office/drawing/2014/main" val="3871097130"/>
                    </a:ext>
                  </a:extLst>
                </a:gridCol>
                <a:gridCol w="2739628">
                  <a:extLst>
                    <a:ext uri="{9D8B030D-6E8A-4147-A177-3AD203B41FA5}">
                      <a16:colId xmlns:a16="http://schemas.microsoft.com/office/drawing/2014/main" val="2575596112"/>
                    </a:ext>
                  </a:extLst>
                </a:gridCol>
                <a:gridCol w="2739628">
                  <a:extLst>
                    <a:ext uri="{9D8B030D-6E8A-4147-A177-3AD203B41FA5}">
                      <a16:colId xmlns:a16="http://schemas.microsoft.com/office/drawing/2014/main" val="4290907604"/>
                    </a:ext>
                  </a:extLst>
                </a:gridCol>
              </a:tblGrid>
              <a:tr h="1973427">
                <a:tc>
                  <a:txBody>
                    <a:bodyPr/>
                    <a:lstStyle/>
                    <a:p>
                      <a:pPr algn="ctr"/>
                      <a:endParaRPr lang="en-GB" sz="1300" dirty="0">
                        <a:solidFill>
                          <a:schemeClr val="bg1"/>
                        </a:solidFill>
                      </a:endParaRPr>
                    </a:p>
                  </a:txBody>
                  <a:tcPr marL="121920" marR="121920" marT="60960" marB="60960" anchor="ctr">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1"/>
                    </a:solidFill>
                  </a:tcPr>
                </a:tc>
                <a:tc>
                  <a:txBody>
                    <a:bodyPr/>
                    <a:lstStyle/>
                    <a:p>
                      <a:pPr algn="ctr"/>
                      <a:endParaRPr lang="en-GB" sz="4800" b="1" dirty="0">
                        <a:solidFill>
                          <a:schemeClr val="bg2"/>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2"/>
                    </a:solidFill>
                  </a:tcPr>
                </a:tc>
                <a:tc>
                  <a:txBody>
                    <a:bodyPr/>
                    <a:lstStyle/>
                    <a:p>
                      <a:pPr algn="ctr"/>
                      <a:endParaRPr lang="en-GB" sz="21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4"/>
                    </a:solidFill>
                  </a:tcPr>
                </a:tc>
                <a:tc>
                  <a:txBody>
                    <a:bodyPr/>
                    <a:lstStyle/>
                    <a:p>
                      <a:pPr algn="ctr"/>
                      <a:endParaRPr lang="en-GB" sz="13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B w="76200" cap="flat" cmpd="sng" algn="ctr">
                      <a:solidFill>
                        <a:schemeClr val="bg1"/>
                      </a:solidFill>
                      <a:prstDash val="solid"/>
                      <a:round/>
                      <a:headEnd type="none" w="med" len="med"/>
                      <a:tailEnd type="none" w="med" len="med"/>
                    </a:lnB>
                    <a:solidFill>
                      <a:schemeClr val="accent6"/>
                    </a:solidFill>
                  </a:tcPr>
                </a:tc>
                <a:extLst>
                  <a:ext uri="{0D108BD9-81ED-4DB2-BD59-A6C34878D82A}">
                    <a16:rowId xmlns:a16="http://schemas.microsoft.com/office/drawing/2014/main" val="1012674025"/>
                  </a:ext>
                </a:extLst>
              </a:tr>
              <a:tr h="1973427">
                <a:tc>
                  <a:txBody>
                    <a:bodyPr/>
                    <a:lstStyle/>
                    <a:p>
                      <a:pPr algn="ctr"/>
                      <a:endParaRPr lang="en-GB" sz="1100" dirty="0">
                        <a:solidFill>
                          <a:schemeClr val="accent1"/>
                        </a:solidFill>
                      </a:endParaRPr>
                    </a:p>
                    <a:p>
                      <a:pPr algn="ctr"/>
                      <a:endParaRPr lang="en-GB" sz="1100" dirty="0">
                        <a:solidFill>
                          <a:schemeClr val="accent1"/>
                        </a:solidFill>
                      </a:endParaRPr>
                    </a:p>
                    <a:p>
                      <a:pPr algn="ctr"/>
                      <a:endParaRPr lang="en-GB" sz="1100" dirty="0">
                        <a:solidFill>
                          <a:schemeClr val="accent1"/>
                        </a:solidFill>
                      </a:endParaRPr>
                    </a:p>
                    <a:p>
                      <a:pPr algn="ctr"/>
                      <a:endParaRPr lang="en-GB" sz="1100" dirty="0">
                        <a:solidFill>
                          <a:schemeClr val="accent1"/>
                        </a:solidFill>
                      </a:endParaRPr>
                    </a:p>
                    <a:p>
                      <a:pPr algn="ctr"/>
                      <a:endParaRPr lang="en-GB" sz="1100" dirty="0">
                        <a:solidFill>
                          <a:schemeClr val="accent1"/>
                        </a:solidFill>
                      </a:endParaRPr>
                    </a:p>
                    <a:p>
                      <a:pPr algn="ctr"/>
                      <a:endParaRPr lang="en-GB" sz="1100" dirty="0">
                        <a:solidFill>
                          <a:schemeClr val="accent1"/>
                        </a:solidFill>
                      </a:endParaRPr>
                    </a:p>
                    <a:p>
                      <a:pPr algn="ctr"/>
                      <a:endParaRPr lang="en-GB" sz="1100" dirty="0">
                        <a:solidFill>
                          <a:schemeClr val="accent1"/>
                        </a:solidFill>
                      </a:endParaRPr>
                    </a:p>
                  </a:txBody>
                  <a:tcPr marL="121920" marR="121920" marT="60960" marB="60960" anchor="ctr">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bg2"/>
                    </a:solidFill>
                  </a:tcPr>
                </a:tc>
                <a:tc>
                  <a:txBody>
                    <a:bodyPr/>
                    <a:lstStyle/>
                    <a:p>
                      <a:pPr algn="ctr"/>
                      <a:endParaRPr lang="en-GB" sz="13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accent3"/>
                    </a:solidFill>
                  </a:tcPr>
                </a:tc>
                <a:tc>
                  <a:txBody>
                    <a:bodyPr/>
                    <a:lstStyle/>
                    <a:p>
                      <a:pPr algn="ctr"/>
                      <a:endParaRPr lang="en-GB" sz="21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tx2"/>
                    </a:solidFill>
                  </a:tcPr>
                </a:tc>
                <a:tc>
                  <a:txBody>
                    <a:bodyPr/>
                    <a:lstStyle/>
                    <a:p>
                      <a:pPr algn="ctr"/>
                      <a:endParaRPr lang="en-GB" sz="13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T w="76200" cap="flat" cmpd="sng" algn="ctr">
                      <a:solidFill>
                        <a:schemeClr val="bg1"/>
                      </a:solidFill>
                      <a:prstDash val="solid"/>
                      <a:round/>
                      <a:headEnd type="none" w="med" len="med"/>
                      <a:tailEnd type="none" w="med" len="med"/>
                    </a:lnT>
                    <a:solidFill>
                      <a:schemeClr val="accent5"/>
                    </a:solidFill>
                  </a:tcPr>
                </a:tc>
                <a:extLst>
                  <a:ext uri="{0D108BD9-81ED-4DB2-BD59-A6C34878D82A}">
                    <a16:rowId xmlns:a16="http://schemas.microsoft.com/office/drawing/2014/main" val="1973120046"/>
                  </a:ext>
                </a:extLst>
              </a:tr>
            </a:tbl>
          </a:graphicData>
        </a:graphic>
      </p:graphicFrame>
      <p:sp>
        <p:nvSpPr>
          <p:cNvPr id="11" name="Text Placeholder 10">
            <a:extLst>
              <a:ext uri="{FF2B5EF4-FFF2-40B4-BE49-F238E27FC236}">
                <a16:creationId xmlns:a16="http://schemas.microsoft.com/office/drawing/2014/main" id="{A95FB9A3-C534-D262-4399-C4445199A3D1}"/>
              </a:ext>
            </a:extLst>
          </p:cNvPr>
          <p:cNvSpPr>
            <a:spLocks noGrp="1"/>
          </p:cNvSpPr>
          <p:nvPr>
            <p:ph type="body" sz="quarter" idx="16" hasCustomPrompt="1"/>
          </p:nvPr>
        </p:nvSpPr>
        <p:spPr>
          <a:xfrm>
            <a:off x="1738571" y="2521844"/>
            <a:ext cx="482917" cy="664860"/>
          </a:xfrm>
        </p:spPr>
        <p:txBody>
          <a:bodyPr/>
          <a:lstStyle>
            <a:lvl1pPr>
              <a:defRPr sz="4800"/>
            </a:lvl1pPr>
          </a:lstStyle>
          <a:p>
            <a:pPr lvl="0"/>
            <a:r>
              <a:rPr lang="en-US" dirty="0"/>
              <a:t>#</a:t>
            </a:r>
          </a:p>
        </p:txBody>
      </p:sp>
      <p:sp>
        <p:nvSpPr>
          <p:cNvPr id="14" name="Text Placeholder 10">
            <a:extLst>
              <a:ext uri="{FF2B5EF4-FFF2-40B4-BE49-F238E27FC236}">
                <a16:creationId xmlns:a16="http://schemas.microsoft.com/office/drawing/2014/main" id="{741000DB-15AA-480F-22F8-9CFBCDADF2EE}"/>
              </a:ext>
            </a:extLst>
          </p:cNvPr>
          <p:cNvSpPr>
            <a:spLocks noGrp="1"/>
          </p:cNvSpPr>
          <p:nvPr>
            <p:ph type="body" sz="quarter" idx="17" hasCustomPrompt="1"/>
          </p:nvPr>
        </p:nvSpPr>
        <p:spPr>
          <a:xfrm>
            <a:off x="4482552" y="2521844"/>
            <a:ext cx="482917" cy="664860"/>
          </a:xfrm>
        </p:spPr>
        <p:txBody>
          <a:bodyPr/>
          <a:lstStyle>
            <a:lvl1pPr>
              <a:defRPr sz="4800">
                <a:solidFill>
                  <a:schemeClr val="bg2"/>
                </a:solidFill>
              </a:defRPr>
            </a:lvl1pPr>
          </a:lstStyle>
          <a:p>
            <a:pPr lvl="0"/>
            <a:r>
              <a:rPr lang="en-US" dirty="0"/>
              <a:t>#</a:t>
            </a:r>
          </a:p>
        </p:txBody>
      </p:sp>
      <p:sp>
        <p:nvSpPr>
          <p:cNvPr id="15" name="Text Placeholder 10">
            <a:extLst>
              <a:ext uri="{FF2B5EF4-FFF2-40B4-BE49-F238E27FC236}">
                <a16:creationId xmlns:a16="http://schemas.microsoft.com/office/drawing/2014/main" id="{CB905DFB-1697-04E9-D2A2-05E81FBB8217}"/>
              </a:ext>
            </a:extLst>
          </p:cNvPr>
          <p:cNvSpPr>
            <a:spLocks noGrp="1"/>
          </p:cNvSpPr>
          <p:nvPr>
            <p:ph type="body" sz="quarter" idx="18" hasCustomPrompt="1"/>
          </p:nvPr>
        </p:nvSpPr>
        <p:spPr>
          <a:xfrm>
            <a:off x="1738570" y="4574921"/>
            <a:ext cx="482917" cy="664860"/>
          </a:xfrm>
        </p:spPr>
        <p:txBody>
          <a:bodyPr/>
          <a:lstStyle>
            <a:lvl1pPr>
              <a:defRPr sz="4800"/>
            </a:lvl1pPr>
          </a:lstStyle>
          <a:p>
            <a:pPr lvl="0"/>
            <a:r>
              <a:rPr lang="en-US" dirty="0"/>
              <a:t>#</a:t>
            </a:r>
          </a:p>
        </p:txBody>
      </p:sp>
      <p:sp>
        <p:nvSpPr>
          <p:cNvPr id="16" name="Text Placeholder 10">
            <a:extLst>
              <a:ext uri="{FF2B5EF4-FFF2-40B4-BE49-F238E27FC236}">
                <a16:creationId xmlns:a16="http://schemas.microsoft.com/office/drawing/2014/main" id="{362F2E80-02F1-6D21-194D-5F2D19984DE8}"/>
              </a:ext>
            </a:extLst>
          </p:cNvPr>
          <p:cNvSpPr>
            <a:spLocks noGrp="1"/>
          </p:cNvSpPr>
          <p:nvPr>
            <p:ph type="body" sz="quarter" idx="19" hasCustomPrompt="1"/>
          </p:nvPr>
        </p:nvSpPr>
        <p:spPr>
          <a:xfrm>
            <a:off x="4474239" y="4569380"/>
            <a:ext cx="482917" cy="664860"/>
          </a:xfrm>
        </p:spPr>
        <p:txBody>
          <a:bodyPr/>
          <a:lstStyle>
            <a:lvl1pPr>
              <a:defRPr sz="4800"/>
            </a:lvl1pPr>
          </a:lstStyle>
          <a:p>
            <a:pPr lvl="0"/>
            <a:r>
              <a:rPr lang="en-US" dirty="0"/>
              <a:t>#</a:t>
            </a:r>
          </a:p>
        </p:txBody>
      </p:sp>
      <p:sp>
        <p:nvSpPr>
          <p:cNvPr id="17" name="Text Placeholder 10">
            <a:extLst>
              <a:ext uri="{FF2B5EF4-FFF2-40B4-BE49-F238E27FC236}">
                <a16:creationId xmlns:a16="http://schemas.microsoft.com/office/drawing/2014/main" id="{5EEA9525-09CC-8A72-921D-2D89A6337685}"/>
              </a:ext>
            </a:extLst>
          </p:cNvPr>
          <p:cNvSpPr>
            <a:spLocks noGrp="1"/>
          </p:cNvSpPr>
          <p:nvPr>
            <p:ph type="body" sz="quarter" idx="20" hasCustomPrompt="1"/>
          </p:nvPr>
        </p:nvSpPr>
        <p:spPr>
          <a:xfrm>
            <a:off x="7226533" y="2516133"/>
            <a:ext cx="482917" cy="664860"/>
          </a:xfrm>
        </p:spPr>
        <p:txBody>
          <a:bodyPr/>
          <a:lstStyle>
            <a:lvl1pPr>
              <a:defRPr sz="4800"/>
            </a:lvl1pPr>
          </a:lstStyle>
          <a:p>
            <a:pPr lvl="0"/>
            <a:r>
              <a:rPr lang="en-US" dirty="0"/>
              <a:t>#</a:t>
            </a:r>
          </a:p>
        </p:txBody>
      </p:sp>
      <p:sp>
        <p:nvSpPr>
          <p:cNvPr id="18" name="Text Placeholder 10">
            <a:extLst>
              <a:ext uri="{FF2B5EF4-FFF2-40B4-BE49-F238E27FC236}">
                <a16:creationId xmlns:a16="http://schemas.microsoft.com/office/drawing/2014/main" id="{7A326148-36D6-1F03-8604-9AE462E1D19E}"/>
              </a:ext>
            </a:extLst>
          </p:cNvPr>
          <p:cNvSpPr>
            <a:spLocks noGrp="1"/>
          </p:cNvSpPr>
          <p:nvPr>
            <p:ph type="body" sz="quarter" idx="21" hasCustomPrompt="1"/>
          </p:nvPr>
        </p:nvSpPr>
        <p:spPr>
          <a:xfrm>
            <a:off x="9976447" y="2521664"/>
            <a:ext cx="482917" cy="664860"/>
          </a:xfrm>
        </p:spPr>
        <p:txBody>
          <a:bodyPr/>
          <a:lstStyle>
            <a:lvl1pPr>
              <a:defRPr sz="4800"/>
            </a:lvl1pPr>
          </a:lstStyle>
          <a:p>
            <a:pPr lvl="0"/>
            <a:r>
              <a:rPr lang="en-US" dirty="0"/>
              <a:t>#</a:t>
            </a:r>
          </a:p>
        </p:txBody>
      </p:sp>
      <p:sp>
        <p:nvSpPr>
          <p:cNvPr id="19" name="Text Placeholder 10">
            <a:extLst>
              <a:ext uri="{FF2B5EF4-FFF2-40B4-BE49-F238E27FC236}">
                <a16:creationId xmlns:a16="http://schemas.microsoft.com/office/drawing/2014/main" id="{F897997A-FFA4-0F41-996D-E48AA0C20F7E}"/>
              </a:ext>
            </a:extLst>
          </p:cNvPr>
          <p:cNvSpPr>
            <a:spLocks noGrp="1"/>
          </p:cNvSpPr>
          <p:nvPr>
            <p:ph type="body" sz="quarter" idx="22" hasCustomPrompt="1"/>
          </p:nvPr>
        </p:nvSpPr>
        <p:spPr>
          <a:xfrm>
            <a:off x="7226532" y="4577532"/>
            <a:ext cx="482917" cy="664860"/>
          </a:xfrm>
        </p:spPr>
        <p:txBody>
          <a:bodyPr/>
          <a:lstStyle>
            <a:lvl1pPr>
              <a:defRPr sz="4800"/>
            </a:lvl1pPr>
          </a:lstStyle>
          <a:p>
            <a:pPr lvl="0"/>
            <a:r>
              <a:rPr lang="en-US" dirty="0"/>
              <a:t>#</a:t>
            </a:r>
          </a:p>
        </p:txBody>
      </p:sp>
      <p:sp>
        <p:nvSpPr>
          <p:cNvPr id="20" name="Text Placeholder 10">
            <a:extLst>
              <a:ext uri="{FF2B5EF4-FFF2-40B4-BE49-F238E27FC236}">
                <a16:creationId xmlns:a16="http://schemas.microsoft.com/office/drawing/2014/main" id="{C0DAE5F9-DEFF-887C-474B-A7A4FE222EC8}"/>
              </a:ext>
            </a:extLst>
          </p:cNvPr>
          <p:cNvSpPr>
            <a:spLocks noGrp="1"/>
          </p:cNvSpPr>
          <p:nvPr>
            <p:ph type="body" sz="quarter" idx="23" hasCustomPrompt="1"/>
          </p:nvPr>
        </p:nvSpPr>
        <p:spPr>
          <a:xfrm>
            <a:off x="9976447" y="4569380"/>
            <a:ext cx="482917" cy="664860"/>
          </a:xfrm>
        </p:spPr>
        <p:txBody>
          <a:bodyPr/>
          <a:lstStyle>
            <a:lvl1pPr>
              <a:defRPr sz="4800"/>
            </a:lvl1pPr>
          </a:lstStyle>
          <a:p>
            <a:pPr lvl="0"/>
            <a:r>
              <a:rPr lang="en-US" dirty="0"/>
              <a:t>#</a:t>
            </a:r>
          </a:p>
        </p:txBody>
      </p:sp>
      <p:sp>
        <p:nvSpPr>
          <p:cNvPr id="23" name="Text Placeholder 22">
            <a:extLst>
              <a:ext uri="{FF2B5EF4-FFF2-40B4-BE49-F238E27FC236}">
                <a16:creationId xmlns:a16="http://schemas.microsoft.com/office/drawing/2014/main" id="{25C677D2-C829-BEA5-7914-40000DDA8502}"/>
              </a:ext>
            </a:extLst>
          </p:cNvPr>
          <p:cNvSpPr>
            <a:spLocks noGrp="1"/>
          </p:cNvSpPr>
          <p:nvPr>
            <p:ph type="body" sz="quarter" idx="24" hasCustomPrompt="1"/>
          </p:nvPr>
        </p:nvSpPr>
        <p:spPr>
          <a:xfrm>
            <a:off x="1349058" y="3309143"/>
            <a:ext cx="1235075" cy="239713"/>
          </a:xfrm>
        </p:spPr>
        <p:txBody>
          <a:bodyPr/>
          <a:lstStyle>
            <a:lvl1pPr>
              <a:defRPr sz="1600" b="0">
                <a:solidFill>
                  <a:schemeClr val="bg2"/>
                </a:solidFill>
              </a:defRPr>
            </a:lvl1pPr>
          </a:lstStyle>
          <a:p>
            <a:pPr lvl="0"/>
            <a:r>
              <a:rPr lang="en-US" dirty="0"/>
              <a:t>Add text here</a:t>
            </a:r>
          </a:p>
        </p:txBody>
      </p:sp>
      <p:sp>
        <p:nvSpPr>
          <p:cNvPr id="24" name="Text Placeholder 22">
            <a:extLst>
              <a:ext uri="{FF2B5EF4-FFF2-40B4-BE49-F238E27FC236}">
                <a16:creationId xmlns:a16="http://schemas.microsoft.com/office/drawing/2014/main" id="{9AE21D5F-3937-FC7F-58D3-63E6AD5051AB}"/>
              </a:ext>
            </a:extLst>
          </p:cNvPr>
          <p:cNvSpPr>
            <a:spLocks noGrp="1"/>
          </p:cNvSpPr>
          <p:nvPr>
            <p:ph type="body" sz="quarter" idx="25" hasCustomPrompt="1"/>
          </p:nvPr>
        </p:nvSpPr>
        <p:spPr>
          <a:xfrm>
            <a:off x="9600367" y="5377477"/>
            <a:ext cx="1235075" cy="239713"/>
          </a:xfrm>
        </p:spPr>
        <p:txBody>
          <a:bodyPr/>
          <a:lstStyle>
            <a:lvl1pPr>
              <a:defRPr sz="1600" b="0">
                <a:solidFill>
                  <a:schemeClr val="bg2"/>
                </a:solidFill>
              </a:defRPr>
            </a:lvl1pPr>
          </a:lstStyle>
          <a:p>
            <a:pPr lvl="0"/>
            <a:r>
              <a:rPr lang="en-US" dirty="0"/>
              <a:t>Add text here</a:t>
            </a:r>
          </a:p>
        </p:txBody>
      </p:sp>
      <p:sp>
        <p:nvSpPr>
          <p:cNvPr id="25" name="Text Placeholder 22">
            <a:extLst>
              <a:ext uri="{FF2B5EF4-FFF2-40B4-BE49-F238E27FC236}">
                <a16:creationId xmlns:a16="http://schemas.microsoft.com/office/drawing/2014/main" id="{D0925D85-2607-D54D-1077-3DF62EF2CDF2}"/>
              </a:ext>
            </a:extLst>
          </p:cNvPr>
          <p:cNvSpPr>
            <a:spLocks noGrp="1"/>
          </p:cNvSpPr>
          <p:nvPr>
            <p:ph type="body" sz="quarter" idx="26" hasCustomPrompt="1"/>
          </p:nvPr>
        </p:nvSpPr>
        <p:spPr>
          <a:xfrm>
            <a:off x="9600367" y="3324531"/>
            <a:ext cx="1235075" cy="239713"/>
          </a:xfrm>
        </p:spPr>
        <p:txBody>
          <a:bodyPr/>
          <a:lstStyle>
            <a:lvl1pPr>
              <a:defRPr sz="1600" b="0">
                <a:solidFill>
                  <a:schemeClr val="bg2"/>
                </a:solidFill>
              </a:defRPr>
            </a:lvl1pPr>
          </a:lstStyle>
          <a:p>
            <a:pPr lvl="0"/>
            <a:r>
              <a:rPr lang="en-US" dirty="0"/>
              <a:t>Add text here</a:t>
            </a:r>
          </a:p>
        </p:txBody>
      </p:sp>
      <p:sp>
        <p:nvSpPr>
          <p:cNvPr id="26" name="Text Placeholder 22">
            <a:extLst>
              <a:ext uri="{FF2B5EF4-FFF2-40B4-BE49-F238E27FC236}">
                <a16:creationId xmlns:a16="http://schemas.microsoft.com/office/drawing/2014/main" id="{BB87D5B2-9F87-6BA4-A34D-65D597F6A573}"/>
              </a:ext>
            </a:extLst>
          </p:cNvPr>
          <p:cNvSpPr>
            <a:spLocks noGrp="1"/>
          </p:cNvSpPr>
          <p:nvPr>
            <p:ph type="body" sz="quarter" idx="27" hasCustomPrompt="1"/>
          </p:nvPr>
        </p:nvSpPr>
        <p:spPr>
          <a:xfrm>
            <a:off x="4106472" y="5377478"/>
            <a:ext cx="1235075" cy="239713"/>
          </a:xfrm>
        </p:spPr>
        <p:txBody>
          <a:bodyPr/>
          <a:lstStyle>
            <a:lvl1pPr>
              <a:defRPr sz="1600" b="0">
                <a:solidFill>
                  <a:schemeClr val="bg2"/>
                </a:solidFill>
              </a:defRPr>
            </a:lvl1pPr>
          </a:lstStyle>
          <a:p>
            <a:pPr lvl="0"/>
            <a:r>
              <a:rPr lang="en-US" dirty="0"/>
              <a:t>Add text here</a:t>
            </a:r>
          </a:p>
        </p:txBody>
      </p:sp>
      <p:sp>
        <p:nvSpPr>
          <p:cNvPr id="27" name="Text Placeholder 22">
            <a:extLst>
              <a:ext uri="{FF2B5EF4-FFF2-40B4-BE49-F238E27FC236}">
                <a16:creationId xmlns:a16="http://schemas.microsoft.com/office/drawing/2014/main" id="{9E9B56C6-5F4D-162E-57AA-514A083309D8}"/>
              </a:ext>
            </a:extLst>
          </p:cNvPr>
          <p:cNvSpPr>
            <a:spLocks noGrp="1"/>
          </p:cNvSpPr>
          <p:nvPr>
            <p:ph type="body" sz="quarter" idx="28" hasCustomPrompt="1"/>
          </p:nvPr>
        </p:nvSpPr>
        <p:spPr>
          <a:xfrm>
            <a:off x="6858768" y="3307616"/>
            <a:ext cx="1235075" cy="239713"/>
          </a:xfrm>
        </p:spPr>
        <p:txBody>
          <a:bodyPr/>
          <a:lstStyle>
            <a:lvl1pPr>
              <a:defRPr sz="1600" b="0">
                <a:solidFill>
                  <a:schemeClr val="bg2"/>
                </a:solidFill>
              </a:defRPr>
            </a:lvl1pPr>
          </a:lstStyle>
          <a:p>
            <a:pPr lvl="0"/>
            <a:r>
              <a:rPr lang="en-US" dirty="0"/>
              <a:t>Add text here</a:t>
            </a:r>
          </a:p>
        </p:txBody>
      </p:sp>
      <p:sp>
        <p:nvSpPr>
          <p:cNvPr id="28" name="Text Placeholder 22">
            <a:extLst>
              <a:ext uri="{FF2B5EF4-FFF2-40B4-BE49-F238E27FC236}">
                <a16:creationId xmlns:a16="http://schemas.microsoft.com/office/drawing/2014/main" id="{2B5EBD06-FEDC-7F12-30F3-42FE3C4FA291}"/>
              </a:ext>
            </a:extLst>
          </p:cNvPr>
          <p:cNvSpPr>
            <a:spLocks noGrp="1"/>
          </p:cNvSpPr>
          <p:nvPr>
            <p:ph type="body" sz="quarter" idx="29" hasCustomPrompt="1"/>
          </p:nvPr>
        </p:nvSpPr>
        <p:spPr>
          <a:xfrm>
            <a:off x="1362490" y="5380249"/>
            <a:ext cx="1235075" cy="239713"/>
          </a:xfrm>
        </p:spPr>
        <p:txBody>
          <a:bodyPr/>
          <a:lstStyle>
            <a:lvl1pPr>
              <a:defRPr sz="1600" b="0">
                <a:solidFill>
                  <a:schemeClr val="tx1"/>
                </a:solidFill>
              </a:defRPr>
            </a:lvl1pPr>
          </a:lstStyle>
          <a:p>
            <a:pPr lvl="0"/>
            <a:r>
              <a:rPr lang="en-US" dirty="0"/>
              <a:t>Add text here</a:t>
            </a:r>
          </a:p>
        </p:txBody>
      </p:sp>
      <p:sp>
        <p:nvSpPr>
          <p:cNvPr id="29" name="Text Placeholder 22">
            <a:extLst>
              <a:ext uri="{FF2B5EF4-FFF2-40B4-BE49-F238E27FC236}">
                <a16:creationId xmlns:a16="http://schemas.microsoft.com/office/drawing/2014/main" id="{037EFECC-CB28-5B15-83C4-F23EB4AE2EF5}"/>
              </a:ext>
            </a:extLst>
          </p:cNvPr>
          <p:cNvSpPr>
            <a:spLocks noGrp="1"/>
          </p:cNvSpPr>
          <p:nvPr>
            <p:ph type="body" sz="quarter" idx="30" hasCustomPrompt="1"/>
          </p:nvPr>
        </p:nvSpPr>
        <p:spPr>
          <a:xfrm>
            <a:off x="4098159" y="3309143"/>
            <a:ext cx="1235075" cy="239713"/>
          </a:xfrm>
        </p:spPr>
        <p:txBody>
          <a:bodyPr/>
          <a:lstStyle>
            <a:lvl1pPr>
              <a:defRPr sz="1600" b="0">
                <a:solidFill>
                  <a:schemeClr val="bg2"/>
                </a:solidFill>
              </a:defRPr>
            </a:lvl1pPr>
          </a:lstStyle>
          <a:p>
            <a:pPr lvl="0"/>
            <a:r>
              <a:rPr lang="en-US" dirty="0"/>
              <a:t>Add text here</a:t>
            </a:r>
          </a:p>
        </p:txBody>
      </p:sp>
      <p:sp>
        <p:nvSpPr>
          <p:cNvPr id="30" name="Text Placeholder 22">
            <a:extLst>
              <a:ext uri="{FF2B5EF4-FFF2-40B4-BE49-F238E27FC236}">
                <a16:creationId xmlns:a16="http://schemas.microsoft.com/office/drawing/2014/main" id="{7CAE198A-2C62-9558-6358-136D4E112235}"/>
              </a:ext>
            </a:extLst>
          </p:cNvPr>
          <p:cNvSpPr>
            <a:spLocks noGrp="1"/>
          </p:cNvSpPr>
          <p:nvPr>
            <p:ph type="body" sz="quarter" idx="31" hasCustomPrompt="1"/>
          </p:nvPr>
        </p:nvSpPr>
        <p:spPr>
          <a:xfrm>
            <a:off x="6850452" y="5386309"/>
            <a:ext cx="1235075" cy="239713"/>
          </a:xfrm>
        </p:spPr>
        <p:txBody>
          <a:bodyPr/>
          <a:lstStyle>
            <a:lvl1pPr>
              <a:defRPr sz="1600" b="0">
                <a:solidFill>
                  <a:schemeClr val="bg2"/>
                </a:solidFill>
              </a:defRPr>
            </a:lvl1pPr>
          </a:lstStyle>
          <a:p>
            <a:pPr lvl="0"/>
            <a:r>
              <a:rPr lang="en-US" dirty="0"/>
              <a:t>Add text here</a:t>
            </a:r>
          </a:p>
        </p:txBody>
      </p:sp>
    </p:spTree>
    <p:extLst>
      <p:ext uri="{BB962C8B-B14F-4D97-AF65-F5344CB8AC3E}">
        <p14:creationId xmlns:p14="http://schemas.microsoft.com/office/powerpoint/2010/main" val="3468713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boxes Numbered + Content">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CE22646-B5C0-BE14-FE9C-679028AD323A}"/>
              </a:ext>
            </a:extLst>
          </p:cNvPr>
          <p:cNvSpPr>
            <a:spLocks noGrp="1"/>
          </p:cNvSpPr>
          <p:nvPr>
            <p:ph idx="16"/>
          </p:nvPr>
        </p:nvSpPr>
        <p:spPr>
          <a:xfrm>
            <a:off x="6203952" y="2019299"/>
            <a:ext cx="5375275"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431F036E-3717-5331-ACFB-C78A8760DB17}"/>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 name="Title 1">
            <a:extLst>
              <a:ext uri="{FF2B5EF4-FFF2-40B4-BE49-F238E27FC236}">
                <a16:creationId xmlns:a16="http://schemas.microsoft.com/office/drawing/2014/main" id="{423DB29F-5418-64F6-2288-2B0720810E22}"/>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5D8976D7-A935-7363-5E3E-B7136579CDC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graphicFrame>
        <p:nvGraphicFramePr>
          <p:cNvPr id="5" name="Content Placeholder 13">
            <a:extLst>
              <a:ext uri="{FF2B5EF4-FFF2-40B4-BE49-F238E27FC236}">
                <a16:creationId xmlns:a16="http://schemas.microsoft.com/office/drawing/2014/main" id="{12FCF5B8-60D7-679B-CEA4-92B09D7CD738}"/>
              </a:ext>
            </a:extLst>
          </p:cNvPr>
          <p:cNvGraphicFramePr>
            <a:graphicFrameLocks/>
          </p:cNvGraphicFramePr>
          <p:nvPr userDrawn="1">
            <p:extLst>
              <p:ext uri="{D42A27DB-BD31-4B8C-83A1-F6EECF244321}">
                <p14:modId xmlns:p14="http://schemas.microsoft.com/office/powerpoint/2010/main" val="2337102606"/>
              </p:ext>
            </p:extLst>
          </p:nvPr>
        </p:nvGraphicFramePr>
        <p:xfrm>
          <a:off x="601747" y="2019299"/>
          <a:ext cx="5479256" cy="3946854"/>
        </p:xfrm>
        <a:graphic>
          <a:graphicData uri="http://schemas.openxmlformats.org/drawingml/2006/table">
            <a:tbl>
              <a:tblPr>
                <a:tableStyleId>{5C22544A-7EE6-4342-B048-85BDC9FD1C3A}</a:tableStyleId>
              </a:tblPr>
              <a:tblGrid>
                <a:gridCol w="2739628">
                  <a:extLst>
                    <a:ext uri="{9D8B030D-6E8A-4147-A177-3AD203B41FA5}">
                      <a16:colId xmlns:a16="http://schemas.microsoft.com/office/drawing/2014/main" val="509180888"/>
                    </a:ext>
                  </a:extLst>
                </a:gridCol>
                <a:gridCol w="2739628">
                  <a:extLst>
                    <a:ext uri="{9D8B030D-6E8A-4147-A177-3AD203B41FA5}">
                      <a16:colId xmlns:a16="http://schemas.microsoft.com/office/drawing/2014/main" val="3992992021"/>
                    </a:ext>
                  </a:extLst>
                </a:gridCol>
              </a:tblGrid>
              <a:tr h="1973427">
                <a:tc>
                  <a:txBody>
                    <a:bodyPr/>
                    <a:lstStyle/>
                    <a:p>
                      <a:pPr algn="ctr"/>
                      <a:endParaRPr lang="en-GB" sz="2100" dirty="0">
                        <a:solidFill>
                          <a:schemeClr val="bg1"/>
                        </a:solidFill>
                      </a:endParaRPr>
                    </a:p>
                  </a:txBody>
                  <a:tcPr marL="121920" marR="121920" marT="60960" marB="60960" anchor="ctr">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1"/>
                    </a:solidFill>
                  </a:tcPr>
                </a:tc>
                <a:tc>
                  <a:txBody>
                    <a:bodyPr/>
                    <a:lstStyle/>
                    <a:p>
                      <a:pPr algn="ctr"/>
                      <a:endParaRPr lang="en-GB" sz="2100" b="0" dirty="0">
                        <a:solidFill>
                          <a:schemeClr val="bg2"/>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3610316648"/>
                  </a:ext>
                </a:extLst>
              </a:tr>
              <a:tr h="1973427">
                <a:tc>
                  <a:txBody>
                    <a:bodyPr/>
                    <a:lstStyle/>
                    <a:p>
                      <a:pPr algn="ctr"/>
                      <a:endParaRPr lang="en-GB" sz="1300" dirty="0">
                        <a:solidFill>
                          <a:schemeClr val="accent1"/>
                        </a:solidFill>
                      </a:endParaRPr>
                    </a:p>
                  </a:txBody>
                  <a:tcPr marL="121920" marR="121920" marT="60960" marB="60960" anchor="ctr">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accent5"/>
                    </a:solidFill>
                  </a:tcPr>
                </a:tc>
                <a:tc>
                  <a:txBody>
                    <a:bodyPr/>
                    <a:lstStyle/>
                    <a:p>
                      <a:pPr algn="ctr"/>
                      <a:endParaRPr lang="en-GB" sz="21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accent3"/>
                    </a:solidFill>
                  </a:tcPr>
                </a:tc>
                <a:extLst>
                  <a:ext uri="{0D108BD9-81ED-4DB2-BD59-A6C34878D82A}">
                    <a16:rowId xmlns:a16="http://schemas.microsoft.com/office/drawing/2014/main" val="2906317907"/>
                  </a:ext>
                </a:extLst>
              </a:tr>
            </a:tbl>
          </a:graphicData>
        </a:graphic>
      </p:graphicFrame>
      <p:sp>
        <p:nvSpPr>
          <p:cNvPr id="7" name="Text Placeholder 10">
            <a:extLst>
              <a:ext uri="{FF2B5EF4-FFF2-40B4-BE49-F238E27FC236}">
                <a16:creationId xmlns:a16="http://schemas.microsoft.com/office/drawing/2014/main" id="{1C296D82-11AB-4DE9-7DB2-BCBFFFF49064}"/>
              </a:ext>
            </a:extLst>
          </p:cNvPr>
          <p:cNvSpPr>
            <a:spLocks noGrp="1"/>
          </p:cNvSpPr>
          <p:nvPr>
            <p:ph type="body" sz="quarter" idx="23" hasCustomPrompt="1"/>
          </p:nvPr>
        </p:nvSpPr>
        <p:spPr>
          <a:xfrm>
            <a:off x="1725135" y="2623525"/>
            <a:ext cx="482917" cy="664860"/>
          </a:xfrm>
        </p:spPr>
        <p:txBody>
          <a:bodyPr/>
          <a:lstStyle>
            <a:lvl1pPr>
              <a:defRPr sz="4800"/>
            </a:lvl1pPr>
          </a:lstStyle>
          <a:p>
            <a:pPr lvl="0"/>
            <a:r>
              <a:rPr lang="en-US" dirty="0"/>
              <a:t>#</a:t>
            </a:r>
          </a:p>
        </p:txBody>
      </p:sp>
      <p:sp>
        <p:nvSpPr>
          <p:cNvPr id="9" name="Text Placeholder 22">
            <a:extLst>
              <a:ext uri="{FF2B5EF4-FFF2-40B4-BE49-F238E27FC236}">
                <a16:creationId xmlns:a16="http://schemas.microsoft.com/office/drawing/2014/main" id="{569BBE2E-C490-A568-23F2-F23C352B325E}"/>
              </a:ext>
            </a:extLst>
          </p:cNvPr>
          <p:cNvSpPr>
            <a:spLocks noGrp="1"/>
          </p:cNvSpPr>
          <p:nvPr>
            <p:ph type="body" sz="quarter" idx="24" hasCustomPrompt="1"/>
          </p:nvPr>
        </p:nvSpPr>
        <p:spPr>
          <a:xfrm>
            <a:off x="1349058" y="3378539"/>
            <a:ext cx="1235075" cy="221599"/>
          </a:xfrm>
        </p:spPr>
        <p:txBody>
          <a:bodyPr wrap="none">
            <a:spAutoFit/>
          </a:bodyPr>
          <a:lstStyle>
            <a:lvl1pPr algn="ctr">
              <a:defRPr sz="1600" b="0">
                <a:solidFill>
                  <a:schemeClr val="bg2"/>
                </a:solidFill>
              </a:defRPr>
            </a:lvl1pPr>
          </a:lstStyle>
          <a:p>
            <a:pPr lvl="0"/>
            <a:r>
              <a:rPr lang="en-US" dirty="0"/>
              <a:t>Add text here</a:t>
            </a:r>
          </a:p>
        </p:txBody>
      </p:sp>
      <p:sp>
        <p:nvSpPr>
          <p:cNvPr id="10" name="Text Placeholder 10">
            <a:extLst>
              <a:ext uri="{FF2B5EF4-FFF2-40B4-BE49-F238E27FC236}">
                <a16:creationId xmlns:a16="http://schemas.microsoft.com/office/drawing/2014/main" id="{0770E629-D71C-DFB0-9426-7E8606574EE4}"/>
              </a:ext>
            </a:extLst>
          </p:cNvPr>
          <p:cNvSpPr>
            <a:spLocks noGrp="1"/>
          </p:cNvSpPr>
          <p:nvPr>
            <p:ph type="body" sz="quarter" idx="25" hasCustomPrompt="1"/>
          </p:nvPr>
        </p:nvSpPr>
        <p:spPr>
          <a:xfrm>
            <a:off x="4428427" y="4486867"/>
            <a:ext cx="482917" cy="664860"/>
          </a:xfrm>
        </p:spPr>
        <p:txBody>
          <a:bodyPr/>
          <a:lstStyle>
            <a:lvl1pPr>
              <a:defRPr sz="4800"/>
            </a:lvl1pPr>
          </a:lstStyle>
          <a:p>
            <a:pPr lvl="0"/>
            <a:r>
              <a:rPr lang="en-US" dirty="0"/>
              <a:t>#</a:t>
            </a:r>
          </a:p>
        </p:txBody>
      </p:sp>
      <p:sp>
        <p:nvSpPr>
          <p:cNvPr id="11" name="Text Placeholder 22">
            <a:extLst>
              <a:ext uri="{FF2B5EF4-FFF2-40B4-BE49-F238E27FC236}">
                <a16:creationId xmlns:a16="http://schemas.microsoft.com/office/drawing/2014/main" id="{0AD7C70C-33DD-99CC-7AB4-08A18D4999F9}"/>
              </a:ext>
            </a:extLst>
          </p:cNvPr>
          <p:cNvSpPr>
            <a:spLocks noGrp="1"/>
          </p:cNvSpPr>
          <p:nvPr>
            <p:ph type="body" sz="quarter" idx="26" hasCustomPrompt="1"/>
          </p:nvPr>
        </p:nvSpPr>
        <p:spPr>
          <a:xfrm>
            <a:off x="1349054" y="5311582"/>
            <a:ext cx="1235075" cy="221599"/>
          </a:xfrm>
        </p:spPr>
        <p:txBody>
          <a:bodyPr wrap="none">
            <a:spAutoFit/>
          </a:bodyPr>
          <a:lstStyle>
            <a:lvl1pPr algn="ctr">
              <a:defRPr sz="1600" b="0">
                <a:solidFill>
                  <a:schemeClr val="bg2"/>
                </a:solidFill>
              </a:defRPr>
            </a:lvl1pPr>
          </a:lstStyle>
          <a:p>
            <a:pPr lvl="0"/>
            <a:r>
              <a:rPr lang="en-US" dirty="0"/>
              <a:t>Add text here</a:t>
            </a:r>
          </a:p>
        </p:txBody>
      </p:sp>
      <p:sp>
        <p:nvSpPr>
          <p:cNvPr id="12" name="Text Placeholder 10">
            <a:extLst>
              <a:ext uri="{FF2B5EF4-FFF2-40B4-BE49-F238E27FC236}">
                <a16:creationId xmlns:a16="http://schemas.microsoft.com/office/drawing/2014/main" id="{90987F8F-E986-A19A-6EA1-EA3956716181}"/>
              </a:ext>
            </a:extLst>
          </p:cNvPr>
          <p:cNvSpPr>
            <a:spLocks noGrp="1"/>
          </p:cNvSpPr>
          <p:nvPr>
            <p:ph type="body" sz="quarter" idx="27" hasCustomPrompt="1"/>
          </p:nvPr>
        </p:nvSpPr>
        <p:spPr>
          <a:xfrm>
            <a:off x="1725134" y="4562770"/>
            <a:ext cx="482917" cy="664860"/>
          </a:xfrm>
        </p:spPr>
        <p:txBody>
          <a:bodyPr/>
          <a:lstStyle>
            <a:lvl1pPr>
              <a:defRPr sz="4800"/>
            </a:lvl1pPr>
          </a:lstStyle>
          <a:p>
            <a:pPr lvl="0"/>
            <a:r>
              <a:rPr lang="en-US" dirty="0"/>
              <a:t>#</a:t>
            </a:r>
          </a:p>
        </p:txBody>
      </p:sp>
      <p:sp>
        <p:nvSpPr>
          <p:cNvPr id="17" name="Text Placeholder 22">
            <a:extLst>
              <a:ext uri="{FF2B5EF4-FFF2-40B4-BE49-F238E27FC236}">
                <a16:creationId xmlns:a16="http://schemas.microsoft.com/office/drawing/2014/main" id="{8BEF781A-AF6F-74CE-DBF6-4FAAF6137EDB}"/>
              </a:ext>
            </a:extLst>
          </p:cNvPr>
          <p:cNvSpPr>
            <a:spLocks noGrp="1"/>
          </p:cNvSpPr>
          <p:nvPr>
            <p:ph type="body" sz="quarter" idx="28" hasCustomPrompt="1"/>
          </p:nvPr>
        </p:nvSpPr>
        <p:spPr>
          <a:xfrm>
            <a:off x="4065782" y="5311582"/>
            <a:ext cx="1235075" cy="221599"/>
          </a:xfrm>
        </p:spPr>
        <p:txBody>
          <a:bodyPr wrap="none">
            <a:spAutoFit/>
          </a:bodyPr>
          <a:lstStyle>
            <a:lvl1pPr algn="ctr">
              <a:defRPr sz="1600" b="0">
                <a:solidFill>
                  <a:schemeClr val="bg2"/>
                </a:solidFill>
              </a:defRPr>
            </a:lvl1pPr>
          </a:lstStyle>
          <a:p>
            <a:pPr lvl="0"/>
            <a:r>
              <a:rPr lang="en-US" dirty="0"/>
              <a:t>Add text here</a:t>
            </a:r>
          </a:p>
        </p:txBody>
      </p:sp>
      <p:sp>
        <p:nvSpPr>
          <p:cNvPr id="19" name="Text Placeholder 10">
            <a:extLst>
              <a:ext uri="{FF2B5EF4-FFF2-40B4-BE49-F238E27FC236}">
                <a16:creationId xmlns:a16="http://schemas.microsoft.com/office/drawing/2014/main" id="{47314DA6-AAD5-DE92-CFA4-CC2E5D905981}"/>
              </a:ext>
            </a:extLst>
          </p:cNvPr>
          <p:cNvSpPr>
            <a:spLocks noGrp="1"/>
          </p:cNvSpPr>
          <p:nvPr>
            <p:ph type="body" sz="quarter" idx="29" hasCustomPrompt="1"/>
          </p:nvPr>
        </p:nvSpPr>
        <p:spPr>
          <a:xfrm>
            <a:off x="4428426" y="2623525"/>
            <a:ext cx="482917" cy="664860"/>
          </a:xfrm>
        </p:spPr>
        <p:txBody>
          <a:bodyPr/>
          <a:lstStyle>
            <a:lvl1pPr>
              <a:defRPr sz="4800">
                <a:solidFill>
                  <a:schemeClr val="bg2"/>
                </a:solidFill>
              </a:defRPr>
            </a:lvl1pPr>
          </a:lstStyle>
          <a:p>
            <a:pPr lvl="0"/>
            <a:r>
              <a:rPr lang="en-US" dirty="0"/>
              <a:t>#</a:t>
            </a:r>
          </a:p>
        </p:txBody>
      </p:sp>
      <p:sp>
        <p:nvSpPr>
          <p:cNvPr id="22" name="Text Placeholder 22">
            <a:extLst>
              <a:ext uri="{FF2B5EF4-FFF2-40B4-BE49-F238E27FC236}">
                <a16:creationId xmlns:a16="http://schemas.microsoft.com/office/drawing/2014/main" id="{9FA21D4D-4D95-0771-91D7-8A06B9C4F0E0}"/>
              </a:ext>
            </a:extLst>
          </p:cNvPr>
          <p:cNvSpPr>
            <a:spLocks noGrp="1"/>
          </p:cNvSpPr>
          <p:nvPr>
            <p:ph type="body" sz="quarter" idx="30" hasCustomPrompt="1"/>
          </p:nvPr>
        </p:nvSpPr>
        <p:spPr>
          <a:xfrm>
            <a:off x="4065782" y="3378539"/>
            <a:ext cx="1235075" cy="221599"/>
          </a:xfrm>
        </p:spPr>
        <p:txBody>
          <a:bodyPr wrap="none">
            <a:spAutoFit/>
          </a:bodyPr>
          <a:lstStyle>
            <a:lvl1pPr algn="ctr">
              <a:defRPr sz="1600" b="0">
                <a:solidFill>
                  <a:schemeClr val="bg2"/>
                </a:solidFill>
              </a:defRPr>
            </a:lvl1pPr>
          </a:lstStyle>
          <a:p>
            <a:pPr lvl="0"/>
            <a:r>
              <a:rPr lang="en-US" dirty="0"/>
              <a:t>Add text here</a:t>
            </a:r>
          </a:p>
        </p:txBody>
      </p:sp>
    </p:spTree>
    <p:extLst>
      <p:ext uri="{BB962C8B-B14F-4D97-AF65-F5344CB8AC3E}">
        <p14:creationId xmlns:p14="http://schemas.microsoft.com/office/powerpoint/2010/main" val="187631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 Content+ 4 boxes Numbere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CE22646-B5C0-BE14-FE9C-679028AD323A}"/>
              </a:ext>
            </a:extLst>
          </p:cNvPr>
          <p:cNvSpPr>
            <a:spLocks noGrp="1"/>
          </p:cNvSpPr>
          <p:nvPr>
            <p:ph idx="16"/>
          </p:nvPr>
        </p:nvSpPr>
        <p:spPr>
          <a:xfrm>
            <a:off x="611190" y="2019299"/>
            <a:ext cx="5375275"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431F036E-3717-5331-ACFB-C78A8760DB17}"/>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 name="Title 1">
            <a:extLst>
              <a:ext uri="{FF2B5EF4-FFF2-40B4-BE49-F238E27FC236}">
                <a16:creationId xmlns:a16="http://schemas.microsoft.com/office/drawing/2014/main" id="{423DB29F-5418-64F6-2288-2B0720810E22}"/>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5D8976D7-A935-7363-5E3E-B7136579CDC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graphicFrame>
        <p:nvGraphicFramePr>
          <p:cNvPr id="5" name="Content Placeholder 13">
            <a:extLst>
              <a:ext uri="{FF2B5EF4-FFF2-40B4-BE49-F238E27FC236}">
                <a16:creationId xmlns:a16="http://schemas.microsoft.com/office/drawing/2014/main" id="{12FCF5B8-60D7-679B-CEA4-92B09D7CD738}"/>
              </a:ext>
            </a:extLst>
          </p:cNvPr>
          <p:cNvGraphicFramePr>
            <a:graphicFrameLocks/>
          </p:cNvGraphicFramePr>
          <p:nvPr userDrawn="1">
            <p:extLst>
              <p:ext uri="{D42A27DB-BD31-4B8C-83A1-F6EECF244321}">
                <p14:modId xmlns:p14="http://schemas.microsoft.com/office/powerpoint/2010/main" val="3961534263"/>
              </p:ext>
            </p:extLst>
          </p:nvPr>
        </p:nvGraphicFramePr>
        <p:xfrm>
          <a:off x="6205537" y="2019299"/>
          <a:ext cx="5479256" cy="3946854"/>
        </p:xfrm>
        <a:graphic>
          <a:graphicData uri="http://schemas.openxmlformats.org/drawingml/2006/table">
            <a:tbl>
              <a:tblPr>
                <a:tableStyleId>{5C22544A-7EE6-4342-B048-85BDC9FD1C3A}</a:tableStyleId>
              </a:tblPr>
              <a:tblGrid>
                <a:gridCol w="2739628">
                  <a:extLst>
                    <a:ext uri="{9D8B030D-6E8A-4147-A177-3AD203B41FA5}">
                      <a16:colId xmlns:a16="http://schemas.microsoft.com/office/drawing/2014/main" val="509180888"/>
                    </a:ext>
                  </a:extLst>
                </a:gridCol>
                <a:gridCol w="2739628">
                  <a:extLst>
                    <a:ext uri="{9D8B030D-6E8A-4147-A177-3AD203B41FA5}">
                      <a16:colId xmlns:a16="http://schemas.microsoft.com/office/drawing/2014/main" val="3992992021"/>
                    </a:ext>
                  </a:extLst>
                </a:gridCol>
              </a:tblGrid>
              <a:tr h="1973427">
                <a:tc>
                  <a:txBody>
                    <a:bodyPr/>
                    <a:lstStyle/>
                    <a:p>
                      <a:pPr algn="ctr"/>
                      <a:endParaRPr lang="en-GB" sz="2100" dirty="0">
                        <a:solidFill>
                          <a:schemeClr val="bg1"/>
                        </a:solidFill>
                      </a:endParaRPr>
                    </a:p>
                  </a:txBody>
                  <a:tcPr marL="121920" marR="121920" marT="60960" marB="60960" anchor="ctr">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1"/>
                    </a:solidFill>
                  </a:tcPr>
                </a:tc>
                <a:tc>
                  <a:txBody>
                    <a:bodyPr/>
                    <a:lstStyle/>
                    <a:p>
                      <a:pPr algn="ctr"/>
                      <a:endParaRPr lang="en-GB" sz="2100" b="0" dirty="0">
                        <a:solidFill>
                          <a:schemeClr val="bg2"/>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3610316648"/>
                  </a:ext>
                </a:extLst>
              </a:tr>
              <a:tr h="1973427">
                <a:tc>
                  <a:txBody>
                    <a:bodyPr/>
                    <a:lstStyle/>
                    <a:p>
                      <a:pPr algn="ctr"/>
                      <a:endParaRPr lang="en-GB" sz="1300" dirty="0">
                        <a:solidFill>
                          <a:schemeClr val="accent1"/>
                        </a:solidFill>
                      </a:endParaRPr>
                    </a:p>
                  </a:txBody>
                  <a:tcPr marL="121920" marR="121920" marT="60960" marB="60960" anchor="ctr">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accent5"/>
                    </a:solidFill>
                  </a:tcPr>
                </a:tc>
                <a:tc>
                  <a:txBody>
                    <a:bodyPr/>
                    <a:lstStyle/>
                    <a:p>
                      <a:pPr algn="ctr"/>
                      <a:endParaRPr lang="en-GB" sz="21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accent3"/>
                    </a:solidFill>
                  </a:tcPr>
                </a:tc>
                <a:extLst>
                  <a:ext uri="{0D108BD9-81ED-4DB2-BD59-A6C34878D82A}">
                    <a16:rowId xmlns:a16="http://schemas.microsoft.com/office/drawing/2014/main" val="2906317907"/>
                  </a:ext>
                </a:extLst>
              </a:tr>
            </a:tbl>
          </a:graphicData>
        </a:graphic>
      </p:graphicFrame>
      <p:sp>
        <p:nvSpPr>
          <p:cNvPr id="7" name="Text Placeholder 10">
            <a:extLst>
              <a:ext uri="{FF2B5EF4-FFF2-40B4-BE49-F238E27FC236}">
                <a16:creationId xmlns:a16="http://schemas.microsoft.com/office/drawing/2014/main" id="{1C296D82-11AB-4DE9-7DB2-BCBFFFF49064}"/>
              </a:ext>
            </a:extLst>
          </p:cNvPr>
          <p:cNvSpPr>
            <a:spLocks noGrp="1"/>
          </p:cNvSpPr>
          <p:nvPr>
            <p:ph type="body" sz="quarter" idx="23" hasCustomPrompt="1"/>
          </p:nvPr>
        </p:nvSpPr>
        <p:spPr>
          <a:xfrm>
            <a:off x="7386103" y="2556791"/>
            <a:ext cx="482917" cy="664860"/>
          </a:xfrm>
        </p:spPr>
        <p:txBody>
          <a:bodyPr/>
          <a:lstStyle>
            <a:lvl1pPr>
              <a:defRPr sz="4800"/>
            </a:lvl1pPr>
          </a:lstStyle>
          <a:p>
            <a:pPr lvl="0"/>
            <a:r>
              <a:rPr lang="en-US" dirty="0"/>
              <a:t>#</a:t>
            </a:r>
          </a:p>
        </p:txBody>
      </p:sp>
      <p:sp>
        <p:nvSpPr>
          <p:cNvPr id="9" name="Text Placeholder 22">
            <a:extLst>
              <a:ext uri="{FF2B5EF4-FFF2-40B4-BE49-F238E27FC236}">
                <a16:creationId xmlns:a16="http://schemas.microsoft.com/office/drawing/2014/main" id="{569BBE2E-C490-A568-23F2-F23C352B325E}"/>
              </a:ext>
            </a:extLst>
          </p:cNvPr>
          <p:cNvSpPr>
            <a:spLocks noGrp="1"/>
          </p:cNvSpPr>
          <p:nvPr>
            <p:ph type="body" sz="quarter" idx="24" hasCustomPrompt="1"/>
          </p:nvPr>
        </p:nvSpPr>
        <p:spPr>
          <a:xfrm>
            <a:off x="7010026" y="3311805"/>
            <a:ext cx="1235075" cy="221599"/>
          </a:xfrm>
        </p:spPr>
        <p:txBody>
          <a:bodyPr wrap="none">
            <a:spAutoFit/>
          </a:bodyPr>
          <a:lstStyle>
            <a:lvl1pPr algn="ctr">
              <a:defRPr sz="1600" b="0">
                <a:solidFill>
                  <a:schemeClr val="bg2"/>
                </a:solidFill>
              </a:defRPr>
            </a:lvl1pPr>
          </a:lstStyle>
          <a:p>
            <a:pPr lvl="0"/>
            <a:r>
              <a:rPr lang="en-US" dirty="0"/>
              <a:t>Add text here</a:t>
            </a:r>
          </a:p>
        </p:txBody>
      </p:sp>
      <p:sp>
        <p:nvSpPr>
          <p:cNvPr id="10" name="Text Placeholder 10">
            <a:extLst>
              <a:ext uri="{FF2B5EF4-FFF2-40B4-BE49-F238E27FC236}">
                <a16:creationId xmlns:a16="http://schemas.microsoft.com/office/drawing/2014/main" id="{0770E629-D71C-DFB0-9426-7E8606574EE4}"/>
              </a:ext>
            </a:extLst>
          </p:cNvPr>
          <p:cNvSpPr>
            <a:spLocks noGrp="1"/>
          </p:cNvSpPr>
          <p:nvPr>
            <p:ph type="body" sz="quarter" idx="25" hasCustomPrompt="1"/>
          </p:nvPr>
        </p:nvSpPr>
        <p:spPr>
          <a:xfrm>
            <a:off x="10089395" y="4420133"/>
            <a:ext cx="482917" cy="664860"/>
          </a:xfrm>
        </p:spPr>
        <p:txBody>
          <a:bodyPr/>
          <a:lstStyle>
            <a:lvl1pPr>
              <a:defRPr sz="4800"/>
            </a:lvl1pPr>
          </a:lstStyle>
          <a:p>
            <a:pPr lvl="0"/>
            <a:r>
              <a:rPr lang="en-US" dirty="0"/>
              <a:t>#</a:t>
            </a:r>
          </a:p>
        </p:txBody>
      </p:sp>
      <p:sp>
        <p:nvSpPr>
          <p:cNvPr id="11" name="Text Placeholder 22">
            <a:extLst>
              <a:ext uri="{FF2B5EF4-FFF2-40B4-BE49-F238E27FC236}">
                <a16:creationId xmlns:a16="http://schemas.microsoft.com/office/drawing/2014/main" id="{0AD7C70C-33DD-99CC-7AB4-08A18D4999F9}"/>
              </a:ext>
            </a:extLst>
          </p:cNvPr>
          <p:cNvSpPr>
            <a:spLocks noGrp="1"/>
          </p:cNvSpPr>
          <p:nvPr>
            <p:ph type="body" sz="quarter" idx="26" hasCustomPrompt="1"/>
          </p:nvPr>
        </p:nvSpPr>
        <p:spPr>
          <a:xfrm>
            <a:off x="7010022" y="5244848"/>
            <a:ext cx="1235075" cy="221599"/>
          </a:xfrm>
        </p:spPr>
        <p:txBody>
          <a:bodyPr wrap="none">
            <a:spAutoFit/>
          </a:bodyPr>
          <a:lstStyle>
            <a:lvl1pPr algn="ctr">
              <a:defRPr sz="1600" b="0">
                <a:solidFill>
                  <a:schemeClr val="bg2"/>
                </a:solidFill>
              </a:defRPr>
            </a:lvl1pPr>
          </a:lstStyle>
          <a:p>
            <a:pPr lvl="0"/>
            <a:r>
              <a:rPr lang="en-US" dirty="0"/>
              <a:t>Add text here</a:t>
            </a:r>
          </a:p>
        </p:txBody>
      </p:sp>
      <p:sp>
        <p:nvSpPr>
          <p:cNvPr id="12" name="Text Placeholder 10">
            <a:extLst>
              <a:ext uri="{FF2B5EF4-FFF2-40B4-BE49-F238E27FC236}">
                <a16:creationId xmlns:a16="http://schemas.microsoft.com/office/drawing/2014/main" id="{90987F8F-E986-A19A-6EA1-EA3956716181}"/>
              </a:ext>
            </a:extLst>
          </p:cNvPr>
          <p:cNvSpPr>
            <a:spLocks noGrp="1"/>
          </p:cNvSpPr>
          <p:nvPr>
            <p:ph type="body" sz="quarter" idx="27" hasCustomPrompt="1"/>
          </p:nvPr>
        </p:nvSpPr>
        <p:spPr>
          <a:xfrm>
            <a:off x="7386102" y="4496036"/>
            <a:ext cx="482917" cy="664860"/>
          </a:xfrm>
        </p:spPr>
        <p:txBody>
          <a:bodyPr/>
          <a:lstStyle>
            <a:lvl1pPr>
              <a:defRPr sz="4800"/>
            </a:lvl1pPr>
          </a:lstStyle>
          <a:p>
            <a:pPr lvl="0"/>
            <a:r>
              <a:rPr lang="en-US" dirty="0"/>
              <a:t>#</a:t>
            </a:r>
          </a:p>
        </p:txBody>
      </p:sp>
      <p:sp>
        <p:nvSpPr>
          <p:cNvPr id="17" name="Text Placeholder 22">
            <a:extLst>
              <a:ext uri="{FF2B5EF4-FFF2-40B4-BE49-F238E27FC236}">
                <a16:creationId xmlns:a16="http://schemas.microsoft.com/office/drawing/2014/main" id="{8BEF781A-AF6F-74CE-DBF6-4FAAF6137EDB}"/>
              </a:ext>
            </a:extLst>
          </p:cNvPr>
          <p:cNvSpPr>
            <a:spLocks noGrp="1"/>
          </p:cNvSpPr>
          <p:nvPr>
            <p:ph type="body" sz="quarter" idx="28" hasCustomPrompt="1"/>
          </p:nvPr>
        </p:nvSpPr>
        <p:spPr>
          <a:xfrm>
            <a:off x="9726750" y="5244848"/>
            <a:ext cx="1235075" cy="221599"/>
          </a:xfrm>
        </p:spPr>
        <p:txBody>
          <a:bodyPr wrap="none">
            <a:spAutoFit/>
          </a:bodyPr>
          <a:lstStyle>
            <a:lvl1pPr algn="ctr">
              <a:defRPr sz="1600" b="0">
                <a:solidFill>
                  <a:schemeClr val="bg2"/>
                </a:solidFill>
              </a:defRPr>
            </a:lvl1pPr>
          </a:lstStyle>
          <a:p>
            <a:pPr lvl="0"/>
            <a:r>
              <a:rPr lang="en-US" dirty="0"/>
              <a:t>Add text here</a:t>
            </a:r>
          </a:p>
        </p:txBody>
      </p:sp>
      <p:sp>
        <p:nvSpPr>
          <p:cNvPr id="19" name="Text Placeholder 10">
            <a:extLst>
              <a:ext uri="{FF2B5EF4-FFF2-40B4-BE49-F238E27FC236}">
                <a16:creationId xmlns:a16="http://schemas.microsoft.com/office/drawing/2014/main" id="{47314DA6-AAD5-DE92-CFA4-CC2E5D905981}"/>
              </a:ext>
            </a:extLst>
          </p:cNvPr>
          <p:cNvSpPr>
            <a:spLocks noGrp="1"/>
          </p:cNvSpPr>
          <p:nvPr>
            <p:ph type="body" sz="quarter" idx="29" hasCustomPrompt="1"/>
          </p:nvPr>
        </p:nvSpPr>
        <p:spPr>
          <a:xfrm>
            <a:off x="10089394" y="2556791"/>
            <a:ext cx="482917" cy="664860"/>
          </a:xfrm>
        </p:spPr>
        <p:txBody>
          <a:bodyPr/>
          <a:lstStyle>
            <a:lvl1pPr>
              <a:defRPr sz="4800">
                <a:solidFill>
                  <a:schemeClr val="bg2"/>
                </a:solidFill>
              </a:defRPr>
            </a:lvl1pPr>
          </a:lstStyle>
          <a:p>
            <a:pPr lvl="0"/>
            <a:r>
              <a:rPr lang="en-US" dirty="0"/>
              <a:t>#</a:t>
            </a:r>
          </a:p>
        </p:txBody>
      </p:sp>
      <p:sp>
        <p:nvSpPr>
          <p:cNvPr id="22" name="Text Placeholder 22">
            <a:extLst>
              <a:ext uri="{FF2B5EF4-FFF2-40B4-BE49-F238E27FC236}">
                <a16:creationId xmlns:a16="http://schemas.microsoft.com/office/drawing/2014/main" id="{9FA21D4D-4D95-0771-91D7-8A06B9C4F0E0}"/>
              </a:ext>
            </a:extLst>
          </p:cNvPr>
          <p:cNvSpPr>
            <a:spLocks noGrp="1"/>
          </p:cNvSpPr>
          <p:nvPr>
            <p:ph type="body" sz="quarter" idx="30" hasCustomPrompt="1"/>
          </p:nvPr>
        </p:nvSpPr>
        <p:spPr>
          <a:xfrm>
            <a:off x="9726750" y="3311805"/>
            <a:ext cx="1235075" cy="221599"/>
          </a:xfrm>
        </p:spPr>
        <p:txBody>
          <a:bodyPr wrap="none">
            <a:spAutoFit/>
          </a:bodyPr>
          <a:lstStyle>
            <a:lvl1pPr algn="ctr">
              <a:defRPr sz="1600" b="0">
                <a:solidFill>
                  <a:schemeClr val="bg2"/>
                </a:solidFill>
              </a:defRPr>
            </a:lvl1pPr>
          </a:lstStyle>
          <a:p>
            <a:pPr lvl="0"/>
            <a:r>
              <a:rPr lang="en-US" dirty="0"/>
              <a:t>Add text here</a:t>
            </a:r>
          </a:p>
        </p:txBody>
      </p:sp>
    </p:spTree>
    <p:extLst>
      <p:ext uri="{BB962C8B-B14F-4D97-AF65-F5344CB8AC3E}">
        <p14:creationId xmlns:p14="http://schemas.microsoft.com/office/powerpoint/2010/main" val="2210806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4 boxes Numbered + Conten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C0E8B47-727D-C3D8-AB2C-1AEE9B45E6C3}"/>
              </a:ext>
            </a:extLst>
          </p:cNvPr>
          <p:cNvSpPr>
            <a:spLocks noGrp="1"/>
          </p:cNvSpPr>
          <p:nvPr>
            <p:ph type="body" sz="quarter" idx="21"/>
          </p:nvPr>
        </p:nvSpPr>
        <p:spPr>
          <a:xfrm>
            <a:off x="611187" y="2125596"/>
            <a:ext cx="5374800" cy="794660"/>
          </a:xfrm>
          <a:solidFill>
            <a:schemeClr val="accent1">
              <a:lumMod val="60000"/>
              <a:lumOff val="40000"/>
            </a:schemeClr>
          </a:solidFill>
        </p:spPr>
        <p:txBody>
          <a:bodyPr lIns="864000" tIns="144000" bIns="144000" anchor="ctr"/>
          <a:lstStyle>
            <a:lvl1pPr>
              <a:defRPr sz="1200"/>
            </a:lvl1pPr>
            <a:lvl2pPr>
              <a:defRPr sz="1200"/>
            </a:lvl2pPr>
            <a:lvl3pPr>
              <a:defRPr sz="1000"/>
            </a:lvl3pPr>
            <a:lvl4pPr>
              <a:defRPr sz="1100"/>
            </a:lvl4pPr>
            <a:lvl5pPr>
              <a:defRPr sz="1051"/>
            </a:lvl5pPr>
          </a:lstStyle>
          <a:p>
            <a:pPr lvl="0"/>
            <a:r>
              <a:rPr lang="en-US"/>
              <a:t>Click to edit Master text styles</a:t>
            </a:r>
          </a:p>
          <a:p>
            <a:pPr lvl="1"/>
            <a:r>
              <a:rPr lang="en-US"/>
              <a:t>Second level</a:t>
            </a:r>
          </a:p>
        </p:txBody>
      </p:sp>
      <p:sp>
        <p:nvSpPr>
          <p:cNvPr id="4" name="Content Placeholder 2">
            <a:extLst>
              <a:ext uri="{FF2B5EF4-FFF2-40B4-BE49-F238E27FC236}">
                <a16:creationId xmlns:a16="http://schemas.microsoft.com/office/drawing/2014/main" id="{3CE22646-B5C0-BE14-FE9C-679028AD323A}"/>
              </a:ext>
            </a:extLst>
          </p:cNvPr>
          <p:cNvSpPr>
            <a:spLocks noGrp="1"/>
          </p:cNvSpPr>
          <p:nvPr>
            <p:ph idx="16"/>
          </p:nvPr>
        </p:nvSpPr>
        <p:spPr>
          <a:xfrm>
            <a:off x="6203952" y="2019299"/>
            <a:ext cx="5375275"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8" name="Straight Connector 7">
            <a:extLst>
              <a:ext uri="{FF2B5EF4-FFF2-40B4-BE49-F238E27FC236}">
                <a16:creationId xmlns:a16="http://schemas.microsoft.com/office/drawing/2014/main" id="{4E05121D-F212-733A-3E42-044442694C77}"/>
              </a:ext>
            </a:extLst>
          </p:cNvPr>
          <p:cNvCxnSpPr>
            <a:cxnSpLocks/>
          </p:cNvCxnSpPr>
          <p:nvPr userDrawn="1"/>
        </p:nvCxnSpPr>
        <p:spPr>
          <a:xfrm>
            <a:off x="611983" y="2024063"/>
            <a:ext cx="5374800" cy="0"/>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4" name="Text Placeholder 18">
            <a:extLst>
              <a:ext uri="{FF2B5EF4-FFF2-40B4-BE49-F238E27FC236}">
                <a16:creationId xmlns:a16="http://schemas.microsoft.com/office/drawing/2014/main" id="{88FF1E2D-3878-FBCE-3D87-1FEEE0D14233}"/>
              </a:ext>
            </a:extLst>
          </p:cNvPr>
          <p:cNvSpPr>
            <a:spLocks noGrp="1" noChangeAspect="1"/>
          </p:cNvSpPr>
          <p:nvPr>
            <p:ph type="body" sz="quarter" idx="22" hasCustomPrompt="1"/>
          </p:nvPr>
        </p:nvSpPr>
        <p:spPr>
          <a:xfrm>
            <a:off x="722599" y="2164781"/>
            <a:ext cx="605120" cy="605120"/>
          </a:xfrm>
          <a:prstGeom prst="ellipse">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5" name="Text Placeholder 18">
            <a:extLst>
              <a:ext uri="{FF2B5EF4-FFF2-40B4-BE49-F238E27FC236}">
                <a16:creationId xmlns:a16="http://schemas.microsoft.com/office/drawing/2014/main" id="{33D4BFA5-0210-A171-7DBB-A4BCA22BD9A8}"/>
              </a:ext>
            </a:extLst>
          </p:cNvPr>
          <p:cNvSpPr>
            <a:spLocks noGrp="1" noChangeAspect="1"/>
          </p:cNvSpPr>
          <p:nvPr>
            <p:ph type="body" sz="quarter" idx="10" hasCustomPrompt="1"/>
          </p:nvPr>
        </p:nvSpPr>
        <p:spPr>
          <a:xfrm>
            <a:off x="762063" y="2204245"/>
            <a:ext cx="526192" cy="526192"/>
          </a:xfrm>
          <a:prstGeom prst="ellipse">
            <a:avLst/>
          </a:prstGeom>
          <a:solidFill>
            <a:schemeClr val="bg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6" name="Text Placeholder 21">
            <a:extLst>
              <a:ext uri="{FF2B5EF4-FFF2-40B4-BE49-F238E27FC236}">
                <a16:creationId xmlns:a16="http://schemas.microsoft.com/office/drawing/2014/main" id="{956225AF-C21E-0DB4-31A1-8AD6C81F9072}"/>
              </a:ext>
            </a:extLst>
          </p:cNvPr>
          <p:cNvSpPr>
            <a:spLocks noGrp="1"/>
          </p:cNvSpPr>
          <p:nvPr>
            <p:ph type="body" sz="quarter" idx="28" hasCustomPrompt="1"/>
          </p:nvPr>
        </p:nvSpPr>
        <p:spPr>
          <a:xfrm>
            <a:off x="925775" y="2359620"/>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tx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8" name="Text Placeholder 12">
            <a:extLst>
              <a:ext uri="{FF2B5EF4-FFF2-40B4-BE49-F238E27FC236}">
                <a16:creationId xmlns:a16="http://schemas.microsoft.com/office/drawing/2014/main" id="{819B2670-56D5-3262-DFF3-2068FE706DA9}"/>
              </a:ext>
            </a:extLst>
          </p:cNvPr>
          <p:cNvSpPr>
            <a:spLocks noGrp="1"/>
          </p:cNvSpPr>
          <p:nvPr>
            <p:ph type="body" sz="quarter" idx="29"/>
          </p:nvPr>
        </p:nvSpPr>
        <p:spPr>
          <a:xfrm>
            <a:off x="611187" y="3123322"/>
            <a:ext cx="5374800" cy="794660"/>
          </a:xfrm>
          <a:solidFill>
            <a:schemeClr val="accent3">
              <a:lumMod val="60000"/>
              <a:lumOff val="40000"/>
            </a:schemeClr>
          </a:solidFill>
        </p:spPr>
        <p:txBody>
          <a:bodyPr lIns="864000" tIns="144000" bIns="144000" anchor="ctr"/>
          <a:lstStyle>
            <a:lvl1pPr>
              <a:defRPr sz="1200"/>
            </a:lvl1pPr>
            <a:lvl2pPr>
              <a:defRPr sz="1200"/>
            </a:lvl2pPr>
            <a:lvl3pPr>
              <a:defRPr sz="1000"/>
            </a:lvl3pPr>
            <a:lvl4pPr>
              <a:defRPr sz="1100"/>
            </a:lvl4pPr>
            <a:lvl5pPr>
              <a:defRPr sz="1051"/>
            </a:lvl5pPr>
          </a:lstStyle>
          <a:p>
            <a:pPr lvl="0"/>
            <a:r>
              <a:rPr lang="en-US"/>
              <a:t>Click to edit Master text styles</a:t>
            </a:r>
          </a:p>
          <a:p>
            <a:pPr lvl="1"/>
            <a:r>
              <a:rPr lang="en-US"/>
              <a:t>Second level</a:t>
            </a:r>
          </a:p>
        </p:txBody>
      </p:sp>
      <p:sp>
        <p:nvSpPr>
          <p:cNvPr id="20" name="Text Placeholder 12">
            <a:extLst>
              <a:ext uri="{FF2B5EF4-FFF2-40B4-BE49-F238E27FC236}">
                <a16:creationId xmlns:a16="http://schemas.microsoft.com/office/drawing/2014/main" id="{DF139923-7F44-28AB-8781-A5E790B12F9D}"/>
              </a:ext>
            </a:extLst>
          </p:cNvPr>
          <p:cNvSpPr>
            <a:spLocks noGrp="1"/>
          </p:cNvSpPr>
          <p:nvPr>
            <p:ph type="body" sz="quarter" idx="30"/>
          </p:nvPr>
        </p:nvSpPr>
        <p:spPr>
          <a:xfrm>
            <a:off x="611187" y="4121048"/>
            <a:ext cx="5374800" cy="794660"/>
          </a:xfrm>
          <a:solidFill>
            <a:schemeClr val="accent4">
              <a:lumMod val="60000"/>
              <a:lumOff val="40000"/>
            </a:schemeClr>
          </a:solidFill>
        </p:spPr>
        <p:txBody>
          <a:bodyPr lIns="864000" tIns="144000" bIns="144000" anchor="ctr"/>
          <a:lstStyle>
            <a:lvl1pPr>
              <a:defRPr sz="1200"/>
            </a:lvl1pPr>
            <a:lvl2pPr>
              <a:defRPr sz="1200"/>
            </a:lvl2pPr>
            <a:lvl3pPr>
              <a:defRPr sz="1000"/>
            </a:lvl3pPr>
            <a:lvl4pPr>
              <a:defRPr sz="1100"/>
            </a:lvl4pPr>
            <a:lvl5pPr>
              <a:defRPr sz="1051"/>
            </a:lvl5pPr>
          </a:lstStyle>
          <a:p>
            <a:pPr lvl="0"/>
            <a:r>
              <a:rPr lang="en-US"/>
              <a:t>Click to edit Master text styles</a:t>
            </a:r>
          </a:p>
          <a:p>
            <a:pPr lvl="1"/>
            <a:r>
              <a:rPr lang="en-US"/>
              <a:t>Second level</a:t>
            </a:r>
          </a:p>
        </p:txBody>
      </p:sp>
      <p:sp>
        <p:nvSpPr>
          <p:cNvPr id="21" name="Text Placeholder 12">
            <a:extLst>
              <a:ext uri="{FF2B5EF4-FFF2-40B4-BE49-F238E27FC236}">
                <a16:creationId xmlns:a16="http://schemas.microsoft.com/office/drawing/2014/main" id="{E165B01E-2EC4-F216-EB1F-30E003AA7AC8}"/>
              </a:ext>
            </a:extLst>
          </p:cNvPr>
          <p:cNvSpPr>
            <a:spLocks noGrp="1"/>
          </p:cNvSpPr>
          <p:nvPr>
            <p:ph type="body" sz="quarter" idx="31"/>
          </p:nvPr>
        </p:nvSpPr>
        <p:spPr>
          <a:xfrm>
            <a:off x="611187" y="5118776"/>
            <a:ext cx="5374800" cy="794660"/>
          </a:xfrm>
          <a:solidFill>
            <a:schemeClr val="accent6">
              <a:lumMod val="60000"/>
              <a:lumOff val="40000"/>
            </a:schemeClr>
          </a:solidFill>
        </p:spPr>
        <p:txBody>
          <a:bodyPr lIns="864000" tIns="144000" bIns="144000" anchor="ctr"/>
          <a:lstStyle>
            <a:lvl1pPr>
              <a:defRPr sz="1200"/>
            </a:lvl1pPr>
            <a:lvl2pPr>
              <a:defRPr sz="1200"/>
            </a:lvl2pPr>
            <a:lvl3pPr>
              <a:defRPr sz="1000"/>
            </a:lvl3pPr>
            <a:lvl4pPr>
              <a:defRPr sz="1100"/>
            </a:lvl4pPr>
            <a:lvl5pPr>
              <a:defRPr sz="1051"/>
            </a:lvl5pPr>
          </a:lstStyle>
          <a:p>
            <a:pPr lvl="0"/>
            <a:r>
              <a:rPr lang="en-US"/>
              <a:t>Click to edit Master text styles</a:t>
            </a:r>
          </a:p>
          <a:p>
            <a:pPr lvl="1"/>
            <a:r>
              <a:rPr lang="en-US"/>
              <a:t>Second level</a:t>
            </a:r>
          </a:p>
        </p:txBody>
      </p:sp>
      <p:cxnSp>
        <p:nvCxnSpPr>
          <p:cNvPr id="24" name="Straight Connector 23">
            <a:extLst>
              <a:ext uri="{FF2B5EF4-FFF2-40B4-BE49-F238E27FC236}">
                <a16:creationId xmlns:a16="http://schemas.microsoft.com/office/drawing/2014/main" id="{54300FD0-411C-F8B5-98A9-BC62748BB702}"/>
              </a:ext>
            </a:extLst>
          </p:cNvPr>
          <p:cNvCxnSpPr>
            <a:cxnSpLocks/>
          </p:cNvCxnSpPr>
          <p:nvPr userDrawn="1"/>
        </p:nvCxnSpPr>
        <p:spPr>
          <a:xfrm>
            <a:off x="611983" y="3021789"/>
            <a:ext cx="5374800" cy="0"/>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FEDC833-22DF-62CA-58B2-4A8996E20CC8}"/>
              </a:ext>
            </a:extLst>
          </p:cNvPr>
          <p:cNvCxnSpPr>
            <a:cxnSpLocks/>
          </p:cNvCxnSpPr>
          <p:nvPr userDrawn="1"/>
        </p:nvCxnSpPr>
        <p:spPr>
          <a:xfrm>
            <a:off x="611983" y="4019515"/>
            <a:ext cx="5374800" cy="0"/>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0101374-05C3-D5C4-C7F9-1DD81E3EED3F}"/>
              </a:ext>
            </a:extLst>
          </p:cNvPr>
          <p:cNvCxnSpPr>
            <a:cxnSpLocks/>
          </p:cNvCxnSpPr>
          <p:nvPr userDrawn="1"/>
        </p:nvCxnSpPr>
        <p:spPr>
          <a:xfrm>
            <a:off x="611983" y="5017241"/>
            <a:ext cx="5374800" cy="0"/>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0" name="Text Placeholder 18">
            <a:extLst>
              <a:ext uri="{FF2B5EF4-FFF2-40B4-BE49-F238E27FC236}">
                <a16:creationId xmlns:a16="http://schemas.microsoft.com/office/drawing/2014/main" id="{683363A3-6FA0-3DB4-927A-7D51DC7FCE7A}"/>
              </a:ext>
            </a:extLst>
          </p:cNvPr>
          <p:cNvSpPr>
            <a:spLocks noGrp="1" noChangeAspect="1"/>
          </p:cNvSpPr>
          <p:nvPr>
            <p:ph type="body" sz="quarter" idx="32" hasCustomPrompt="1"/>
          </p:nvPr>
        </p:nvSpPr>
        <p:spPr>
          <a:xfrm>
            <a:off x="722599" y="3218092"/>
            <a:ext cx="605120" cy="605120"/>
          </a:xfrm>
          <a:prstGeom prst="ellipse">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1" name="Text Placeholder 18">
            <a:extLst>
              <a:ext uri="{FF2B5EF4-FFF2-40B4-BE49-F238E27FC236}">
                <a16:creationId xmlns:a16="http://schemas.microsoft.com/office/drawing/2014/main" id="{7124C7ED-58C0-196D-29F3-589145BE2FF3}"/>
              </a:ext>
            </a:extLst>
          </p:cNvPr>
          <p:cNvSpPr>
            <a:spLocks noGrp="1" noChangeAspect="1"/>
          </p:cNvSpPr>
          <p:nvPr>
            <p:ph type="body" sz="quarter" idx="33" hasCustomPrompt="1"/>
          </p:nvPr>
        </p:nvSpPr>
        <p:spPr>
          <a:xfrm>
            <a:off x="762063" y="3257556"/>
            <a:ext cx="526192" cy="526192"/>
          </a:xfrm>
          <a:prstGeom prst="ellipse">
            <a:avLst/>
          </a:prstGeom>
          <a:solidFill>
            <a:schemeClr val="bg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32" name="Text Placeholder 21">
            <a:extLst>
              <a:ext uri="{FF2B5EF4-FFF2-40B4-BE49-F238E27FC236}">
                <a16:creationId xmlns:a16="http://schemas.microsoft.com/office/drawing/2014/main" id="{BF9387B9-A15F-7B03-597D-074200EBB475}"/>
              </a:ext>
            </a:extLst>
          </p:cNvPr>
          <p:cNvSpPr>
            <a:spLocks noGrp="1"/>
          </p:cNvSpPr>
          <p:nvPr>
            <p:ph type="body" sz="quarter" idx="34" hasCustomPrompt="1"/>
          </p:nvPr>
        </p:nvSpPr>
        <p:spPr>
          <a:xfrm>
            <a:off x="925775" y="3412930"/>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tx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37" name="Text Placeholder 18">
            <a:extLst>
              <a:ext uri="{FF2B5EF4-FFF2-40B4-BE49-F238E27FC236}">
                <a16:creationId xmlns:a16="http://schemas.microsoft.com/office/drawing/2014/main" id="{C354FFCE-BA03-A37B-2158-32DF75D31871}"/>
              </a:ext>
            </a:extLst>
          </p:cNvPr>
          <p:cNvSpPr>
            <a:spLocks noGrp="1" noChangeAspect="1"/>
          </p:cNvSpPr>
          <p:nvPr>
            <p:ph type="body" sz="quarter" idx="35" hasCustomPrompt="1"/>
          </p:nvPr>
        </p:nvSpPr>
        <p:spPr>
          <a:xfrm>
            <a:off x="722599" y="4215818"/>
            <a:ext cx="605120" cy="605120"/>
          </a:xfrm>
          <a:prstGeom prst="ellipse">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8" name="Text Placeholder 18">
            <a:extLst>
              <a:ext uri="{FF2B5EF4-FFF2-40B4-BE49-F238E27FC236}">
                <a16:creationId xmlns:a16="http://schemas.microsoft.com/office/drawing/2014/main" id="{697AF2DC-7092-2F49-F276-164878E11FBE}"/>
              </a:ext>
            </a:extLst>
          </p:cNvPr>
          <p:cNvSpPr>
            <a:spLocks noGrp="1" noChangeAspect="1"/>
          </p:cNvSpPr>
          <p:nvPr>
            <p:ph type="body" sz="quarter" idx="36" hasCustomPrompt="1"/>
          </p:nvPr>
        </p:nvSpPr>
        <p:spPr>
          <a:xfrm>
            <a:off x="762063" y="4255282"/>
            <a:ext cx="526192" cy="526192"/>
          </a:xfrm>
          <a:prstGeom prst="ellipse">
            <a:avLst/>
          </a:prstGeom>
          <a:solidFill>
            <a:schemeClr val="bg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39" name="Text Placeholder 21">
            <a:extLst>
              <a:ext uri="{FF2B5EF4-FFF2-40B4-BE49-F238E27FC236}">
                <a16:creationId xmlns:a16="http://schemas.microsoft.com/office/drawing/2014/main" id="{B4C5C32B-E0B6-64A5-8304-C96370C6EF2D}"/>
              </a:ext>
            </a:extLst>
          </p:cNvPr>
          <p:cNvSpPr>
            <a:spLocks noGrp="1"/>
          </p:cNvSpPr>
          <p:nvPr>
            <p:ph type="body" sz="quarter" idx="37" hasCustomPrompt="1"/>
          </p:nvPr>
        </p:nvSpPr>
        <p:spPr>
          <a:xfrm>
            <a:off x="925775" y="441065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tx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40" name="Text Placeholder 18">
            <a:extLst>
              <a:ext uri="{FF2B5EF4-FFF2-40B4-BE49-F238E27FC236}">
                <a16:creationId xmlns:a16="http://schemas.microsoft.com/office/drawing/2014/main" id="{29A6AF46-B917-BBA9-5642-774A7212DA30}"/>
              </a:ext>
            </a:extLst>
          </p:cNvPr>
          <p:cNvSpPr>
            <a:spLocks noGrp="1" noChangeAspect="1"/>
          </p:cNvSpPr>
          <p:nvPr>
            <p:ph type="body" sz="quarter" idx="38" hasCustomPrompt="1"/>
          </p:nvPr>
        </p:nvSpPr>
        <p:spPr>
          <a:xfrm>
            <a:off x="722599" y="5213546"/>
            <a:ext cx="605120" cy="605120"/>
          </a:xfrm>
          <a:prstGeom prst="ellipse">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41" name="Text Placeholder 18">
            <a:extLst>
              <a:ext uri="{FF2B5EF4-FFF2-40B4-BE49-F238E27FC236}">
                <a16:creationId xmlns:a16="http://schemas.microsoft.com/office/drawing/2014/main" id="{ACAA156C-4EA4-4284-E608-66D9AFBC5FEF}"/>
              </a:ext>
            </a:extLst>
          </p:cNvPr>
          <p:cNvSpPr>
            <a:spLocks noGrp="1" noChangeAspect="1"/>
          </p:cNvSpPr>
          <p:nvPr>
            <p:ph type="body" sz="quarter" idx="39" hasCustomPrompt="1"/>
          </p:nvPr>
        </p:nvSpPr>
        <p:spPr>
          <a:xfrm>
            <a:off x="762063" y="5253010"/>
            <a:ext cx="526192" cy="526192"/>
          </a:xfrm>
          <a:prstGeom prst="ellipse">
            <a:avLst/>
          </a:prstGeom>
          <a:solidFill>
            <a:schemeClr val="bg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2" name="Text Placeholder 21">
            <a:extLst>
              <a:ext uri="{FF2B5EF4-FFF2-40B4-BE49-F238E27FC236}">
                <a16:creationId xmlns:a16="http://schemas.microsoft.com/office/drawing/2014/main" id="{469E0E56-3A04-69BB-F03C-F956FF282495}"/>
              </a:ext>
            </a:extLst>
          </p:cNvPr>
          <p:cNvSpPr>
            <a:spLocks noGrp="1"/>
          </p:cNvSpPr>
          <p:nvPr>
            <p:ph type="body" sz="quarter" idx="40" hasCustomPrompt="1"/>
          </p:nvPr>
        </p:nvSpPr>
        <p:spPr>
          <a:xfrm>
            <a:off x="925775" y="540838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tx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431F036E-3717-5331-ACFB-C78A8760DB17}"/>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 name="Title 1">
            <a:extLst>
              <a:ext uri="{FF2B5EF4-FFF2-40B4-BE49-F238E27FC236}">
                <a16:creationId xmlns:a16="http://schemas.microsoft.com/office/drawing/2014/main" id="{423DB29F-5418-64F6-2288-2B0720810E22}"/>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5D8976D7-A935-7363-5E3E-B7136579CDC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526331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 3 boxes Stat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A53AFA0E-CB71-82AE-49EF-6093E416397B}"/>
              </a:ext>
            </a:extLst>
          </p:cNvPr>
          <p:cNvSpPr>
            <a:spLocks noGrp="1"/>
          </p:cNvSpPr>
          <p:nvPr>
            <p:ph idx="1"/>
          </p:nvPr>
        </p:nvSpPr>
        <p:spPr>
          <a:xfrm>
            <a:off x="611188" y="2019302"/>
            <a:ext cx="10968037" cy="215627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8" name="Straight Connector 7">
            <a:extLst>
              <a:ext uri="{FF2B5EF4-FFF2-40B4-BE49-F238E27FC236}">
                <a16:creationId xmlns:a16="http://schemas.microsoft.com/office/drawing/2014/main" id="{9089BCF7-3F03-B468-729C-DF225818E8F9}"/>
              </a:ext>
            </a:extLst>
          </p:cNvPr>
          <p:cNvCxnSpPr>
            <a:cxnSpLocks/>
          </p:cNvCxnSpPr>
          <p:nvPr userDrawn="1"/>
        </p:nvCxnSpPr>
        <p:spPr>
          <a:xfrm>
            <a:off x="611984" y="4319497"/>
            <a:ext cx="10968037" cy="0"/>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0" name="Text Placeholder 9">
            <a:extLst>
              <a:ext uri="{FF2B5EF4-FFF2-40B4-BE49-F238E27FC236}">
                <a16:creationId xmlns:a16="http://schemas.microsoft.com/office/drawing/2014/main" id="{13EA5B7E-BB7F-37D3-2B1A-AC55EDD93939}"/>
              </a:ext>
            </a:extLst>
          </p:cNvPr>
          <p:cNvSpPr>
            <a:spLocks noGrp="1"/>
          </p:cNvSpPr>
          <p:nvPr>
            <p:ph type="body" sz="quarter" idx="20" hasCustomPrompt="1"/>
          </p:nvPr>
        </p:nvSpPr>
        <p:spPr>
          <a:xfrm>
            <a:off x="611190" y="4425342"/>
            <a:ext cx="2535239" cy="1479449"/>
          </a:xfrm>
          <a:solidFill>
            <a:schemeClr val="accent1">
              <a:lumMod val="60000"/>
              <a:lumOff val="40000"/>
            </a:schemeClr>
          </a:solidFill>
        </p:spPr>
        <p:txBody>
          <a:bodyPr lIns="72000" tIns="144000" rIns="72000" bIns="144000"/>
          <a:lstStyle>
            <a:lvl1pPr algn="ctr">
              <a:defRPr sz="2400"/>
            </a:lvl1pPr>
            <a:lvl2pPr algn="ctr">
              <a:defRPr sz="1400" b="1"/>
            </a:lvl2pPr>
            <a:lvl3pPr marL="0" indent="0" algn="ctr">
              <a:buNone/>
              <a:defRPr sz="1200"/>
            </a:lvl3pPr>
          </a:lstStyle>
          <a:p>
            <a:pPr lvl="0"/>
            <a:r>
              <a:rPr lang="en-US"/>
              <a:t>####</a:t>
            </a:r>
          </a:p>
          <a:p>
            <a:pPr lvl="1"/>
            <a:r>
              <a:rPr lang="en-US"/>
              <a:t>Second level</a:t>
            </a:r>
          </a:p>
          <a:p>
            <a:pPr lvl="2"/>
            <a:r>
              <a:rPr lang="en-US"/>
              <a:t>Third level</a:t>
            </a:r>
          </a:p>
        </p:txBody>
      </p:sp>
      <p:sp>
        <p:nvSpPr>
          <p:cNvPr id="11" name="Text Placeholder 9">
            <a:extLst>
              <a:ext uri="{FF2B5EF4-FFF2-40B4-BE49-F238E27FC236}">
                <a16:creationId xmlns:a16="http://schemas.microsoft.com/office/drawing/2014/main" id="{E8F49831-C184-1968-F648-91D705D26CE3}"/>
              </a:ext>
            </a:extLst>
          </p:cNvPr>
          <p:cNvSpPr>
            <a:spLocks noGrp="1"/>
          </p:cNvSpPr>
          <p:nvPr>
            <p:ph type="body" sz="quarter" idx="21" hasCustomPrompt="1"/>
          </p:nvPr>
        </p:nvSpPr>
        <p:spPr>
          <a:xfrm>
            <a:off x="3422123" y="4425342"/>
            <a:ext cx="2535239" cy="1479449"/>
          </a:xfrm>
          <a:solidFill>
            <a:schemeClr val="accent3">
              <a:lumMod val="60000"/>
              <a:lumOff val="40000"/>
            </a:schemeClr>
          </a:solidFill>
        </p:spPr>
        <p:txBody>
          <a:bodyPr lIns="72000" tIns="144000" rIns="72000" bIns="144000"/>
          <a:lstStyle>
            <a:lvl1pPr algn="ctr">
              <a:defRPr sz="2400"/>
            </a:lvl1pPr>
            <a:lvl2pPr algn="ctr">
              <a:defRPr sz="1400" b="1"/>
            </a:lvl2pPr>
            <a:lvl3pPr marL="0" indent="0" algn="ctr">
              <a:buNone/>
              <a:defRPr sz="1200"/>
            </a:lvl3pPr>
          </a:lstStyle>
          <a:p>
            <a:pPr lvl="0"/>
            <a:r>
              <a:rPr lang="en-US"/>
              <a:t>####</a:t>
            </a:r>
          </a:p>
          <a:p>
            <a:pPr lvl="1"/>
            <a:r>
              <a:rPr lang="en-US"/>
              <a:t>Second level</a:t>
            </a:r>
          </a:p>
          <a:p>
            <a:pPr lvl="2"/>
            <a:r>
              <a:rPr lang="en-US"/>
              <a:t>Third level</a:t>
            </a:r>
          </a:p>
        </p:txBody>
      </p:sp>
      <p:sp>
        <p:nvSpPr>
          <p:cNvPr id="13" name="Text Placeholder 9">
            <a:extLst>
              <a:ext uri="{FF2B5EF4-FFF2-40B4-BE49-F238E27FC236}">
                <a16:creationId xmlns:a16="http://schemas.microsoft.com/office/drawing/2014/main" id="{24161B36-EF2E-BAB2-2C97-B0A1EEE7FA4D}"/>
              </a:ext>
            </a:extLst>
          </p:cNvPr>
          <p:cNvSpPr>
            <a:spLocks noGrp="1"/>
          </p:cNvSpPr>
          <p:nvPr>
            <p:ph type="body" sz="quarter" idx="22" hasCustomPrompt="1"/>
          </p:nvPr>
        </p:nvSpPr>
        <p:spPr>
          <a:xfrm>
            <a:off x="6233055" y="4425342"/>
            <a:ext cx="2535239" cy="1479449"/>
          </a:xfrm>
          <a:solidFill>
            <a:schemeClr val="accent4">
              <a:lumMod val="60000"/>
              <a:lumOff val="40000"/>
            </a:schemeClr>
          </a:solidFill>
        </p:spPr>
        <p:txBody>
          <a:bodyPr lIns="72000" tIns="144000" rIns="72000" bIns="144000"/>
          <a:lstStyle>
            <a:lvl1pPr algn="ctr">
              <a:defRPr sz="2400"/>
            </a:lvl1pPr>
            <a:lvl2pPr algn="ctr">
              <a:defRPr sz="1400" b="1"/>
            </a:lvl2pPr>
            <a:lvl3pPr marL="0" indent="0" algn="ctr">
              <a:buNone/>
              <a:defRPr sz="1200"/>
            </a:lvl3pPr>
          </a:lstStyle>
          <a:p>
            <a:pPr lvl="0"/>
            <a:r>
              <a:rPr lang="en-US"/>
              <a:t>####</a:t>
            </a:r>
          </a:p>
          <a:p>
            <a:pPr lvl="1"/>
            <a:r>
              <a:rPr lang="en-US"/>
              <a:t>Second level</a:t>
            </a:r>
          </a:p>
          <a:p>
            <a:pPr lvl="2"/>
            <a:r>
              <a:rPr lang="en-US"/>
              <a:t>Third level</a:t>
            </a:r>
          </a:p>
        </p:txBody>
      </p:sp>
      <p:sp>
        <p:nvSpPr>
          <p:cNvPr id="16" name="Text Placeholder 9">
            <a:extLst>
              <a:ext uri="{FF2B5EF4-FFF2-40B4-BE49-F238E27FC236}">
                <a16:creationId xmlns:a16="http://schemas.microsoft.com/office/drawing/2014/main" id="{8FAC1BF2-688F-FE15-24A5-24F6E93E36FF}"/>
              </a:ext>
            </a:extLst>
          </p:cNvPr>
          <p:cNvSpPr>
            <a:spLocks noGrp="1"/>
          </p:cNvSpPr>
          <p:nvPr>
            <p:ph type="body" sz="quarter" idx="23" hasCustomPrompt="1"/>
          </p:nvPr>
        </p:nvSpPr>
        <p:spPr>
          <a:xfrm>
            <a:off x="9043989" y="4425342"/>
            <a:ext cx="2535239" cy="1479449"/>
          </a:xfrm>
          <a:solidFill>
            <a:schemeClr val="accent6">
              <a:lumMod val="60000"/>
              <a:lumOff val="40000"/>
            </a:schemeClr>
          </a:solidFill>
        </p:spPr>
        <p:txBody>
          <a:bodyPr lIns="72000" tIns="144000" rIns="72000" bIns="144000"/>
          <a:lstStyle>
            <a:lvl1pPr algn="ctr">
              <a:defRPr sz="2400"/>
            </a:lvl1pPr>
            <a:lvl2pPr algn="ctr">
              <a:defRPr sz="1400" b="1"/>
            </a:lvl2pPr>
            <a:lvl3pPr marL="0" indent="0" algn="ctr">
              <a:buNone/>
              <a:defRPr sz="1200"/>
            </a:lvl3pPr>
          </a:lstStyle>
          <a:p>
            <a:pPr lvl="0"/>
            <a:r>
              <a:rPr lang="en-US"/>
              <a:t>####</a:t>
            </a:r>
          </a:p>
          <a:p>
            <a:pPr lvl="1"/>
            <a:r>
              <a:rPr lang="en-US"/>
              <a:t>Second level</a:t>
            </a:r>
          </a:p>
          <a:p>
            <a:pPr lvl="2"/>
            <a:r>
              <a:rPr lang="en-US"/>
              <a:t>Third level</a:t>
            </a:r>
          </a:p>
        </p:txBody>
      </p:sp>
      <p:cxnSp>
        <p:nvCxnSpPr>
          <p:cNvPr id="18" name="Straight Connector 17">
            <a:extLst>
              <a:ext uri="{FF2B5EF4-FFF2-40B4-BE49-F238E27FC236}">
                <a16:creationId xmlns:a16="http://schemas.microsoft.com/office/drawing/2014/main" id="{C96F36FE-3543-C57C-AF23-34B869330BE3}"/>
              </a:ext>
            </a:extLst>
          </p:cNvPr>
          <p:cNvCxnSpPr>
            <a:cxnSpLocks/>
          </p:cNvCxnSpPr>
          <p:nvPr userDrawn="1"/>
        </p:nvCxnSpPr>
        <p:spPr>
          <a:xfrm>
            <a:off x="3284273" y="4319497"/>
            <a:ext cx="0" cy="1575026"/>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6C548764-FB10-5456-46C4-53EE77697C24}"/>
              </a:ext>
            </a:extLst>
          </p:cNvPr>
          <p:cNvCxnSpPr>
            <a:cxnSpLocks/>
          </p:cNvCxnSpPr>
          <p:nvPr userDrawn="1"/>
        </p:nvCxnSpPr>
        <p:spPr>
          <a:xfrm>
            <a:off x="6095207" y="4319497"/>
            <a:ext cx="0" cy="1575026"/>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B9B1BB93-E09C-DF2D-9297-BCBA1D1818A2}"/>
              </a:ext>
            </a:extLst>
          </p:cNvPr>
          <p:cNvCxnSpPr>
            <a:cxnSpLocks/>
          </p:cNvCxnSpPr>
          <p:nvPr userDrawn="1"/>
        </p:nvCxnSpPr>
        <p:spPr>
          <a:xfrm>
            <a:off x="8906139" y="4319497"/>
            <a:ext cx="0" cy="1575026"/>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sp>
        <p:nvSpPr>
          <p:cNvPr id="2" name="Text Placeholder 21">
            <a:extLst>
              <a:ext uri="{FF2B5EF4-FFF2-40B4-BE49-F238E27FC236}">
                <a16:creationId xmlns:a16="http://schemas.microsoft.com/office/drawing/2014/main" id="{347A3D86-AD20-9635-6289-169A1E07E16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 name="Title 1">
            <a:extLst>
              <a:ext uri="{FF2B5EF4-FFF2-40B4-BE49-F238E27FC236}">
                <a16:creationId xmlns:a16="http://schemas.microsoft.com/office/drawing/2014/main" id="{DA204B5E-E126-5B9E-3ECF-AD7E5C69F010}"/>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9" name="Text Placeholder 11">
            <a:extLst>
              <a:ext uri="{FF2B5EF4-FFF2-40B4-BE49-F238E27FC236}">
                <a16:creationId xmlns:a16="http://schemas.microsoft.com/office/drawing/2014/main" id="{DC70D552-7C87-13DB-9B8C-C6B58CF87631}"/>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7"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4166871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8DA0FAA-1A2C-9C24-EECC-7215964C595B}"/>
              </a:ext>
            </a:extLst>
          </p:cNvPr>
          <p:cNvSpPr>
            <a:spLocks noGrp="1"/>
          </p:cNvSpPr>
          <p:nvPr>
            <p:ph type="pic" sz="quarter" idx="17"/>
          </p:nvPr>
        </p:nvSpPr>
        <p:spPr>
          <a:xfrm>
            <a:off x="6203949" y="2019301"/>
            <a:ext cx="5375275" cy="3894137"/>
          </a:xfrm>
          <a:solidFill>
            <a:schemeClr val="bg2"/>
          </a:solidFill>
        </p:spPr>
        <p:txBody>
          <a:bodyPr/>
          <a:lstStyle/>
          <a:p>
            <a:endParaRPr lang="en-GB"/>
          </a:p>
        </p:txBody>
      </p:sp>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2019299"/>
            <a:ext cx="5375275" cy="389413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A7ACC340-633D-3F1E-73A4-16E33D1D0C82}"/>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08022E6D-6FC5-9E03-BE27-122D969E621A}"/>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A80503AE-1518-64DB-D6FC-8BC9624685F1}"/>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362437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20394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C8DA0FAA-1A2C-9C24-EECC-7215964C595B}"/>
              </a:ext>
            </a:extLst>
          </p:cNvPr>
          <p:cNvSpPr>
            <a:spLocks noGrp="1"/>
          </p:cNvSpPr>
          <p:nvPr>
            <p:ph type="pic" sz="quarter" idx="17"/>
          </p:nvPr>
        </p:nvSpPr>
        <p:spPr>
          <a:xfrm>
            <a:off x="611189" y="2019302"/>
            <a:ext cx="5375275" cy="3894138"/>
          </a:xfrm>
          <a:solidFill>
            <a:schemeClr val="bg2"/>
          </a:solidFill>
        </p:spPr>
        <p:txBody>
          <a:bodyPr/>
          <a:lstStyle/>
          <a:p>
            <a:endParaRPr lang="en-GB"/>
          </a:p>
        </p:txBody>
      </p:sp>
      <p:sp>
        <p:nvSpPr>
          <p:cNvPr id="2" name="Text Placeholder 21">
            <a:extLst>
              <a:ext uri="{FF2B5EF4-FFF2-40B4-BE49-F238E27FC236}">
                <a16:creationId xmlns:a16="http://schemas.microsoft.com/office/drawing/2014/main" id="{93840786-40CE-D04C-948E-499264DDC402}"/>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A0E05765-2B0C-AC40-686A-50B599D6F36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0B75D693-1875-DC52-CD20-2EC0B83BB40C}"/>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48058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D1C29F-749D-5418-20AF-5C1CECBFBAE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029CD1CC-42AD-B119-35E5-D94E9E7BFF9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59AED840-2177-AB78-0EDC-8B33949DE9F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B3C4DC4B-91BC-ADBF-DF53-2E4D12BA26D0}"/>
              </a:ext>
            </a:extLst>
          </p:cNvPr>
          <p:cNvSpPr>
            <a:spLocks noGrp="1"/>
          </p:cNvSpPr>
          <p:nvPr>
            <p:ph type="dt" sz="half" idx="10"/>
          </p:nvPr>
        </p:nvSpPr>
        <p:spPr/>
        <p:txBody>
          <a:bodyPr/>
          <a:lstStyle/>
          <a:p>
            <a:endParaRPr lang="es-CO"/>
          </a:p>
        </p:txBody>
      </p:sp>
      <p:sp>
        <p:nvSpPr>
          <p:cNvPr id="6" name="Marcador de pie de página 5">
            <a:extLst>
              <a:ext uri="{FF2B5EF4-FFF2-40B4-BE49-F238E27FC236}">
                <a16:creationId xmlns:a16="http://schemas.microsoft.com/office/drawing/2014/main" id="{8F171236-C1F2-4E4A-86CD-5A934384DDF4}"/>
              </a:ext>
            </a:extLst>
          </p:cNvPr>
          <p:cNvSpPr>
            <a:spLocks noGrp="1"/>
          </p:cNvSpPr>
          <p:nvPr>
            <p:ph type="ftr" sz="quarter" idx="11"/>
          </p:nvPr>
        </p:nvSpPr>
        <p:spPr/>
        <p:txBody>
          <a:bodyPr/>
          <a:lstStyle/>
          <a:p>
            <a:r>
              <a:rPr lang="en-US"/>
              <a:t>For Institutional Use Only. Not for Public Distribution. ©2025 ARTHUR J. GALLAGHER &amp; CO.</a:t>
            </a:r>
            <a:endParaRPr lang="es-CO"/>
          </a:p>
        </p:txBody>
      </p:sp>
      <p:sp>
        <p:nvSpPr>
          <p:cNvPr id="7" name="Marcador de número de diapositiva 6">
            <a:extLst>
              <a:ext uri="{FF2B5EF4-FFF2-40B4-BE49-F238E27FC236}">
                <a16:creationId xmlns:a16="http://schemas.microsoft.com/office/drawing/2014/main" id="{80ADCE97-339B-0902-0587-900EABB6ACA8}"/>
              </a:ext>
            </a:extLst>
          </p:cNvPr>
          <p:cNvSpPr>
            <a:spLocks noGrp="1"/>
          </p:cNvSpPr>
          <p:nvPr>
            <p:ph type="sldNum" sz="quarter" idx="12"/>
          </p:nvPr>
        </p:nvSpPr>
        <p:spPr/>
        <p:txBody>
          <a:bodyPr/>
          <a:lstStyle/>
          <a:p>
            <a:fld id="{0B695BBF-3E45-4238-B03D-7647152B0DA0}" type="slidenum">
              <a:rPr lang="es-CO" smtClean="0"/>
              <a:t>‹#›</a:t>
            </a:fld>
            <a:endParaRPr lang="es-CO"/>
          </a:p>
        </p:txBody>
      </p:sp>
    </p:spTree>
    <p:extLst>
      <p:ext uri="{BB962C8B-B14F-4D97-AF65-F5344CB8AC3E}">
        <p14:creationId xmlns:p14="http://schemas.microsoft.com/office/powerpoint/2010/main" val="6700613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 2x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8DA0FAA-1A2C-9C24-EECC-7215964C595B}"/>
              </a:ext>
            </a:extLst>
          </p:cNvPr>
          <p:cNvSpPr>
            <a:spLocks noGrp="1"/>
          </p:cNvSpPr>
          <p:nvPr>
            <p:ph type="pic" sz="quarter" idx="17"/>
          </p:nvPr>
        </p:nvSpPr>
        <p:spPr>
          <a:xfrm>
            <a:off x="6203949" y="2019299"/>
            <a:ext cx="5375275" cy="1836000"/>
          </a:xfrm>
          <a:solidFill>
            <a:schemeClr val="bg2"/>
          </a:solidFill>
        </p:spPr>
        <p:txBody>
          <a:bodyPr/>
          <a:lstStyle/>
          <a:p>
            <a:endParaRPr lang="en-GB"/>
          </a:p>
        </p:txBody>
      </p:sp>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7">
            <a:extLst>
              <a:ext uri="{FF2B5EF4-FFF2-40B4-BE49-F238E27FC236}">
                <a16:creationId xmlns:a16="http://schemas.microsoft.com/office/drawing/2014/main" id="{A9B99F10-7DB5-7397-C23A-D7455A2EE832}"/>
              </a:ext>
            </a:extLst>
          </p:cNvPr>
          <p:cNvSpPr>
            <a:spLocks noGrp="1"/>
          </p:cNvSpPr>
          <p:nvPr>
            <p:ph type="pic" sz="quarter" idx="18"/>
          </p:nvPr>
        </p:nvSpPr>
        <p:spPr>
          <a:xfrm>
            <a:off x="6203949" y="4077437"/>
            <a:ext cx="5375275" cy="1836000"/>
          </a:xfrm>
          <a:solidFill>
            <a:schemeClr val="bg2"/>
          </a:solidFill>
        </p:spPr>
        <p:txBody>
          <a:bodyPr/>
          <a:lstStyle/>
          <a:p>
            <a:endParaRPr lang="en-GB"/>
          </a:p>
        </p:txBody>
      </p:sp>
      <p:sp>
        <p:nvSpPr>
          <p:cNvPr id="2" name="Text Placeholder 21">
            <a:extLst>
              <a:ext uri="{FF2B5EF4-FFF2-40B4-BE49-F238E27FC236}">
                <a16:creationId xmlns:a16="http://schemas.microsoft.com/office/drawing/2014/main" id="{D14F5EE7-E192-4502-FDDD-D31E7CF0E5D6}"/>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5" name="Title 1">
            <a:extLst>
              <a:ext uri="{FF2B5EF4-FFF2-40B4-BE49-F238E27FC236}">
                <a16:creationId xmlns:a16="http://schemas.microsoft.com/office/drawing/2014/main" id="{B4909D36-6A6C-8633-E559-BFB82AAEAB82}"/>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ABBF0441-B67C-756C-929E-BE3FA5E7357E}"/>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3825597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x image +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8DA0FAA-1A2C-9C24-EECC-7215964C595B}"/>
              </a:ext>
            </a:extLst>
          </p:cNvPr>
          <p:cNvSpPr>
            <a:spLocks noGrp="1"/>
          </p:cNvSpPr>
          <p:nvPr>
            <p:ph type="pic" sz="quarter" idx="17"/>
          </p:nvPr>
        </p:nvSpPr>
        <p:spPr>
          <a:xfrm>
            <a:off x="611189" y="2019299"/>
            <a:ext cx="5375275" cy="1836000"/>
          </a:xfrm>
          <a:solidFill>
            <a:schemeClr val="bg2"/>
          </a:solidFill>
        </p:spPr>
        <p:txBody>
          <a:bodyPr/>
          <a:lstStyle/>
          <a:p>
            <a:endParaRPr lang="en-GB"/>
          </a:p>
        </p:txBody>
      </p:sp>
      <p:sp>
        <p:nvSpPr>
          <p:cNvPr id="7" name="Picture Placeholder 7">
            <a:extLst>
              <a:ext uri="{FF2B5EF4-FFF2-40B4-BE49-F238E27FC236}">
                <a16:creationId xmlns:a16="http://schemas.microsoft.com/office/drawing/2014/main" id="{A9B99F10-7DB5-7397-C23A-D7455A2EE832}"/>
              </a:ext>
            </a:extLst>
          </p:cNvPr>
          <p:cNvSpPr>
            <a:spLocks noGrp="1"/>
          </p:cNvSpPr>
          <p:nvPr>
            <p:ph type="pic" sz="quarter" idx="18"/>
          </p:nvPr>
        </p:nvSpPr>
        <p:spPr>
          <a:xfrm>
            <a:off x="611189" y="4077437"/>
            <a:ext cx="5375275" cy="1836000"/>
          </a:xfrm>
          <a:solidFill>
            <a:schemeClr val="bg2"/>
          </a:solidFill>
        </p:spPr>
        <p:txBody>
          <a:bodyPr/>
          <a:lstStyle/>
          <a:p>
            <a:endParaRPr lang="en-GB"/>
          </a:p>
        </p:txBody>
      </p:sp>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20394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21">
            <a:extLst>
              <a:ext uri="{FF2B5EF4-FFF2-40B4-BE49-F238E27FC236}">
                <a16:creationId xmlns:a16="http://schemas.microsoft.com/office/drawing/2014/main" id="{6AEBDC97-1E92-6824-8AEF-4882F850EF0D}"/>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3" name="Title 1">
            <a:extLst>
              <a:ext uri="{FF2B5EF4-FFF2-40B4-BE49-F238E27FC236}">
                <a16:creationId xmlns:a16="http://schemas.microsoft.com/office/drawing/2014/main" id="{77B6ABF3-62CE-25B0-373C-51628A2A5B24}"/>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2" name="Text Placeholder 11">
            <a:extLst>
              <a:ext uri="{FF2B5EF4-FFF2-40B4-BE49-F238E27FC236}">
                <a16:creationId xmlns:a16="http://schemas.microsoft.com/office/drawing/2014/main" id="{D364B594-376F-90AB-1228-434D2B881F72}"/>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428337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x icons + Content">
    <p:spTree>
      <p:nvGrpSpPr>
        <p:cNvPr id="1" name=""/>
        <p:cNvGrpSpPr/>
        <p:nvPr/>
      </p:nvGrpSpPr>
      <p:grpSpPr>
        <a:xfrm>
          <a:off x="0" y="0"/>
          <a:ext cx="0" cy="0"/>
          <a:chOff x="0" y="0"/>
          <a:chExt cx="0" cy="0"/>
        </a:xfrm>
      </p:grpSpPr>
      <p:sp>
        <p:nvSpPr>
          <p:cNvPr id="7" name="Text Placeholder 18">
            <a:extLst>
              <a:ext uri="{FF2B5EF4-FFF2-40B4-BE49-F238E27FC236}">
                <a16:creationId xmlns:a16="http://schemas.microsoft.com/office/drawing/2014/main" id="{66D9405D-42A2-DBC0-23CA-E8C123CF2B24}"/>
              </a:ext>
            </a:extLst>
          </p:cNvPr>
          <p:cNvSpPr>
            <a:spLocks noGrp="1" noChangeAspect="1"/>
          </p:cNvSpPr>
          <p:nvPr>
            <p:ph type="body" sz="quarter" idx="18" hasCustomPrompt="1"/>
          </p:nvPr>
        </p:nvSpPr>
        <p:spPr>
          <a:xfrm>
            <a:off x="611190" y="2027133"/>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8" name="Text Placeholder 18">
            <a:extLst>
              <a:ext uri="{FF2B5EF4-FFF2-40B4-BE49-F238E27FC236}">
                <a16:creationId xmlns:a16="http://schemas.microsoft.com/office/drawing/2014/main" id="{B7B98472-6EEB-9D31-15BD-BE4AEFFC7DCD}"/>
              </a:ext>
            </a:extLst>
          </p:cNvPr>
          <p:cNvSpPr>
            <a:spLocks noGrp="1" noChangeAspect="1"/>
          </p:cNvSpPr>
          <p:nvPr>
            <p:ph type="body" sz="quarter" idx="21"/>
          </p:nvPr>
        </p:nvSpPr>
        <p:spPr>
          <a:xfrm>
            <a:off x="611190" y="3512439"/>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endParaRPr lang="en-GB"/>
          </a:p>
        </p:txBody>
      </p:sp>
      <p:sp>
        <p:nvSpPr>
          <p:cNvPr id="23" name="Text Placeholder 18">
            <a:extLst>
              <a:ext uri="{FF2B5EF4-FFF2-40B4-BE49-F238E27FC236}">
                <a16:creationId xmlns:a16="http://schemas.microsoft.com/office/drawing/2014/main" id="{1ABCE9BF-08CF-C362-BED3-C05B6686F2BF}"/>
              </a:ext>
            </a:extLst>
          </p:cNvPr>
          <p:cNvSpPr>
            <a:spLocks noGrp="1" noChangeAspect="1"/>
          </p:cNvSpPr>
          <p:nvPr>
            <p:ph type="body" sz="quarter" idx="24" hasCustomPrompt="1"/>
          </p:nvPr>
        </p:nvSpPr>
        <p:spPr>
          <a:xfrm>
            <a:off x="611190" y="4997744"/>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4" name="Text Placeholder 18">
            <a:extLst>
              <a:ext uri="{FF2B5EF4-FFF2-40B4-BE49-F238E27FC236}">
                <a16:creationId xmlns:a16="http://schemas.microsoft.com/office/drawing/2014/main" id="{E05098E2-2A05-BB9E-FFE7-B1557E3824AD}"/>
              </a:ext>
            </a:extLst>
          </p:cNvPr>
          <p:cNvSpPr>
            <a:spLocks noGrp="1" noChangeAspect="1"/>
          </p:cNvSpPr>
          <p:nvPr>
            <p:ph type="body" sz="quarter" idx="10" hasCustomPrompt="1"/>
          </p:nvPr>
        </p:nvSpPr>
        <p:spPr>
          <a:xfrm>
            <a:off x="666687" y="2082630"/>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9" name="Text Placeholder 21">
            <a:extLst>
              <a:ext uri="{FF2B5EF4-FFF2-40B4-BE49-F238E27FC236}">
                <a16:creationId xmlns:a16="http://schemas.microsoft.com/office/drawing/2014/main" id="{BF9AF2A9-4912-C144-8247-F613614D7745}"/>
              </a:ext>
            </a:extLst>
          </p:cNvPr>
          <p:cNvSpPr>
            <a:spLocks noGrp="1"/>
          </p:cNvSpPr>
          <p:nvPr>
            <p:ph type="body" sz="quarter" idx="19"/>
          </p:nvPr>
        </p:nvSpPr>
        <p:spPr>
          <a:xfrm>
            <a:off x="1690219" y="2215680"/>
            <a:ext cx="429624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7" name="Text Placeholder 18">
            <a:extLst>
              <a:ext uri="{FF2B5EF4-FFF2-40B4-BE49-F238E27FC236}">
                <a16:creationId xmlns:a16="http://schemas.microsoft.com/office/drawing/2014/main" id="{204EB375-9526-AD77-AF98-831AD58E0B4D}"/>
              </a:ext>
            </a:extLst>
          </p:cNvPr>
          <p:cNvSpPr>
            <a:spLocks noGrp="1" noChangeAspect="1"/>
          </p:cNvSpPr>
          <p:nvPr>
            <p:ph type="body" sz="quarter" idx="20" hasCustomPrompt="1"/>
          </p:nvPr>
        </p:nvSpPr>
        <p:spPr>
          <a:xfrm>
            <a:off x="666687" y="3567936"/>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0" name="Text Placeholder 21">
            <a:extLst>
              <a:ext uri="{FF2B5EF4-FFF2-40B4-BE49-F238E27FC236}">
                <a16:creationId xmlns:a16="http://schemas.microsoft.com/office/drawing/2014/main" id="{92588CAE-DBD7-99F7-20AB-1A776B208F80}"/>
              </a:ext>
            </a:extLst>
          </p:cNvPr>
          <p:cNvSpPr>
            <a:spLocks noGrp="1"/>
          </p:cNvSpPr>
          <p:nvPr>
            <p:ph type="body" sz="quarter" idx="22"/>
          </p:nvPr>
        </p:nvSpPr>
        <p:spPr>
          <a:xfrm>
            <a:off x="1690219" y="3700982"/>
            <a:ext cx="429624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21" name="Text Placeholder 18">
            <a:extLst>
              <a:ext uri="{FF2B5EF4-FFF2-40B4-BE49-F238E27FC236}">
                <a16:creationId xmlns:a16="http://schemas.microsoft.com/office/drawing/2014/main" id="{4F97C9CC-713D-23B8-1AA9-85B6EC31155F}"/>
              </a:ext>
            </a:extLst>
          </p:cNvPr>
          <p:cNvSpPr>
            <a:spLocks noGrp="1" noChangeAspect="1"/>
          </p:cNvSpPr>
          <p:nvPr>
            <p:ph type="body" sz="quarter" idx="23" hasCustomPrompt="1"/>
          </p:nvPr>
        </p:nvSpPr>
        <p:spPr>
          <a:xfrm>
            <a:off x="666687" y="5053241"/>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4" name="Text Placeholder 21">
            <a:extLst>
              <a:ext uri="{FF2B5EF4-FFF2-40B4-BE49-F238E27FC236}">
                <a16:creationId xmlns:a16="http://schemas.microsoft.com/office/drawing/2014/main" id="{535406DA-C90E-7CE5-30DB-2F0A836C209E}"/>
              </a:ext>
            </a:extLst>
          </p:cNvPr>
          <p:cNvSpPr>
            <a:spLocks noGrp="1"/>
          </p:cNvSpPr>
          <p:nvPr>
            <p:ph type="body" sz="quarter" idx="25"/>
          </p:nvPr>
        </p:nvSpPr>
        <p:spPr>
          <a:xfrm>
            <a:off x="1690219" y="5186291"/>
            <a:ext cx="429624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5" name="Text Placeholder 21">
            <a:extLst>
              <a:ext uri="{FF2B5EF4-FFF2-40B4-BE49-F238E27FC236}">
                <a16:creationId xmlns:a16="http://schemas.microsoft.com/office/drawing/2014/main" id="{808C90DF-E1D2-A6FD-F57A-D18C57FC7268}"/>
              </a:ext>
            </a:extLst>
          </p:cNvPr>
          <p:cNvSpPr>
            <a:spLocks noGrp="1"/>
          </p:cNvSpPr>
          <p:nvPr>
            <p:ph type="body" sz="quarter" idx="28" hasCustomPrompt="1"/>
          </p:nvPr>
        </p:nvSpPr>
        <p:spPr>
          <a:xfrm>
            <a:off x="969651" y="2377259"/>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0" name="Text Placeholder 21">
            <a:extLst>
              <a:ext uri="{FF2B5EF4-FFF2-40B4-BE49-F238E27FC236}">
                <a16:creationId xmlns:a16="http://schemas.microsoft.com/office/drawing/2014/main" id="{A02170BE-BAD6-5E8D-FAD9-57DCAE9D39E9}"/>
              </a:ext>
            </a:extLst>
          </p:cNvPr>
          <p:cNvSpPr>
            <a:spLocks noGrp="1"/>
          </p:cNvSpPr>
          <p:nvPr>
            <p:ph type="body" sz="quarter" idx="29" hasCustomPrompt="1"/>
          </p:nvPr>
        </p:nvSpPr>
        <p:spPr>
          <a:xfrm>
            <a:off x="969651" y="386256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1" name="Text Placeholder 21">
            <a:extLst>
              <a:ext uri="{FF2B5EF4-FFF2-40B4-BE49-F238E27FC236}">
                <a16:creationId xmlns:a16="http://schemas.microsoft.com/office/drawing/2014/main" id="{B3881FB7-69B3-70B5-CBE3-8BB6C79AD1B6}"/>
              </a:ext>
            </a:extLst>
          </p:cNvPr>
          <p:cNvSpPr>
            <a:spLocks noGrp="1"/>
          </p:cNvSpPr>
          <p:nvPr>
            <p:ph type="body" sz="quarter" idx="30" hasCustomPrompt="1"/>
          </p:nvPr>
        </p:nvSpPr>
        <p:spPr>
          <a:xfrm>
            <a:off x="969651" y="5347870"/>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3" name="Content Placeholder 2">
            <a:extLst>
              <a:ext uri="{FF2B5EF4-FFF2-40B4-BE49-F238E27FC236}">
                <a16:creationId xmlns:a16="http://schemas.microsoft.com/office/drawing/2014/main" id="{06436E30-977E-F2A1-7683-F3C5FBCAA7E3}"/>
              </a:ext>
            </a:extLst>
          </p:cNvPr>
          <p:cNvSpPr>
            <a:spLocks noGrp="1"/>
          </p:cNvSpPr>
          <p:nvPr>
            <p:ph idx="1"/>
          </p:nvPr>
        </p:nvSpPr>
        <p:spPr>
          <a:xfrm>
            <a:off x="6203949" y="2019298"/>
            <a:ext cx="5375275" cy="389414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FA020BA3-D7FD-92D9-EED5-4432A482FD66}"/>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itle 1">
            <a:extLst>
              <a:ext uri="{FF2B5EF4-FFF2-40B4-BE49-F238E27FC236}">
                <a16:creationId xmlns:a16="http://schemas.microsoft.com/office/drawing/2014/main" id="{AAEABE50-7F1D-A1DE-03C9-99C74FFBFAD1}"/>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8" name="Text Placeholder 11">
            <a:extLst>
              <a:ext uri="{FF2B5EF4-FFF2-40B4-BE49-F238E27FC236}">
                <a16:creationId xmlns:a16="http://schemas.microsoft.com/office/drawing/2014/main" id="{16487B0A-B5EF-C765-2F46-1C39744F42FB}"/>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2"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5"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406781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x icons + Content">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06436E30-977E-F2A1-7683-F3C5FBCAA7E3}"/>
              </a:ext>
            </a:extLst>
          </p:cNvPr>
          <p:cNvSpPr>
            <a:spLocks noGrp="1"/>
          </p:cNvSpPr>
          <p:nvPr>
            <p:ph idx="1"/>
          </p:nvPr>
        </p:nvSpPr>
        <p:spPr>
          <a:xfrm>
            <a:off x="620394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8">
            <a:extLst>
              <a:ext uri="{FF2B5EF4-FFF2-40B4-BE49-F238E27FC236}">
                <a16:creationId xmlns:a16="http://schemas.microsoft.com/office/drawing/2014/main" id="{8EA3229F-4049-7864-12C4-C37903692443}"/>
              </a:ext>
            </a:extLst>
          </p:cNvPr>
          <p:cNvSpPr>
            <a:spLocks noGrp="1" noChangeAspect="1"/>
          </p:cNvSpPr>
          <p:nvPr>
            <p:ph type="body" sz="quarter" idx="18" hasCustomPrompt="1"/>
          </p:nvPr>
        </p:nvSpPr>
        <p:spPr>
          <a:xfrm>
            <a:off x="611190" y="2034940"/>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5" name="Text Placeholder 18">
            <a:extLst>
              <a:ext uri="{FF2B5EF4-FFF2-40B4-BE49-F238E27FC236}">
                <a16:creationId xmlns:a16="http://schemas.microsoft.com/office/drawing/2014/main" id="{C57AC57E-88B2-63C0-3A93-22694F05E1DA}"/>
              </a:ext>
            </a:extLst>
          </p:cNvPr>
          <p:cNvSpPr>
            <a:spLocks noGrp="1" noChangeAspect="1"/>
          </p:cNvSpPr>
          <p:nvPr>
            <p:ph type="body" sz="quarter" idx="21"/>
          </p:nvPr>
        </p:nvSpPr>
        <p:spPr>
          <a:xfrm>
            <a:off x="611190" y="3070072"/>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endParaRPr lang="en-GB"/>
          </a:p>
        </p:txBody>
      </p:sp>
      <p:sp>
        <p:nvSpPr>
          <p:cNvPr id="16" name="Text Placeholder 18">
            <a:extLst>
              <a:ext uri="{FF2B5EF4-FFF2-40B4-BE49-F238E27FC236}">
                <a16:creationId xmlns:a16="http://schemas.microsoft.com/office/drawing/2014/main" id="{00B73BCB-7F6F-AE77-E24C-CF049327A4A0}"/>
              </a:ext>
            </a:extLst>
          </p:cNvPr>
          <p:cNvSpPr>
            <a:spLocks noGrp="1" noChangeAspect="1"/>
          </p:cNvSpPr>
          <p:nvPr>
            <p:ph type="body" sz="quarter" idx="24" hasCustomPrompt="1"/>
          </p:nvPr>
        </p:nvSpPr>
        <p:spPr>
          <a:xfrm>
            <a:off x="611190" y="4105204"/>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5" name="Text Placeholder 18">
            <a:extLst>
              <a:ext uri="{FF2B5EF4-FFF2-40B4-BE49-F238E27FC236}">
                <a16:creationId xmlns:a16="http://schemas.microsoft.com/office/drawing/2014/main" id="{AD704551-6BCC-6F52-A94D-6C7C4EB47B57}"/>
              </a:ext>
            </a:extLst>
          </p:cNvPr>
          <p:cNvSpPr>
            <a:spLocks noGrp="1" noChangeAspect="1"/>
          </p:cNvSpPr>
          <p:nvPr>
            <p:ph type="body" sz="quarter" idx="10" hasCustomPrompt="1"/>
          </p:nvPr>
        </p:nvSpPr>
        <p:spPr>
          <a:xfrm>
            <a:off x="661045" y="2084795"/>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7" name="Text Placeholder 21">
            <a:extLst>
              <a:ext uri="{FF2B5EF4-FFF2-40B4-BE49-F238E27FC236}">
                <a16:creationId xmlns:a16="http://schemas.microsoft.com/office/drawing/2014/main" id="{8A11AEDD-04D6-6682-12E9-5B80917F3B6E}"/>
              </a:ext>
            </a:extLst>
          </p:cNvPr>
          <p:cNvSpPr>
            <a:spLocks noGrp="1"/>
          </p:cNvSpPr>
          <p:nvPr>
            <p:ph type="body" sz="quarter" idx="19"/>
          </p:nvPr>
        </p:nvSpPr>
        <p:spPr>
          <a:xfrm>
            <a:off x="1558771" y="2147866"/>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28" name="Text Placeholder 18">
            <a:extLst>
              <a:ext uri="{FF2B5EF4-FFF2-40B4-BE49-F238E27FC236}">
                <a16:creationId xmlns:a16="http://schemas.microsoft.com/office/drawing/2014/main" id="{B14207E4-47E1-B066-8E8D-63EAFC899675}"/>
              </a:ext>
            </a:extLst>
          </p:cNvPr>
          <p:cNvSpPr>
            <a:spLocks noGrp="1" noChangeAspect="1"/>
          </p:cNvSpPr>
          <p:nvPr>
            <p:ph type="body" sz="quarter" idx="20" hasCustomPrompt="1"/>
          </p:nvPr>
        </p:nvSpPr>
        <p:spPr>
          <a:xfrm>
            <a:off x="661045" y="3119927"/>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30" name="Text Placeholder 21">
            <a:extLst>
              <a:ext uri="{FF2B5EF4-FFF2-40B4-BE49-F238E27FC236}">
                <a16:creationId xmlns:a16="http://schemas.microsoft.com/office/drawing/2014/main" id="{46A059E3-9100-A28F-DCC1-9FAB72460CE9}"/>
              </a:ext>
            </a:extLst>
          </p:cNvPr>
          <p:cNvSpPr>
            <a:spLocks noGrp="1"/>
          </p:cNvSpPr>
          <p:nvPr>
            <p:ph type="body" sz="quarter" idx="22"/>
          </p:nvPr>
        </p:nvSpPr>
        <p:spPr>
          <a:xfrm>
            <a:off x="1558771" y="3182994"/>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31" name="Text Placeholder 18">
            <a:extLst>
              <a:ext uri="{FF2B5EF4-FFF2-40B4-BE49-F238E27FC236}">
                <a16:creationId xmlns:a16="http://schemas.microsoft.com/office/drawing/2014/main" id="{50718FC8-4C68-8F19-BC4C-7825A426AE8C}"/>
              </a:ext>
            </a:extLst>
          </p:cNvPr>
          <p:cNvSpPr>
            <a:spLocks noGrp="1" noChangeAspect="1"/>
          </p:cNvSpPr>
          <p:nvPr>
            <p:ph type="body" sz="quarter" idx="23" hasCustomPrompt="1"/>
          </p:nvPr>
        </p:nvSpPr>
        <p:spPr>
          <a:xfrm>
            <a:off x="661045" y="4155059"/>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32" name="Text Placeholder 21">
            <a:extLst>
              <a:ext uri="{FF2B5EF4-FFF2-40B4-BE49-F238E27FC236}">
                <a16:creationId xmlns:a16="http://schemas.microsoft.com/office/drawing/2014/main" id="{1D767A1B-25EC-0941-8E8B-F19EAC055B78}"/>
              </a:ext>
            </a:extLst>
          </p:cNvPr>
          <p:cNvSpPr>
            <a:spLocks noGrp="1"/>
          </p:cNvSpPr>
          <p:nvPr>
            <p:ph type="body" sz="quarter" idx="25"/>
          </p:nvPr>
        </p:nvSpPr>
        <p:spPr>
          <a:xfrm>
            <a:off x="1558771" y="4218126"/>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33" name="Text Placeholder 21">
            <a:extLst>
              <a:ext uri="{FF2B5EF4-FFF2-40B4-BE49-F238E27FC236}">
                <a16:creationId xmlns:a16="http://schemas.microsoft.com/office/drawing/2014/main" id="{1EC0A98F-5928-FE20-4EC1-1F4D4FB1B756}"/>
              </a:ext>
            </a:extLst>
          </p:cNvPr>
          <p:cNvSpPr>
            <a:spLocks noGrp="1"/>
          </p:cNvSpPr>
          <p:nvPr>
            <p:ph type="body" sz="quarter" idx="28" hasCustomPrompt="1"/>
          </p:nvPr>
        </p:nvSpPr>
        <p:spPr>
          <a:xfrm>
            <a:off x="894028" y="2309445"/>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34" name="Text Placeholder 21">
            <a:extLst>
              <a:ext uri="{FF2B5EF4-FFF2-40B4-BE49-F238E27FC236}">
                <a16:creationId xmlns:a16="http://schemas.microsoft.com/office/drawing/2014/main" id="{CEBCA5CC-8B34-0D37-D8F5-C481F15488CE}"/>
              </a:ext>
            </a:extLst>
          </p:cNvPr>
          <p:cNvSpPr>
            <a:spLocks noGrp="1"/>
          </p:cNvSpPr>
          <p:nvPr>
            <p:ph type="body" sz="quarter" idx="29" hasCustomPrompt="1"/>
          </p:nvPr>
        </p:nvSpPr>
        <p:spPr>
          <a:xfrm>
            <a:off x="894028" y="334457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35" name="Text Placeholder 21">
            <a:extLst>
              <a:ext uri="{FF2B5EF4-FFF2-40B4-BE49-F238E27FC236}">
                <a16:creationId xmlns:a16="http://schemas.microsoft.com/office/drawing/2014/main" id="{2BDF22E4-8FD9-E183-145B-0173D3AF5F5D}"/>
              </a:ext>
            </a:extLst>
          </p:cNvPr>
          <p:cNvSpPr>
            <a:spLocks noGrp="1"/>
          </p:cNvSpPr>
          <p:nvPr>
            <p:ph type="body" sz="quarter" idx="30" hasCustomPrompt="1"/>
          </p:nvPr>
        </p:nvSpPr>
        <p:spPr>
          <a:xfrm>
            <a:off x="894028" y="4379708"/>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36" name="Text Placeholder 18">
            <a:extLst>
              <a:ext uri="{FF2B5EF4-FFF2-40B4-BE49-F238E27FC236}">
                <a16:creationId xmlns:a16="http://schemas.microsoft.com/office/drawing/2014/main" id="{E16B0F5B-BA4A-05F6-D941-56459C7A741B}"/>
              </a:ext>
            </a:extLst>
          </p:cNvPr>
          <p:cNvSpPr>
            <a:spLocks noGrp="1" noChangeAspect="1"/>
          </p:cNvSpPr>
          <p:nvPr>
            <p:ph type="body" sz="quarter" idx="31" hasCustomPrompt="1"/>
          </p:nvPr>
        </p:nvSpPr>
        <p:spPr>
          <a:xfrm>
            <a:off x="611190" y="5140335"/>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7" name="Text Placeholder 18">
            <a:extLst>
              <a:ext uri="{FF2B5EF4-FFF2-40B4-BE49-F238E27FC236}">
                <a16:creationId xmlns:a16="http://schemas.microsoft.com/office/drawing/2014/main" id="{D672FF60-7B3A-CB2E-5650-A92D8FA4865A}"/>
              </a:ext>
            </a:extLst>
          </p:cNvPr>
          <p:cNvSpPr>
            <a:spLocks noGrp="1" noChangeAspect="1"/>
          </p:cNvSpPr>
          <p:nvPr>
            <p:ph type="body" sz="quarter" idx="32" hasCustomPrompt="1"/>
          </p:nvPr>
        </p:nvSpPr>
        <p:spPr>
          <a:xfrm>
            <a:off x="661045" y="5190190"/>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38" name="Text Placeholder 21">
            <a:extLst>
              <a:ext uri="{FF2B5EF4-FFF2-40B4-BE49-F238E27FC236}">
                <a16:creationId xmlns:a16="http://schemas.microsoft.com/office/drawing/2014/main" id="{6560AF33-395B-A0AA-ED3E-8F333AE25351}"/>
              </a:ext>
            </a:extLst>
          </p:cNvPr>
          <p:cNvSpPr>
            <a:spLocks noGrp="1"/>
          </p:cNvSpPr>
          <p:nvPr>
            <p:ph type="body" sz="quarter" idx="33"/>
          </p:nvPr>
        </p:nvSpPr>
        <p:spPr>
          <a:xfrm>
            <a:off x="1558771" y="5253261"/>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39" name="Text Placeholder 21">
            <a:extLst>
              <a:ext uri="{FF2B5EF4-FFF2-40B4-BE49-F238E27FC236}">
                <a16:creationId xmlns:a16="http://schemas.microsoft.com/office/drawing/2014/main" id="{977C2B3F-2D57-C185-EA3C-913851629635}"/>
              </a:ext>
            </a:extLst>
          </p:cNvPr>
          <p:cNvSpPr>
            <a:spLocks noGrp="1"/>
          </p:cNvSpPr>
          <p:nvPr>
            <p:ph type="body" sz="quarter" idx="34" hasCustomPrompt="1"/>
          </p:nvPr>
        </p:nvSpPr>
        <p:spPr>
          <a:xfrm>
            <a:off x="894028" y="5414840"/>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6FA8423C-A183-C7C0-45C8-7FF247888725}"/>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itle 1">
            <a:extLst>
              <a:ext uri="{FF2B5EF4-FFF2-40B4-BE49-F238E27FC236}">
                <a16:creationId xmlns:a16="http://schemas.microsoft.com/office/drawing/2014/main" id="{44639F06-3313-C223-7B6F-B57015BF7DA0}"/>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4" name="Text Placeholder 11">
            <a:extLst>
              <a:ext uri="{FF2B5EF4-FFF2-40B4-BE49-F238E27FC236}">
                <a16:creationId xmlns:a16="http://schemas.microsoft.com/office/drawing/2014/main" id="{8C16F4A4-74C0-56C5-10C6-8BE154F5FF5D}"/>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4"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3436270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x icons + Content">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06436E30-977E-F2A1-7683-F3C5FBCAA7E3}"/>
              </a:ext>
            </a:extLst>
          </p:cNvPr>
          <p:cNvSpPr>
            <a:spLocks noGrp="1"/>
          </p:cNvSpPr>
          <p:nvPr>
            <p:ph idx="1"/>
          </p:nvPr>
        </p:nvSpPr>
        <p:spPr>
          <a:xfrm>
            <a:off x="620394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18">
            <a:extLst>
              <a:ext uri="{FF2B5EF4-FFF2-40B4-BE49-F238E27FC236}">
                <a16:creationId xmlns:a16="http://schemas.microsoft.com/office/drawing/2014/main" id="{0E6ACB24-6D83-3878-50CB-78A394CBCAD0}"/>
              </a:ext>
            </a:extLst>
          </p:cNvPr>
          <p:cNvSpPr>
            <a:spLocks noGrp="1" noChangeAspect="1"/>
          </p:cNvSpPr>
          <p:nvPr>
            <p:ph type="body" sz="quarter" idx="18" hasCustomPrompt="1"/>
          </p:nvPr>
        </p:nvSpPr>
        <p:spPr>
          <a:xfrm>
            <a:off x="611190" y="2033118"/>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5" name="Text Placeholder 18">
            <a:extLst>
              <a:ext uri="{FF2B5EF4-FFF2-40B4-BE49-F238E27FC236}">
                <a16:creationId xmlns:a16="http://schemas.microsoft.com/office/drawing/2014/main" id="{3E16E043-0BE1-2455-8599-616154ABA216}"/>
              </a:ext>
            </a:extLst>
          </p:cNvPr>
          <p:cNvSpPr>
            <a:spLocks noGrp="1" noChangeAspect="1"/>
          </p:cNvSpPr>
          <p:nvPr>
            <p:ph type="body" sz="quarter" idx="21"/>
          </p:nvPr>
        </p:nvSpPr>
        <p:spPr>
          <a:xfrm>
            <a:off x="611190" y="2846179"/>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endParaRPr lang="en-GB"/>
          </a:p>
        </p:txBody>
      </p:sp>
      <p:sp>
        <p:nvSpPr>
          <p:cNvPr id="6" name="Text Placeholder 18">
            <a:extLst>
              <a:ext uri="{FF2B5EF4-FFF2-40B4-BE49-F238E27FC236}">
                <a16:creationId xmlns:a16="http://schemas.microsoft.com/office/drawing/2014/main" id="{4ED47F2A-FC86-A953-C869-A56362E8F453}"/>
              </a:ext>
            </a:extLst>
          </p:cNvPr>
          <p:cNvSpPr>
            <a:spLocks noGrp="1" noChangeAspect="1"/>
          </p:cNvSpPr>
          <p:nvPr>
            <p:ph type="body" sz="quarter" idx="24" hasCustomPrompt="1"/>
          </p:nvPr>
        </p:nvSpPr>
        <p:spPr>
          <a:xfrm>
            <a:off x="611190" y="3659240"/>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7" name="Text Placeholder 18">
            <a:extLst>
              <a:ext uri="{FF2B5EF4-FFF2-40B4-BE49-F238E27FC236}">
                <a16:creationId xmlns:a16="http://schemas.microsoft.com/office/drawing/2014/main" id="{46898F16-494B-BB93-D6B6-2EBCF371F2A7}"/>
              </a:ext>
            </a:extLst>
          </p:cNvPr>
          <p:cNvSpPr>
            <a:spLocks noGrp="1" noChangeAspect="1"/>
          </p:cNvSpPr>
          <p:nvPr>
            <p:ph type="body" sz="quarter" idx="10" hasCustomPrompt="1"/>
          </p:nvPr>
        </p:nvSpPr>
        <p:spPr>
          <a:xfrm>
            <a:off x="653299" y="2075227"/>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8" name="Text Placeholder 21">
            <a:extLst>
              <a:ext uri="{FF2B5EF4-FFF2-40B4-BE49-F238E27FC236}">
                <a16:creationId xmlns:a16="http://schemas.microsoft.com/office/drawing/2014/main" id="{BC7BC7EB-3638-FCDC-C268-97CD7A0AF0BE}"/>
              </a:ext>
            </a:extLst>
          </p:cNvPr>
          <p:cNvSpPr>
            <a:spLocks noGrp="1"/>
          </p:cNvSpPr>
          <p:nvPr>
            <p:ph type="body" sz="quarter" idx="19"/>
          </p:nvPr>
        </p:nvSpPr>
        <p:spPr>
          <a:xfrm>
            <a:off x="1387665" y="2095417"/>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9" name="Text Placeholder 18">
            <a:extLst>
              <a:ext uri="{FF2B5EF4-FFF2-40B4-BE49-F238E27FC236}">
                <a16:creationId xmlns:a16="http://schemas.microsoft.com/office/drawing/2014/main" id="{784F4230-D053-4F44-25A3-2C7F63FA57FE}"/>
              </a:ext>
            </a:extLst>
          </p:cNvPr>
          <p:cNvSpPr>
            <a:spLocks noGrp="1" noChangeAspect="1"/>
          </p:cNvSpPr>
          <p:nvPr>
            <p:ph type="body" sz="quarter" idx="20" hasCustomPrompt="1"/>
          </p:nvPr>
        </p:nvSpPr>
        <p:spPr>
          <a:xfrm>
            <a:off x="653299" y="2888288"/>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0" name="Text Placeholder 21">
            <a:extLst>
              <a:ext uri="{FF2B5EF4-FFF2-40B4-BE49-F238E27FC236}">
                <a16:creationId xmlns:a16="http://schemas.microsoft.com/office/drawing/2014/main" id="{FB7AE7AA-0F81-3530-7ED1-F48CDABEA7CC}"/>
              </a:ext>
            </a:extLst>
          </p:cNvPr>
          <p:cNvSpPr>
            <a:spLocks noGrp="1"/>
          </p:cNvSpPr>
          <p:nvPr>
            <p:ph type="body" sz="quarter" idx="22"/>
          </p:nvPr>
        </p:nvSpPr>
        <p:spPr>
          <a:xfrm>
            <a:off x="1387665" y="2896902"/>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1" name="Text Placeholder 18">
            <a:extLst>
              <a:ext uri="{FF2B5EF4-FFF2-40B4-BE49-F238E27FC236}">
                <a16:creationId xmlns:a16="http://schemas.microsoft.com/office/drawing/2014/main" id="{4F68DB96-78DE-FC4D-5FD7-E0B6EF92EDB0}"/>
              </a:ext>
            </a:extLst>
          </p:cNvPr>
          <p:cNvSpPr>
            <a:spLocks noGrp="1" noChangeAspect="1"/>
          </p:cNvSpPr>
          <p:nvPr>
            <p:ph type="body" sz="quarter" idx="23" hasCustomPrompt="1"/>
          </p:nvPr>
        </p:nvSpPr>
        <p:spPr>
          <a:xfrm>
            <a:off x="653299" y="3701349"/>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7" name="Text Placeholder 21">
            <a:extLst>
              <a:ext uri="{FF2B5EF4-FFF2-40B4-BE49-F238E27FC236}">
                <a16:creationId xmlns:a16="http://schemas.microsoft.com/office/drawing/2014/main" id="{F64EEBF1-9B33-41BC-97D4-3111F7BB97E9}"/>
              </a:ext>
            </a:extLst>
          </p:cNvPr>
          <p:cNvSpPr>
            <a:spLocks noGrp="1"/>
          </p:cNvSpPr>
          <p:nvPr>
            <p:ph type="body" sz="quarter" idx="25"/>
          </p:nvPr>
        </p:nvSpPr>
        <p:spPr>
          <a:xfrm>
            <a:off x="1387665" y="3709963"/>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8" name="Text Placeholder 21">
            <a:extLst>
              <a:ext uri="{FF2B5EF4-FFF2-40B4-BE49-F238E27FC236}">
                <a16:creationId xmlns:a16="http://schemas.microsoft.com/office/drawing/2014/main" id="{F52BA7CC-FF70-DFA7-0005-9D379EB2D771}"/>
              </a:ext>
            </a:extLst>
          </p:cNvPr>
          <p:cNvSpPr>
            <a:spLocks noGrp="1"/>
          </p:cNvSpPr>
          <p:nvPr>
            <p:ph type="body" sz="quarter" idx="28" hasCustomPrompt="1"/>
          </p:nvPr>
        </p:nvSpPr>
        <p:spPr>
          <a:xfrm>
            <a:off x="831831" y="224542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0" name="Text Placeholder 21">
            <a:extLst>
              <a:ext uri="{FF2B5EF4-FFF2-40B4-BE49-F238E27FC236}">
                <a16:creationId xmlns:a16="http://schemas.microsoft.com/office/drawing/2014/main" id="{4C0089EF-8EBE-4A22-6D49-09F3628FD448}"/>
              </a:ext>
            </a:extLst>
          </p:cNvPr>
          <p:cNvSpPr>
            <a:spLocks noGrp="1"/>
          </p:cNvSpPr>
          <p:nvPr>
            <p:ph type="body" sz="quarter" idx="29" hasCustomPrompt="1"/>
          </p:nvPr>
        </p:nvSpPr>
        <p:spPr>
          <a:xfrm>
            <a:off x="831831" y="305848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1" name="Text Placeholder 21">
            <a:extLst>
              <a:ext uri="{FF2B5EF4-FFF2-40B4-BE49-F238E27FC236}">
                <a16:creationId xmlns:a16="http://schemas.microsoft.com/office/drawing/2014/main" id="{CB871FAA-5292-25DA-FFB4-EF74D679B4E9}"/>
              </a:ext>
            </a:extLst>
          </p:cNvPr>
          <p:cNvSpPr>
            <a:spLocks noGrp="1"/>
          </p:cNvSpPr>
          <p:nvPr>
            <p:ph type="body" sz="quarter" idx="30" hasCustomPrompt="1"/>
          </p:nvPr>
        </p:nvSpPr>
        <p:spPr>
          <a:xfrm>
            <a:off x="831831" y="3871545"/>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3" name="Text Placeholder 18">
            <a:extLst>
              <a:ext uri="{FF2B5EF4-FFF2-40B4-BE49-F238E27FC236}">
                <a16:creationId xmlns:a16="http://schemas.microsoft.com/office/drawing/2014/main" id="{BC53249F-FBA6-E464-7367-0CACC6C9CEAA}"/>
              </a:ext>
            </a:extLst>
          </p:cNvPr>
          <p:cNvSpPr>
            <a:spLocks noGrp="1" noChangeAspect="1"/>
          </p:cNvSpPr>
          <p:nvPr>
            <p:ph type="body" sz="quarter" idx="31" hasCustomPrompt="1"/>
          </p:nvPr>
        </p:nvSpPr>
        <p:spPr>
          <a:xfrm>
            <a:off x="611190" y="4472301"/>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4" name="Text Placeholder 18">
            <a:extLst>
              <a:ext uri="{FF2B5EF4-FFF2-40B4-BE49-F238E27FC236}">
                <a16:creationId xmlns:a16="http://schemas.microsoft.com/office/drawing/2014/main" id="{5552E22E-4B24-4BB5-035A-3DC95447595F}"/>
              </a:ext>
            </a:extLst>
          </p:cNvPr>
          <p:cNvSpPr>
            <a:spLocks noGrp="1" noChangeAspect="1"/>
          </p:cNvSpPr>
          <p:nvPr>
            <p:ph type="body" sz="quarter" idx="32" hasCustomPrompt="1"/>
          </p:nvPr>
        </p:nvSpPr>
        <p:spPr>
          <a:xfrm>
            <a:off x="653299" y="4514410"/>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0" name="Text Placeholder 21">
            <a:extLst>
              <a:ext uri="{FF2B5EF4-FFF2-40B4-BE49-F238E27FC236}">
                <a16:creationId xmlns:a16="http://schemas.microsoft.com/office/drawing/2014/main" id="{54761BFA-C80D-6380-1CCE-C3CC5A753308}"/>
              </a:ext>
            </a:extLst>
          </p:cNvPr>
          <p:cNvSpPr>
            <a:spLocks noGrp="1"/>
          </p:cNvSpPr>
          <p:nvPr>
            <p:ph type="body" sz="quarter" idx="33"/>
          </p:nvPr>
        </p:nvSpPr>
        <p:spPr>
          <a:xfrm>
            <a:off x="1387665" y="4523024"/>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41" name="Text Placeholder 21">
            <a:extLst>
              <a:ext uri="{FF2B5EF4-FFF2-40B4-BE49-F238E27FC236}">
                <a16:creationId xmlns:a16="http://schemas.microsoft.com/office/drawing/2014/main" id="{76C2616B-497E-B6C0-6986-94E2E7BB7436}"/>
              </a:ext>
            </a:extLst>
          </p:cNvPr>
          <p:cNvSpPr>
            <a:spLocks noGrp="1"/>
          </p:cNvSpPr>
          <p:nvPr>
            <p:ph type="body" sz="quarter" idx="34" hasCustomPrompt="1"/>
          </p:nvPr>
        </p:nvSpPr>
        <p:spPr>
          <a:xfrm>
            <a:off x="831831" y="468460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42" name="Text Placeholder 21">
            <a:extLst>
              <a:ext uri="{FF2B5EF4-FFF2-40B4-BE49-F238E27FC236}">
                <a16:creationId xmlns:a16="http://schemas.microsoft.com/office/drawing/2014/main" id="{BC68B372-6E77-B3A8-CFB9-3275FB8E735E}"/>
              </a:ext>
            </a:extLst>
          </p:cNvPr>
          <p:cNvSpPr>
            <a:spLocks noGrp="1"/>
          </p:cNvSpPr>
          <p:nvPr>
            <p:ph type="body" sz="quarter" idx="35"/>
          </p:nvPr>
        </p:nvSpPr>
        <p:spPr>
          <a:xfrm>
            <a:off x="1387665" y="5336089"/>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43" name="Text Placeholder 18">
            <a:extLst>
              <a:ext uri="{FF2B5EF4-FFF2-40B4-BE49-F238E27FC236}">
                <a16:creationId xmlns:a16="http://schemas.microsoft.com/office/drawing/2014/main" id="{96CC507B-CE52-0FE6-C4AF-8EDF1A077709}"/>
              </a:ext>
            </a:extLst>
          </p:cNvPr>
          <p:cNvSpPr>
            <a:spLocks noGrp="1" noChangeAspect="1"/>
          </p:cNvSpPr>
          <p:nvPr>
            <p:ph type="body" sz="quarter" idx="36" hasCustomPrompt="1"/>
          </p:nvPr>
        </p:nvSpPr>
        <p:spPr>
          <a:xfrm>
            <a:off x="611190" y="5285362"/>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44" name="Text Placeholder 18">
            <a:extLst>
              <a:ext uri="{FF2B5EF4-FFF2-40B4-BE49-F238E27FC236}">
                <a16:creationId xmlns:a16="http://schemas.microsoft.com/office/drawing/2014/main" id="{2E784E27-A90F-A629-6AA6-F2ECD9EAE5B3}"/>
              </a:ext>
            </a:extLst>
          </p:cNvPr>
          <p:cNvSpPr>
            <a:spLocks noGrp="1" noChangeAspect="1"/>
          </p:cNvSpPr>
          <p:nvPr>
            <p:ph type="body" sz="quarter" idx="37" hasCustomPrompt="1"/>
          </p:nvPr>
        </p:nvSpPr>
        <p:spPr>
          <a:xfrm>
            <a:off x="653299" y="5327471"/>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5" name="Text Placeholder 21">
            <a:extLst>
              <a:ext uri="{FF2B5EF4-FFF2-40B4-BE49-F238E27FC236}">
                <a16:creationId xmlns:a16="http://schemas.microsoft.com/office/drawing/2014/main" id="{9B9B41F3-C3AE-263A-060F-F69426208C80}"/>
              </a:ext>
            </a:extLst>
          </p:cNvPr>
          <p:cNvSpPr>
            <a:spLocks noGrp="1"/>
          </p:cNvSpPr>
          <p:nvPr>
            <p:ph type="body" sz="quarter" idx="38" hasCustomPrompt="1"/>
          </p:nvPr>
        </p:nvSpPr>
        <p:spPr>
          <a:xfrm>
            <a:off x="831831" y="5497668"/>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F81324A8-D238-D9E0-81BE-D28054E71014}"/>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B802B5D0-32D1-62A8-F180-67C056BEBFF2}"/>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14" name="Text Placeholder 11">
            <a:extLst>
              <a:ext uri="{FF2B5EF4-FFF2-40B4-BE49-F238E27FC236}">
                <a16:creationId xmlns:a16="http://schemas.microsoft.com/office/drawing/2014/main" id="{E401DF9E-F6E1-FA11-9DB6-9FE4C25CFCD9}"/>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1944802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 3x icons">
    <p:spTree>
      <p:nvGrpSpPr>
        <p:cNvPr id="1" name=""/>
        <p:cNvGrpSpPr/>
        <p:nvPr/>
      </p:nvGrpSpPr>
      <p:grpSpPr>
        <a:xfrm>
          <a:off x="0" y="0"/>
          <a:ext cx="0" cy="0"/>
          <a:chOff x="0" y="0"/>
          <a:chExt cx="0" cy="0"/>
        </a:xfrm>
      </p:grpSpPr>
      <p:sp>
        <p:nvSpPr>
          <p:cNvPr id="31" name="Text Placeholder 21">
            <a:extLst>
              <a:ext uri="{FF2B5EF4-FFF2-40B4-BE49-F238E27FC236}">
                <a16:creationId xmlns:a16="http://schemas.microsoft.com/office/drawing/2014/main" id="{50BB8224-C0D0-CB2F-F544-738DA97E8444}"/>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2" name="Title 1">
            <a:extLst>
              <a:ext uri="{FF2B5EF4-FFF2-40B4-BE49-F238E27FC236}">
                <a16:creationId xmlns:a16="http://schemas.microsoft.com/office/drawing/2014/main" id="{67862BDC-04A1-6507-6260-A0BA332CC1AA}"/>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4" name="Text Placeholder 11">
            <a:extLst>
              <a:ext uri="{FF2B5EF4-FFF2-40B4-BE49-F238E27FC236}">
                <a16:creationId xmlns:a16="http://schemas.microsoft.com/office/drawing/2014/main" id="{61F9B48A-925E-4251-A122-CC429EFFE946}"/>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5" name="Content Placeholder 2">
            <a:extLst>
              <a:ext uri="{FF2B5EF4-FFF2-40B4-BE49-F238E27FC236}">
                <a16:creationId xmlns:a16="http://schemas.microsoft.com/office/drawing/2014/main" id="{B2B062C0-1609-DF75-267B-823E01D60BE9}"/>
              </a:ext>
            </a:extLst>
          </p:cNvPr>
          <p:cNvSpPr>
            <a:spLocks noGrp="1"/>
          </p:cNvSpPr>
          <p:nvPr>
            <p:ph idx="1"/>
          </p:nvPr>
        </p:nvSpPr>
        <p:spPr>
          <a:xfrm>
            <a:off x="61118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18">
            <a:extLst>
              <a:ext uri="{FF2B5EF4-FFF2-40B4-BE49-F238E27FC236}">
                <a16:creationId xmlns:a16="http://schemas.microsoft.com/office/drawing/2014/main" id="{D2BC8095-5C57-9EFA-4ACE-A1074799D62C}"/>
              </a:ext>
            </a:extLst>
          </p:cNvPr>
          <p:cNvSpPr>
            <a:spLocks noGrp="1" noChangeAspect="1"/>
          </p:cNvSpPr>
          <p:nvPr>
            <p:ph type="body" sz="quarter" idx="18" hasCustomPrompt="1"/>
          </p:nvPr>
        </p:nvSpPr>
        <p:spPr>
          <a:xfrm>
            <a:off x="6203950" y="2027133"/>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7" name="Text Placeholder 18">
            <a:extLst>
              <a:ext uri="{FF2B5EF4-FFF2-40B4-BE49-F238E27FC236}">
                <a16:creationId xmlns:a16="http://schemas.microsoft.com/office/drawing/2014/main" id="{5267582F-AC49-BED0-F8D0-FC579F00D1D1}"/>
              </a:ext>
            </a:extLst>
          </p:cNvPr>
          <p:cNvSpPr>
            <a:spLocks noGrp="1" noChangeAspect="1"/>
          </p:cNvSpPr>
          <p:nvPr>
            <p:ph type="body" sz="quarter" idx="21"/>
          </p:nvPr>
        </p:nvSpPr>
        <p:spPr>
          <a:xfrm>
            <a:off x="6203950" y="3512439"/>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endParaRPr lang="en-GB"/>
          </a:p>
        </p:txBody>
      </p:sp>
      <p:sp>
        <p:nvSpPr>
          <p:cNvPr id="8" name="Text Placeholder 18">
            <a:extLst>
              <a:ext uri="{FF2B5EF4-FFF2-40B4-BE49-F238E27FC236}">
                <a16:creationId xmlns:a16="http://schemas.microsoft.com/office/drawing/2014/main" id="{94C032DC-4A97-8936-9E55-13E34B7C47F0}"/>
              </a:ext>
            </a:extLst>
          </p:cNvPr>
          <p:cNvSpPr>
            <a:spLocks noGrp="1" noChangeAspect="1"/>
          </p:cNvSpPr>
          <p:nvPr>
            <p:ph type="body" sz="quarter" idx="24" hasCustomPrompt="1"/>
          </p:nvPr>
        </p:nvSpPr>
        <p:spPr>
          <a:xfrm>
            <a:off x="6203950" y="4997744"/>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9" name="Text Placeholder 18">
            <a:extLst>
              <a:ext uri="{FF2B5EF4-FFF2-40B4-BE49-F238E27FC236}">
                <a16:creationId xmlns:a16="http://schemas.microsoft.com/office/drawing/2014/main" id="{FE5D2F21-C1F0-547A-92ED-31882AD46104}"/>
              </a:ext>
            </a:extLst>
          </p:cNvPr>
          <p:cNvSpPr>
            <a:spLocks noGrp="1" noChangeAspect="1"/>
          </p:cNvSpPr>
          <p:nvPr>
            <p:ph type="body" sz="quarter" idx="10" hasCustomPrompt="1"/>
          </p:nvPr>
        </p:nvSpPr>
        <p:spPr>
          <a:xfrm>
            <a:off x="6259447" y="2082630"/>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0" name="Text Placeholder 21">
            <a:extLst>
              <a:ext uri="{FF2B5EF4-FFF2-40B4-BE49-F238E27FC236}">
                <a16:creationId xmlns:a16="http://schemas.microsoft.com/office/drawing/2014/main" id="{CF4B9017-CA90-931E-2701-AEA3D1A42E41}"/>
              </a:ext>
            </a:extLst>
          </p:cNvPr>
          <p:cNvSpPr>
            <a:spLocks noGrp="1"/>
          </p:cNvSpPr>
          <p:nvPr>
            <p:ph type="body" sz="quarter" idx="19"/>
          </p:nvPr>
        </p:nvSpPr>
        <p:spPr>
          <a:xfrm>
            <a:off x="7282979" y="2215680"/>
            <a:ext cx="429624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1" name="Text Placeholder 18">
            <a:extLst>
              <a:ext uri="{FF2B5EF4-FFF2-40B4-BE49-F238E27FC236}">
                <a16:creationId xmlns:a16="http://schemas.microsoft.com/office/drawing/2014/main" id="{41AF6F5C-4352-A47C-DD55-5CD559586655}"/>
              </a:ext>
            </a:extLst>
          </p:cNvPr>
          <p:cNvSpPr>
            <a:spLocks noGrp="1" noChangeAspect="1"/>
          </p:cNvSpPr>
          <p:nvPr>
            <p:ph type="body" sz="quarter" idx="20" hasCustomPrompt="1"/>
          </p:nvPr>
        </p:nvSpPr>
        <p:spPr>
          <a:xfrm>
            <a:off x="6259447" y="3567936"/>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2" name="Text Placeholder 21">
            <a:extLst>
              <a:ext uri="{FF2B5EF4-FFF2-40B4-BE49-F238E27FC236}">
                <a16:creationId xmlns:a16="http://schemas.microsoft.com/office/drawing/2014/main" id="{70B2E562-D56E-D29D-C09B-8C88B854AE25}"/>
              </a:ext>
            </a:extLst>
          </p:cNvPr>
          <p:cNvSpPr>
            <a:spLocks noGrp="1"/>
          </p:cNvSpPr>
          <p:nvPr>
            <p:ph type="body" sz="quarter" idx="22"/>
          </p:nvPr>
        </p:nvSpPr>
        <p:spPr>
          <a:xfrm>
            <a:off x="7282979" y="3700982"/>
            <a:ext cx="429624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7" name="Text Placeholder 18">
            <a:extLst>
              <a:ext uri="{FF2B5EF4-FFF2-40B4-BE49-F238E27FC236}">
                <a16:creationId xmlns:a16="http://schemas.microsoft.com/office/drawing/2014/main" id="{2F19D818-8658-FC2B-6EBC-4D402EF038DB}"/>
              </a:ext>
            </a:extLst>
          </p:cNvPr>
          <p:cNvSpPr>
            <a:spLocks noGrp="1" noChangeAspect="1"/>
          </p:cNvSpPr>
          <p:nvPr>
            <p:ph type="body" sz="quarter" idx="23" hasCustomPrompt="1"/>
          </p:nvPr>
        </p:nvSpPr>
        <p:spPr>
          <a:xfrm>
            <a:off x="6259447" y="5053241"/>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8" name="Text Placeholder 21">
            <a:extLst>
              <a:ext uri="{FF2B5EF4-FFF2-40B4-BE49-F238E27FC236}">
                <a16:creationId xmlns:a16="http://schemas.microsoft.com/office/drawing/2014/main" id="{BF463DAA-2456-FF9B-444E-38186A29137B}"/>
              </a:ext>
            </a:extLst>
          </p:cNvPr>
          <p:cNvSpPr>
            <a:spLocks noGrp="1"/>
          </p:cNvSpPr>
          <p:nvPr>
            <p:ph type="body" sz="quarter" idx="25"/>
          </p:nvPr>
        </p:nvSpPr>
        <p:spPr>
          <a:xfrm>
            <a:off x="7282979" y="5186291"/>
            <a:ext cx="429624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20" name="Text Placeholder 21">
            <a:extLst>
              <a:ext uri="{FF2B5EF4-FFF2-40B4-BE49-F238E27FC236}">
                <a16:creationId xmlns:a16="http://schemas.microsoft.com/office/drawing/2014/main" id="{ED2D6E01-8A9F-728C-E5B8-7EF18638D7CF}"/>
              </a:ext>
            </a:extLst>
          </p:cNvPr>
          <p:cNvSpPr>
            <a:spLocks noGrp="1"/>
          </p:cNvSpPr>
          <p:nvPr>
            <p:ph type="body" sz="quarter" idx="28" hasCustomPrompt="1"/>
          </p:nvPr>
        </p:nvSpPr>
        <p:spPr>
          <a:xfrm>
            <a:off x="6562411" y="2377259"/>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1" name="Text Placeholder 21">
            <a:extLst>
              <a:ext uri="{FF2B5EF4-FFF2-40B4-BE49-F238E27FC236}">
                <a16:creationId xmlns:a16="http://schemas.microsoft.com/office/drawing/2014/main" id="{061D24D7-0E73-7055-421A-CE4761611216}"/>
              </a:ext>
            </a:extLst>
          </p:cNvPr>
          <p:cNvSpPr>
            <a:spLocks noGrp="1"/>
          </p:cNvSpPr>
          <p:nvPr>
            <p:ph type="body" sz="quarter" idx="29" hasCustomPrompt="1"/>
          </p:nvPr>
        </p:nvSpPr>
        <p:spPr>
          <a:xfrm>
            <a:off x="6562411" y="386256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3" name="Text Placeholder 21">
            <a:extLst>
              <a:ext uri="{FF2B5EF4-FFF2-40B4-BE49-F238E27FC236}">
                <a16:creationId xmlns:a16="http://schemas.microsoft.com/office/drawing/2014/main" id="{2CC26718-210E-C8C7-E5FC-5D2E21105AD2}"/>
              </a:ext>
            </a:extLst>
          </p:cNvPr>
          <p:cNvSpPr>
            <a:spLocks noGrp="1"/>
          </p:cNvSpPr>
          <p:nvPr>
            <p:ph type="body" sz="quarter" idx="30" hasCustomPrompt="1"/>
          </p:nvPr>
        </p:nvSpPr>
        <p:spPr>
          <a:xfrm>
            <a:off x="6562411" y="5347870"/>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2"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4"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1379623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 4x icons">
    <p:spTree>
      <p:nvGrpSpPr>
        <p:cNvPr id="1" name=""/>
        <p:cNvGrpSpPr/>
        <p:nvPr/>
      </p:nvGrpSpPr>
      <p:grpSpPr>
        <a:xfrm>
          <a:off x="0" y="0"/>
          <a:ext cx="0" cy="0"/>
          <a:chOff x="0" y="0"/>
          <a:chExt cx="0" cy="0"/>
        </a:xfrm>
      </p:grpSpPr>
      <p:sp>
        <p:nvSpPr>
          <p:cNvPr id="59" name="Text Placeholder 21">
            <a:extLst>
              <a:ext uri="{FF2B5EF4-FFF2-40B4-BE49-F238E27FC236}">
                <a16:creationId xmlns:a16="http://schemas.microsoft.com/office/drawing/2014/main" id="{A5F6DAA6-F1DD-9668-C53B-84B7060BEF04}"/>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0" name="Title 1">
            <a:extLst>
              <a:ext uri="{FF2B5EF4-FFF2-40B4-BE49-F238E27FC236}">
                <a16:creationId xmlns:a16="http://schemas.microsoft.com/office/drawing/2014/main" id="{FE650685-6594-8C6A-0AA7-A4D77E0999FA}"/>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2" name="Text Placeholder 11">
            <a:extLst>
              <a:ext uri="{FF2B5EF4-FFF2-40B4-BE49-F238E27FC236}">
                <a16:creationId xmlns:a16="http://schemas.microsoft.com/office/drawing/2014/main" id="{7634AA85-69CE-10D0-3F41-F634B3B7F0B4}"/>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4" name="Content Placeholder 2">
            <a:extLst>
              <a:ext uri="{FF2B5EF4-FFF2-40B4-BE49-F238E27FC236}">
                <a16:creationId xmlns:a16="http://schemas.microsoft.com/office/drawing/2014/main" id="{B18D9CA0-3407-BC5A-F6C3-2E4D8900FF3F}"/>
              </a:ext>
            </a:extLst>
          </p:cNvPr>
          <p:cNvSpPr>
            <a:spLocks noGrp="1"/>
          </p:cNvSpPr>
          <p:nvPr>
            <p:ph idx="1"/>
          </p:nvPr>
        </p:nvSpPr>
        <p:spPr>
          <a:xfrm>
            <a:off x="61118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18">
            <a:extLst>
              <a:ext uri="{FF2B5EF4-FFF2-40B4-BE49-F238E27FC236}">
                <a16:creationId xmlns:a16="http://schemas.microsoft.com/office/drawing/2014/main" id="{2E9612BC-1CC7-B2DD-1F48-46F247780C2E}"/>
              </a:ext>
            </a:extLst>
          </p:cNvPr>
          <p:cNvSpPr>
            <a:spLocks noGrp="1" noChangeAspect="1"/>
          </p:cNvSpPr>
          <p:nvPr>
            <p:ph type="body" sz="quarter" idx="18" hasCustomPrompt="1"/>
          </p:nvPr>
        </p:nvSpPr>
        <p:spPr>
          <a:xfrm>
            <a:off x="6282120" y="2034940"/>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 name="Text Placeholder 18">
            <a:extLst>
              <a:ext uri="{FF2B5EF4-FFF2-40B4-BE49-F238E27FC236}">
                <a16:creationId xmlns:a16="http://schemas.microsoft.com/office/drawing/2014/main" id="{CAAD284F-A169-D9BE-A2E6-2FDE62FE6701}"/>
              </a:ext>
            </a:extLst>
          </p:cNvPr>
          <p:cNvSpPr>
            <a:spLocks noGrp="1" noChangeAspect="1"/>
          </p:cNvSpPr>
          <p:nvPr>
            <p:ph type="body" sz="quarter" idx="21"/>
          </p:nvPr>
        </p:nvSpPr>
        <p:spPr>
          <a:xfrm>
            <a:off x="6282120" y="3070072"/>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endParaRPr lang="en-GB"/>
          </a:p>
        </p:txBody>
      </p:sp>
      <p:sp>
        <p:nvSpPr>
          <p:cNvPr id="7" name="Text Placeholder 18">
            <a:extLst>
              <a:ext uri="{FF2B5EF4-FFF2-40B4-BE49-F238E27FC236}">
                <a16:creationId xmlns:a16="http://schemas.microsoft.com/office/drawing/2014/main" id="{7AE07F3F-A8A7-8429-51F0-3427A488D577}"/>
              </a:ext>
            </a:extLst>
          </p:cNvPr>
          <p:cNvSpPr>
            <a:spLocks noGrp="1" noChangeAspect="1"/>
          </p:cNvSpPr>
          <p:nvPr>
            <p:ph type="body" sz="quarter" idx="24" hasCustomPrompt="1"/>
          </p:nvPr>
        </p:nvSpPr>
        <p:spPr>
          <a:xfrm>
            <a:off x="6282120" y="4105204"/>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8" name="Text Placeholder 18">
            <a:extLst>
              <a:ext uri="{FF2B5EF4-FFF2-40B4-BE49-F238E27FC236}">
                <a16:creationId xmlns:a16="http://schemas.microsoft.com/office/drawing/2014/main" id="{B831ED8F-35F9-67B8-71F8-D7C8DFFA5D24}"/>
              </a:ext>
            </a:extLst>
          </p:cNvPr>
          <p:cNvSpPr>
            <a:spLocks noGrp="1" noChangeAspect="1"/>
          </p:cNvSpPr>
          <p:nvPr>
            <p:ph type="body" sz="quarter" idx="10" hasCustomPrompt="1"/>
          </p:nvPr>
        </p:nvSpPr>
        <p:spPr>
          <a:xfrm>
            <a:off x="6331975" y="2084795"/>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9" name="Text Placeholder 21">
            <a:extLst>
              <a:ext uri="{FF2B5EF4-FFF2-40B4-BE49-F238E27FC236}">
                <a16:creationId xmlns:a16="http://schemas.microsoft.com/office/drawing/2014/main" id="{5752B07B-D107-DDC1-982C-1F719D565E38}"/>
              </a:ext>
            </a:extLst>
          </p:cNvPr>
          <p:cNvSpPr>
            <a:spLocks noGrp="1"/>
          </p:cNvSpPr>
          <p:nvPr>
            <p:ph type="body" sz="quarter" idx="19"/>
          </p:nvPr>
        </p:nvSpPr>
        <p:spPr>
          <a:xfrm>
            <a:off x="7229701" y="2147866"/>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0" name="Text Placeholder 18">
            <a:extLst>
              <a:ext uri="{FF2B5EF4-FFF2-40B4-BE49-F238E27FC236}">
                <a16:creationId xmlns:a16="http://schemas.microsoft.com/office/drawing/2014/main" id="{FFEF2819-36E7-A703-DC48-49AD00F9273D}"/>
              </a:ext>
            </a:extLst>
          </p:cNvPr>
          <p:cNvSpPr>
            <a:spLocks noGrp="1" noChangeAspect="1"/>
          </p:cNvSpPr>
          <p:nvPr>
            <p:ph type="body" sz="quarter" idx="20" hasCustomPrompt="1"/>
          </p:nvPr>
        </p:nvSpPr>
        <p:spPr>
          <a:xfrm>
            <a:off x="6331975" y="3119927"/>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 name="Text Placeholder 21">
            <a:extLst>
              <a:ext uri="{FF2B5EF4-FFF2-40B4-BE49-F238E27FC236}">
                <a16:creationId xmlns:a16="http://schemas.microsoft.com/office/drawing/2014/main" id="{9669593B-20BC-F892-C393-E7B8738C556B}"/>
              </a:ext>
            </a:extLst>
          </p:cNvPr>
          <p:cNvSpPr>
            <a:spLocks noGrp="1"/>
          </p:cNvSpPr>
          <p:nvPr>
            <p:ph type="body" sz="quarter" idx="22"/>
          </p:nvPr>
        </p:nvSpPr>
        <p:spPr>
          <a:xfrm>
            <a:off x="7229701" y="3182994"/>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2" name="Text Placeholder 18">
            <a:extLst>
              <a:ext uri="{FF2B5EF4-FFF2-40B4-BE49-F238E27FC236}">
                <a16:creationId xmlns:a16="http://schemas.microsoft.com/office/drawing/2014/main" id="{F0F7DA92-3AA2-81A6-3C28-92D94672004C}"/>
              </a:ext>
            </a:extLst>
          </p:cNvPr>
          <p:cNvSpPr>
            <a:spLocks noGrp="1" noChangeAspect="1"/>
          </p:cNvSpPr>
          <p:nvPr>
            <p:ph type="body" sz="quarter" idx="23" hasCustomPrompt="1"/>
          </p:nvPr>
        </p:nvSpPr>
        <p:spPr>
          <a:xfrm>
            <a:off x="6331975" y="4155059"/>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3" name="Text Placeholder 21">
            <a:extLst>
              <a:ext uri="{FF2B5EF4-FFF2-40B4-BE49-F238E27FC236}">
                <a16:creationId xmlns:a16="http://schemas.microsoft.com/office/drawing/2014/main" id="{D58F7D22-523E-9E7D-72A9-DE28A1DD2879}"/>
              </a:ext>
            </a:extLst>
          </p:cNvPr>
          <p:cNvSpPr>
            <a:spLocks noGrp="1"/>
          </p:cNvSpPr>
          <p:nvPr>
            <p:ph type="body" sz="quarter" idx="25"/>
          </p:nvPr>
        </p:nvSpPr>
        <p:spPr>
          <a:xfrm>
            <a:off x="7229701" y="4218126"/>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4" name="Text Placeholder 21">
            <a:extLst>
              <a:ext uri="{FF2B5EF4-FFF2-40B4-BE49-F238E27FC236}">
                <a16:creationId xmlns:a16="http://schemas.microsoft.com/office/drawing/2014/main" id="{84E26415-7A2A-BA2A-68D7-114EB0973D5B}"/>
              </a:ext>
            </a:extLst>
          </p:cNvPr>
          <p:cNvSpPr>
            <a:spLocks noGrp="1"/>
          </p:cNvSpPr>
          <p:nvPr>
            <p:ph type="body" sz="quarter" idx="28" hasCustomPrompt="1"/>
          </p:nvPr>
        </p:nvSpPr>
        <p:spPr>
          <a:xfrm>
            <a:off x="6564958" y="2309445"/>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5" name="Text Placeholder 21">
            <a:extLst>
              <a:ext uri="{FF2B5EF4-FFF2-40B4-BE49-F238E27FC236}">
                <a16:creationId xmlns:a16="http://schemas.microsoft.com/office/drawing/2014/main" id="{FDC8ABED-C403-13F4-1643-FE9430B68C12}"/>
              </a:ext>
            </a:extLst>
          </p:cNvPr>
          <p:cNvSpPr>
            <a:spLocks noGrp="1"/>
          </p:cNvSpPr>
          <p:nvPr>
            <p:ph type="body" sz="quarter" idx="29" hasCustomPrompt="1"/>
          </p:nvPr>
        </p:nvSpPr>
        <p:spPr>
          <a:xfrm>
            <a:off x="6564958" y="334457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6" name="Text Placeholder 21">
            <a:extLst>
              <a:ext uri="{FF2B5EF4-FFF2-40B4-BE49-F238E27FC236}">
                <a16:creationId xmlns:a16="http://schemas.microsoft.com/office/drawing/2014/main" id="{A7A72105-238A-DF90-635C-736AEE66997D}"/>
              </a:ext>
            </a:extLst>
          </p:cNvPr>
          <p:cNvSpPr>
            <a:spLocks noGrp="1"/>
          </p:cNvSpPr>
          <p:nvPr>
            <p:ph type="body" sz="quarter" idx="30" hasCustomPrompt="1"/>
          </p:nvPr>
        </p:nvSpPr>
        <p:spPr>
          <a:xfrm>
            <a:off x="6564958" y="4379708"/>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7" name="Text Placeholder 18">
            <a:extLst>
              <a:ext uri="{FF2B5EF4-FFF2-40B4-BE49-F238E27FC236}">
                <a16:creationId xmlns:a16="http://schemas.microsoft.com/office/drawing/2014/main" id="{4826DCD8-CFB3-4BDA-5CFB-EE703FEC2254}"/>
              </a:ext>
            </a:extLst>
          </p:cNvPr>
          <p:cNvSpPr>
            <a:spLocks noGrp="1" noChangeAspect="1"/>
          </p:cNvSpPr>
          <p:nvPr>
            <p:ph type="body" sz="quarter" idx="31" hasCustomPrompt="1"/>
          </p:nvPr>
        </p:nvSpPr>
        <p:spPr>
          <a:xfrm>
            <a:off x="6282120" y="5140335"/>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8" name="Text Placeholder 18">
            <a:extLst>
              <a:ext uri="{FF2B5EF4-FFF2-40B4-BE49-F238E27FC236}">
                <a16:creationId xmlns:a16="http://schemas.microsoft.com/office/drawing/2014/main" id="{4B1B5ADE-9CE5-5585-058A-331702ACCE44}"/>
              </a:ext>
            </a:extLst>
          </p:cNvPr>
          <p:cNvSpPr>
            <a:spLocks noGrp="1" noChangeAspect="1"/>
          </p:cNvSpPr>
          <p:nvPr>
            <p:ph type="body" sz="quarter" idx="32" hasCustomPrompt="1"/>
          </p:nvPr>
        </p:nvSpPr>
        <p:spPr>
          <a:xfrm>
            <a:off x="6331975" y="5190190"/>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9" name="Text Placeholder 21">
            <a:extLst>
              <a:ext uri="{FF2B5EF4-FFF2-40B4-BE49-F238E27FC236}">
                <a16:creationId xmlns:a16="http://schemas.microsoft.com/office/drawing/2014/main" id="{948B43CC-7A7D-5772-68F8-25CCBC0CCB39}"/>
              </a:ext>
            </a:extLst>
          </p:cNvPr>
          <p:cNvSpPr>
            <a:spLocks noGrp="1"/>
          </p:cNvSpPr>
          <p:nvPr>
            <p:ph type="body" sz="quarter" idx="33"/>
          </p:nvPr>
        </p:nvSpPr>
        <p:spPr>
          <a:xfrm>
            <a:off x="7229701" y="5253261"/>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20" name="Text Placeholder 21">
            <a:extLst>
              <a:ext uri="{FF2B5EF4-FFF2-40B4-BE49-F238E27FC236}">
                <a16:creationId xmlns:a16="http://schemas.microsoft.com/office/drawing/2014/main" id="{BC41D1B7-8F0B-304E-DBF0-40B03A42C074}"/>
              </a:ext>
            </a:extLst>
          </p:cNvPr>
          <p:cNvSpPr>
            <a:spLocks noGrp="1"/>
          </p:cNvSpPr>
          <p:nvPr>
            <p:ph type="body" sz="quarter" idx="34" hasCustomPrompt="1"/>
          </p:nvPr>
        </p:nvSpPr>
        <p:spPr>
          <a:xfrm>
            <a:off x="6564958" y="5414840"/>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4"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5"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3587204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 5x icons">
    <p:spTree>
      <p:nvGrpSpPr>
        <p:cNvPr id="1" name=""/>
        <p:cNvGrpSpPr/>
        <p:nvPr/>
      </p:nvGrpSpPr>
      <p:grpSpPr>
        <a:xfrm>
          <a:off x="0" y="0"/>
          <a:ext cx="0" cy="0"/>
          <a:chOff x="0" y="0"/>
          <a:chExt cx="0" cy="0"/>
        </a:xfrm>
      </p:grpSpPr>
      <p:sp>
        <p:nvSpPr>
          <p:cNvPr id="47" name="Text Placeholder 21">
            <a:extLst>
              <a:ext uri="{FF2B5EF4-FFF2-40B4-BE49-F238E27FC236}">
                <a16:creationId xmlns:a16="http://schemas.microsoft.com/office/drawing/2014/main" id="{F1C988B1-8A26-F4D1-FE21-C2C30387C482}"/>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48" name="Title 1">
            <a:extLst>
              <a:ext uri="{FF2B5EF4-FFF2-40B4-BE49-F238E27FC236}">
                <a16:creationId xmlns:a16="http://schemas.microsoft.com/office/drawing/2014/main" id="{2D98121E-E4AF-41AF-1320-C867AB2CED0A}"/>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50" name="Content Placeholder 2">
            <a:extLst>
              <a:ext uri="{FF2B5EF4-FFF2-40B4-BE49-F238E27FC236}">
                <a16:creationId xmlns:a16="http://schemas.microsoft.com/office/drawing/2014/main" id="{F2FA3F0A-E56F-2D62-6928-E35A761EBFF2}"/>
              </a:ext>
            </a:extLst>
          </p:cNvPr>
          <p:cNvSpPr>
            <a:spLocks noGrp="1"/>
          </p:cNvSpPr>
          <p:nvPr>
            <p:ph idx="1"/>
          </p:nvPr>
        </p:nvSpPr>
        <p:spPr>
          <a:xfrm>
            <a:off x="61118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11">
            <a:extLst>
              <a:ext uri="{FF2B5EF4-FFF2-40B4-BE49-F238E27FC236}">
                <a16:creationId xmlns:a16="http://schemas.microsoft.com/office/drawing/2014/main" id="{C0C88944-C2F6-AC36-7C7C-896737055681}"/>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5" name="Text Placeholder 18">
            <a:extLst>
              <a:ext uri="{FF2B5EF4-FFF2-40B4-BE49-F238E27FC236}">
                <a16:creationId xmlns:a16="http://schemas.microsoft.com/office/drawing/2014/main" id="{58F64010-7307-A3F1-BCD3-9CE2D8E3AE17}"/>
              </a:ext>
            </a:extLst>
          </p:cNvPr>
          <p:cNvSpPr>
            <a:spLocks noGrp="1" noChangeAspect="1"/>
          </p:cNvSpPr>
          <p:nvPr>
            <p:ph type="body" sz="quarter" idx="18" hasCustomPrompt="1"/>
          </p:nvPr>
        </p:nvSpPr>
        <p:spPr>
          <a:xfrm>
            <a:off x="6380199" y="2033118"/>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 name="Text Placeholder 18">
            <a:extLst>
              <a:ext uri="{FF2B5EF4-FFF2-40B4-BE49-F238E27FC236}">
                <a16:creationId xmlns:a16="http://schemas.microsoft.com/office/drawing/2014/main" id="{A0D8E090-6C24-5251-AD28-94EEE8124437}"/>
              </a:ext>
            </a:extLst>
          </p:cNvPr>
          <p:cNvSpPr>
            <a:spLocks noGrp="1" noChangeAspect="1"/>
          </p:cNvSpPr>
          <p:nvPr>
            <p:ph type="body" sz="quarter" idx="21"/>
          </p:nvPr>
        </p:nvSpPr>
        <p:spPr>
          <a:xfrm>
            <a:off x="6380199" y="2846179"/>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endParaRPr lang="en-GB"/>
          </a:p>
        </p:txBody>
      </p:sp>
      <p:sp>
        <p:nvSpPr>
          <p:cNvPr id="7" name="Text Placeholder 18">
            <a:extLst>
              <a:ext uri="{FF2B5EF4-FFF2-40B4-BE49-F238E27FC236}">
                <a16:creationId xmlns:a16="http://schemas.microsoft.com/office/drawing/2014/main" id="{8BDB2EAD-4E12-F423-9F57-34AC01B923B2}"/>
              </a:ext>
            </a:extLst>
          </p:cNvPr>
          <p:cNvSpPr>
            <a:spLocks noGrp="1" noChangeAspect="1"/>
          </p:cNvSpPr>
          <p:nvPr>
            <p:ph type="body" sz="quarter" idx="24" hasCustomPrompt="1"/>
          </p:nvPr>
        </p:nvSpPr>
        <p:spPr>
          <a:xfrm>
            <a:off x="6380199" y="3659240"/>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8" name="Text Placeholder 18">
            <a:extLst>
              <a:ext uri="{FF2B5EF4-FFF2-40B4-BE49-F238E27FC236}">
                <a16:creationId xmlns:a16="http://schemas.microsoft.com/office/drawing/2014/main" id="{A4444092-87C2-2820-8467-AB25315B2A61}"/>
              </a:ext>
            </a:extLst>
          </p:cNvPr>
          <p:cNvSpPr>
            <a:spLocks noGrp="1" noChangeAspect="1"/>
          </p:cNvSpPr>
          <p:nvPr>
            <p:ph type="body" sz="quarter" idx="10" hasCustomPrompt="1"/>
          </p:nvPr>
        </p:nvSpPr>
        <p:spPr>
          <a:xfrm>
            <a:off x="6422308" y="2075227"/>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9" name="Text Placeholder 21">
            <a:extLst>
              <a:ext uri="{FF2B5EF4-FFF2-40B4-BE49-F238E27FC236}">
                <a16:creationId xmlns:a16="http://schemas.microsoft.com/office/drawing/2014/main" id="{45C618DE-840C-F01F-5288-60D1BFA9A1BE}"/>
              </a:ext>
            </a:extLst>
          </p:cNvPr>
          <p:cNvSpPr>
            <a:spLocks noGrp="1"/>
          </p:cNvSpPr>
          <p:nvPr>
            <p:ph type="body" sz="quarter" idx="19"/>
          </p:nvPr>
        </p:nvSpPr>
        <p:spPr>
          <a:xfrm>
            <a:off x="7156674" y="2095417"/>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0" name="Text Placeholder 18">
            <a:extLst>
              <a:ext uri="{FF2B5EF4-FFF2-40B4-BE49-F238E27FC236}">
                <a16:creationId xmlns:a16="http://schemas.microsoft.com/office/drawing/2014/main" id="{41DC91A1-F0AB-5C7F-C2CB-FBB6E9D01351}"/>
              </a:ext>
            </a:extLst>
          </p:cNvPr>
          <p:cNvSpPr>
            <a:spLocks noGrp="1" noChangeAspect="1"/>
          </p:cNvSpPr>
          <p:nvPr>
            <p:ph type="body" sz="quarter" idx="20" hasCustomPrompt="1"/>
          </p:nvPr>
        </p:nvSpPr>
        <p:spPr>
          <a:xfrm>
            <a:off x="6422308" y="2888288"/>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 name="Text Placeholder 21">
            <a:extLst>
              <a:ext uri="{FF2B5EF4-FFF2-40B4-BE49-F238E27FC236}">
                <a16:creationId xmlns:a16="http://schemas.microsoft.com/office/drawing/2014/main" id="{A77A98D5-8F2B-7E48-F37C-EC98484BCDFA}"/>
              </a:ext>
            </a:extLst>
          </p:cNvPr>
          <p:cNvSpPr>
            <a:spLocks noGrp="1"/>
          </p:cNvSpPr>
          <p:nvPr>
            <p:ph type="body" sz="quarter" idx="22"/>
          </p:nvPr>
        </p:nvSpPr>
        <p:spPr>
          <a:xfrm>
            <a:off x="7156674" y="2896902"/>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2" name="Text Placeholder 18">
            <a:extLst>
              <a:ext uri="{FF2B5EF4-FFF2-40B4-BE49-F238E27FC236}">
                <a16:creationId xmlns:a16="http://schemas.microsoft.com/office/drawing/2014/main" id="{C1B46677-A38D-41C6-A485-E835D0A628B4}"/>
              </a:ext>
            </a:extLst>
          </p:cNvPr>
          <p:cNvSpPr>
            <a:spLocks noGrp="1" noChangeAspect="1"/>
          </p:cNvSpPr>
          <p:nvPr>
            <p:ph type="body" sz="quarter" idx="23" hasCustomPrompt="1"/>
          </p:nvPr>
        </p:nvSpPr>
        <p:spPr>
          <a:xfrm>
            <a:off x="6422308" y="3701349"/>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4" name="Text Placeholder 21">
            <a:extLst>
              <a:ext uri="{FF2B5EF4-FFF2-40B4-BE49-F238E27FC236}">
                <a16:creationId xmlns:a16="http://schemas.microsoft.com/office/drawing/2014/main" id="{0BA84E6F-4D5C-7775-0EBD-C86F960C7FC1}"/>
              </a:ext>
            </a:extLst>
          </p:cNvPr>
          <p:cNvSpPr>
            <a:spLocks noGrp="1"/>
          </p:cNvSpPr>
          <p:nvPr>
            <p:ph type="body" sz="quarter" idx="25"/>
          </p:nvPr>
        </p:nvSpPr>
        <p:spPr>
          <a:xfrm>
            <a:off x="7156674" y="3709963"/>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5" name="Text Placeholder 21">
            <a:extLst>
              <a:ext uri="{FF2B5EF4-FFF2-40B4-BE49-F238E27FC236}">
                <a16:creationId xmlns:a16="http://schemas.microsoft.com/office/drawing/2014/main" id="{AAB0ABE6-978B-FB22-E199-392022BFF2E5}"/>
              </a:ext>
            </a:extLst>
          </p:cNvPr>
          <p:cNvSpPr>
            <a:spLocks noGrp="1"/>
          </p:cNvSpPr>
          <p:nvPr>
            <p:ph type="body" sz="quarter" idx="28" hasCustomPrompt="1"/>
          </p:nvPr>
        </p:nvSpPr>
        <p:spPr>
          <a:xfrm>
            <a:off x="6600840" y="224542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6" name="Text Placeholder 21">
            <a:extLst>
              <a:ext uri="{FF2B5EF4-FFF2-40B4-BE49-F238E27FC236}">
                <a16:creationId xmlns:a16="http://schemas.microsoft.com/office/drawing/2014/main" id="{C92E7F13-F7D7-3550-C09E-A33999EE97FF}"/>
              </a:ext>
            </a:extLst>
          </p:cNvPr>
          <p:cNvSpPr>
            <a:spLocks noGrp="1"/>
          </p:cNvSpPr>
          <p:nvPr>
            <p:ph type="body" sz="quarter" idx="29" hasCustomPrompt="1"/>
          </p:nvPr>
        </p:nvSpPr>
        <p:spPr>
          <a:xfrm>
            <a:off x="6600840" y="305848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7" name="Text Placeholder 21">
            <a:extLst>
              <a:ext uri="{FF2B5EF4-FFF2-40B4-BE49-F238E27FC236}">
                <a16:creationId xmlns:a16="http://schemas.microsoft.com/office/drawing/2014/main" id="{A19F8F22-63B1-A0DA-344A-6639011F0F62}"/>
              </a:ext>
            </a:extLst>
          </p:cNvPr>
          <p:cNvSpPr>
            <a:spLocks noGrp="1"/>
          </p:cNvSpPr>
          <p:nvPr>
            <p:ph type="body" sz="quarter" idx="30" hasCustomPrompt="1"/>
          </p:nvPr>
        </p:nvSpPr>
        <p:spPr>
          <a:xfrm>
            <a:off x="6600840" y="3871545"/>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8" name="Text Placeholder 18">
            <a:extLst>
              <a:ext uri="{FF2B5EF4-FFF2-40B4-BE49-F238E27FC236}">
                <a16:creationId xmlns:a16="http://schemas.microsoft.com/office/drawing/2014/main" id="{3EDBD08C-5B5E-38D3-D2A2-950CB713EBE5}"/>
              </a:ext>
            </a:extLst>
          </p:cNvPr>
          <p:cNvSpPr>
            <a:spLocks noGrp="1" noChangeAspect="1"/>
          </p:cNvSpPr>
          <p:nvPr>
            <p:ph type="body" sz="quarter" idx="31" hasCustomPrompt="1"/>
          </p:nvPr>
        </p:nvSpPr>
        <p:spPr>
          <a:xfrm>
            <a:off x="6380199" y="4472301"/>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0" name="Text Placeholder 18">
            <a:extLst>
              <a:ext uri="{FF2B5EF4-FFF2-40B4-BE49-F238E27FC236}">
                <a16:creationId xmlns:a16="http://schemas.microsoft.com/office/drawing/2014/main" id="{87172892-3786-960B-FDC2-270A54D5B5E9}"/>
              </a:ext>
            </a:extLst>
          </p:cNvPr>
          <p:cNvSpPr>
            <a:spLocks noGrp="1" noChangeAspect="1"/>
          </p:cNvSpPr>
          <p:nvPr>
            <p:ph type="body" sz="quarter" idx="32" hasCustomPrompt="1"/>
          </p:nvPr>
        </p:nvSpPr>
        <p:spPr>
          <a:xfrm>
            <a:off x="6422308" y="4514410"/>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1" name="Text Placeholder 21">
            <a:extLst>
              <a:ext uri="{FF2B5EF4-FFF2-40B4-BE49-F238E27FC236}">
                <a16:creationId xmlns:a16="http://schemas.microsoft.com/office/drawing/2014/main" id="{EB21973C-5F1F-195E-D4A7-0205F3D3B389}"/>
              </a:ext>
            </a:extLst>
          </p:cNvPr>
          <p:cNvSpPr>
            <a:spLocks noGrp="1"/>
          </p:cNvSpPr>
          <p:nvPr>
            <p:ph type="body" sz="quarter" idx="33"/>
          </p:nvPr>
        </p:nvSpPr>
        <p:spPr>
          <a:xfrm>
            <a:off x="7156674" y="4523024"/>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23" name="Text Placeholder 21">
            <a:extLst>
              <a:ext uri="{FF2B5EF4-FFF2-40B4-BE49-F238E27FC236}">
                <a16:creationId xmlns:a16="http://schemas.microsoft.com/office/drawing/2014/main" id="{B2D9B650-7203-2010-775A-D5EF6DE1F0BC}"/>
              </a:ext>
            </a:extLst>
          </p:cNvPr>
          <p:cNvSpPr>
            <a:spLocks noGrp="1"/>
          </p:cNvSpPr>
          <p:nvPr>
            <p:ph type="body" sz="quarter" idx="34" hasCustomPrompt="1"/>
          </p:nvPr>
        </p:nvSpPr>
        <p:spPr>
          <a:xfrm>
            <a:off x="6600840" y="468460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4" name="Text Placeholder 21">
            <a:extLst>
              <a:ext uri="{FF2B5EF4-FFF2-40B4-BE49-F238E27FC236}">
                <a16:creationId xmlns:a16="http://schemas.microsoft.com/office/drawing/2014/main" id="{069B0D5E-F853-157D-BE7F-1095599D2AAB}"/>
              </a:ext>
            </a:extLst>
          </p:cNvPr>
          <p:cNvSpPr>
            <a:spLocks noGrp="1"/>
          </p:cNvSpPr>
          <p:nvPr>
            <p:ph type="body" sz="quarter" idx="35"/>
          </p:nvPr>
        </p:nvSpPr>
        <p:spPr>
          <a:xfrm>
            <a:off x="7156674" y="5336089"/>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25" name="Text Placeholder 18">
            <a:extLst>
              <a:ext uri="{FF2B5EF4-FFF2-40B4-BE49-F238E27FC236}">
                <a16:creationId xmlns:a16="http://schemas.microsoft.com/office/drawing/2014/main" id="{CBF75F1F-8559-5B6C-CDA1-4F4E37E4DE06}"/>
              </a:ext>
            </a:extLst>
          </p:cNvPr>
          <p:cNvSpPr>
            <a:spLocks noGrp="1" noChangeAspect="1"/>
          </p:cNvSpPr>
          <p:nvPr>
            <p:ph type="body" sz="quarter" idx="36" hasCustomPrompt="1"/>
          </p:nvPr>
        </p:nvSpPr>
        <p:spPr>
          <a:xfrm>
            <a:off x="6380199" y="5285362"/>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7" name="Text Placeholder 18">
            <a:extLst>
              <a:ext uri="{FF2B5EF4-FFF2-40B4-BE49-F238E27FC236}">
                <a16:creationId xmlns:a16="http://schemas.microsoft.com/office/drawing/2014/main" id="{1F8CDA35-8CB6-903E-3A7D-0C7A484E9782}"/>
              </a:ext>
            </a:extLst>
          </p:cNvPr>
          <p:cNvSpPr>
            <a:spLocks noGrp="1" noChangeAspect="1"/>
          </p:cNvSpPr>
          <p:nvPr>
            <p:ph type="body" sz="quarter" idx="37" hasCustomPrompt="1"/>
          </p:nvPr>
        </p:nvSpPr>
        <p:spPr>
          <a:xfrm>
            <a:off x="6422308" y="5327471"/>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8" name="Text Placeholder 21">
            <a:extLst>
              <a:ext uri="{FF2B5EF4-FFF2-40B4-BE49-F238E27FC236}">
                <a16:creationId xmlns:a16="http://schemas.microsoft.com/office/drawing/2014/main" id="{B546CA23-B963-11F5-9A33-31632ED83C91}"/>
              </a:ext>
            </a:extLst>
          </p:cNvPr>
          <p:cNvSpPr>
            <a:spLocks noGrp="1"/>
          </p:cNvSpPr>
          <p:nvPr>
            <p:ph type="body" sz="quarter" idx="38" hasCustomPrompt="1"/>
          </p:nvPr>
        </p:nvSpPr>
        <p:spPr>
          <a:xfrm>
            <a:off x="6600840" y="5497668"/>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3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1918322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x ico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3157204"/>
            <a:ext cx="5375275" cy="2756234"/>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3CE22646-B5C0-BE14-FE9C-679028AD323A}"/>
              </a:ext>
            </a:extLst>
          </p:cNvPr>
          <p:cNvSpPr>
            <a:spLocks noGrp="1"/>
          </p:cNvSpPr>
          <p:nvPr>
            <p:ph idx="16"/>
          </p:nvPr>
        </p:nvSpPr>
        <p:spPr>
          <a:xfrm>
            <a:off x="6203952" y="3157204"/>
            <a:ext cx="5375275" cy="2756234"/>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18">
            <a:extLst>
              <a:ext uri="{FF2B5EF4-FFF2-40B4-BE49-F238E27FC236}">
                <a16:creationId xmlns:a16="http://schemas.microsoft.com/office/drawing/2014/main" id="{8CEC9B93-ABE1-7C81-04F3-18812626C528}"/>
              </a:ext>
            </a:extLst>
          </p:cNvPr>
          <p:cNvSpPr>
            <a:spLocks noGrp="1" noChangeAspect="1"/>
          </p:cNvSpPr>
          <p:nvPr>
            <p:ph type="body" sz="quarter" idx="20" hasCustomPrompt="1"/>
          </p:nvPr>
        </p:nvSpPr>
        <p:spPr>
          <a:xfrm>
            <a:off x="611190"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8" name="Text Placeholder 18">
            <a:extLst>
              <a:ext uri="{FF2B5EF4-FFF2-40B4-BE49-F238E27FC236}">
                <a16:creationId xmlns:a16="http://schemas.microsoft.com/office/drawing/2014/main" id="{2A721E3A-7147-0C6B-B85D-119D3B3C9C60}"/>
              </a:ext>
            </a:extLst>
          </p:cNvPr>
          <p:cNvSpPr>
            <a:spLocks noGrp="1" noChangeAspect="1"/>
          </p:cNvSpPr>
          <p:nvPr>
            <p:ph type="body" sz="quarter" idx="10" hasCustomPrompt="1"/>
          </p:nvPr>
        </p:nvSpPr>
        <p:spPr>
          <a:xfrm>
            <a:off x="666687"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9" name="Text Placeholder 18">
            <a:extLst>
              <a:ext uri="{FF2B5EF4-FFF2-40B4-BE49-F238E27FC236}">
                <a16:creationId xmlns:a16="http://schemas.microsoft.com/office/drawing/2014/main" id="{66A04704-CED3-D0A6-88E2-1D8BA56C2CA5}"/>
              </a:ext>
            </a:extLst>
          </p:cNvPr>
          <p:cNvSpPr>
            <a:spLocks noGrp="1" noChangeAspect="1"/>
          </p:cNvSpPr>
          <p:nvPr>
            <p:ph type="body" sz="quarter" idx="21" hasCustomPrompt="1"/>
          </p:nvPr>
        </p:nvSpPr>
        <p:spPr>
          <a:xfrm>
            <a:off x="6203951"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 name="Text Placeholder 18">
            <a:extLst>
              <a:ext uri="{FF2B5EF4-FFF2-40B4-BE49-F238E27FC236}">
                <a16:creationId xmlns:a16="http://schemas.microsoft.com/office/drawing/2014/main" id="{F621A233-B8C6-257A-E57E-45FBFD0EC047}"/>
              </a:ext>
            </a:extLst>
          </p:cNvPr>
          <p:cNvSpPr>
            <a:spLocks noGrp="1" noChangeAspect="1"/>
          </p:cNvSpPr>
          <p:nvPr>
            <p:ph type="body" sz="quarter" idx="22" hasCustomPrompt="1"/>
          </p:nvPr>
        </p:nvSpPr>
        <p:spPr>
          <a:xfrm>
            <a:off x="6259447"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3" name="Text Placeholder 21">
            <a:extLst>
              <a:ext uri="{FF2B5EF4-FFF2-40B4-BE49-F238E27FC236}">
                <a16:creationId xmlns:a16="http://schemas.microsoft.com/office/drawing/2014/main" id="{F9037B03-EA5E-0CFB-45E7-E95955DFC7A1}"/>
              </a:ext>
            </a:extLst>
          </p:cNvPr>
          <p:cNvSpPr>
            <a:spLocks noGrp="1"/>
          </p:cNvSpPr>
          <p:nvPr>
            <p:ph type="body" sz="quarter" idx="26" hasCustomPrompt="1"/>
          </p:nvPr>
        </p:nvSpPr>
        <p:spPr>
          <a:xfrm>
            <a:off x="969651"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4" name="Text Placeholder 21">
            <a:extLst>
              <a:ext uri="{FF2B5EF4-FFF2-40B4-BE49-F238E27FC236}">
                <a16:creationId xmlns:a16="http://schemas.microsoft.com/office/drawing/2014/main" id="{8D1BA93D-2564-9C1F-EEF7-06E3290CC86F}"/>
              </a:ext>
            </a:extLst>
          </p:cNvPr>
          <p:cNvSpPr>
            <a:spLocks noGrp="1"/>
          </p:cNvSpPr>
          <p:nvPr>
            <p:ph type="body" sz="quarter" idx="27" hasCustomPrompt="1"/>
          </p:nvPr>
        </p:nvSpPr>
        <p:spPr>
          <a:xfrm>
            <a:off x="6562411"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37" name="Text Placeholder 21">
            <a:extLst>
              <a:ext uri="{FF2B5EF4-FFF2-40B4-BE49-F238E27FC236}">
                <a16:creationId xmlns:a16="http://schemas.microsoft.com/office/drawing/2014/main" id="{49ED8B75-3874-3C70-9291-08D74BB66200}"/>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8" name="Title 1">
            <a:extLst>
              <a:ext uri="{FF2B5EF4-FFF2-40B4-BE49-F238E27FC236}">
                <a16:creationId xmlns:a16="http://schemas.microsoft.com/office/drawing/2014/main" id="{C03592F1-ADED-2DA2-FEC1-89A9059BDCE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2" name="Text Placeholder 11">
            <a:extLst>
              <a:ext uri="{FF2B5EF4-FFF2-40B4-BE49-F238E27FC236}">
                <a16:creationId xmlns:a16="http://schemas.microsoft.com/office/drawing/2014/main" id="{FA8ED2F3-4BF2-DD26-78E0-32EA6417BE82}"/>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5"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693954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x ico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3156898"/>
            <a:ext cx="3511551" cy="27565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4340227" y="3156898"/>
            <a:ext cx="3511551" cy="27565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8067677" y="3156898"/>
            <a:ext cx="3511551" cy="27565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18">
            <a:extLst>
              <a:ext uri="{FF2B5EF4-FFF2-40B4-BE49-F238E27FC236}">
                <a16:creationId xmlns:a16="http://schemas.microsoft.com/office/drawing/2014/main" id="{DD0B520E-D38A-9939-869A-78F5F3CBBAFF}"/>
              </a:ext>
            </a:extLst>
          </p:cNvPr>
          <p:cNvSpPr>
            <a:spLocks noGrp="1" noChangeAspect="1"/>
          </p:cNvSpPr>
          <p:nvPr>
            <p:ph type="body" sz="quarter" idx="20" hasCustomPrompt="1"/>
          </p:nvPr>
        </p:nvSpPr>
        <p:spPr>
          <a:xfrm>
            <a:off x="611190"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8" name="Text Placeholder 18">
            <a:extLst>
              <a:ext uri="{FF2B5EF4-FFF2-40B4-BE49-F238E27FC236}">
                <a16:creationId xmlns:a16="http://schemas.microsoft.com/office/drawing/2014/main" id="{064701BA-33EE-296C-0D5A-BA667A08BE52}"/>
              </a:ext>
            </a:extLst>
          </p:cNvPr>
          <p:cNvSpPr>
            <a:spLocks noGrp="1" noChangeAspect="1"/>
          </p:cNvSpPr>
          <p:nvPr>
            <p:ph type="body" sz="quarter" idx="10" hasCustomPrompt="1"/>
          </p:nvPr>
        </p:nvSpPr>
        <p:spPr>
          <a:xfrm>
            <a:off x="666687"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GB"/>
              <a:t>.</a:t>
            </a:r>
          </a:p>
        </p:txBody>
      </p:sp>
      <p:sp>
        <p:nvSpPr>
          <p:cNvPr id="9" name="Text Placeholder 18">
            <a:extLst>
              <a:ext uri="{FF2B5EF4-FFF2-40B4-BE49-F238E27FC236}">
                <a16:creationId xmlns:a16="http://schemas.microsoft.com/office/drawing/2014/main" id="{A5EA2489-9CD6-6F75-F1C6-129899D3A520}"/>
              </a:ext>
            </a:extLst>
          </p:cNvPr>
          <p:cNvSpPr>
            <a:spLocks noGrp="1" noChangeAspect="1"/>
          </p:cNvSpPr>
          <p:nvPr>
            <p:ph type="body" sz="quarter" idx="21" hasCustomPrompt="1"/>
          </p:nvPr>
        </p:nvSpPr>
        <p:spPr>
          <a:xfrm>
            <a:off x="4340227"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 name="Text Placeholder 18">
            <a:extLst>
              <a:ext uri="{FF2B5EF4-FFF2-40B4-BE49-F238E27FC236}">
                <a16:creationId xmlns:a16="http://schemas.microsoft.com/office/drawing/2014/main" id="{57201372-FCB7-9ED3-D88E-C83EEA811B58}"/>
              </a:ext>
            </a:extLst>
          </p:cNvPr>
          <p:cNvSpPr>
            <a:spLocks noGrp="1" noChangeAspect="1"/>
          </p:cNvSpPr>
          <p:nvPr>
            <p:ph type="body" sz="quarter" idx="22" hasCustomPrompt="1"/>
          </p:nvPr>
        </p:nvSpPr>
        <p:spPr>
          <a:xfrm>
            <a:off x="4395723"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GB"/>
              <a:t>.</a:t>
            </a:r>
          </a:p>
        </p:txBody>
      </p:sp>
      <p:sp>
        <p:nvSpPr>
          <p:cNvPr id="11" name="Text Placeholder 18">
            <a:extLst>
              <a:ext uri="{FF2B5EF4-FFF2-40B4-BE49-F238E27FC236}">
                <a16:creationId xmlns:a16="http://schemas.microsoft.com/office/drawing/2014/main" id="{FD30C3A9-27F5-CA1B-1D3A-5D3DDA08BB80}"/>
              </a:ext>
            </a:extLst>
          </p:cNvPr>
          <p:cNvSpPr>
            <a:spLocks noGrp="1" noChangeAspect="1"/>
          </p:cNvSpPr>
          <p:nvPr>
            <p:ph type="body" sz="quarter" idx="23" hasCustomPrompt="1"/>
          </p:nvPr>
        </p:nvSpPr>
        <p:spPr>
          <a:xfrm>
            <a:off x="8067677"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3" name="Text Placeholder 18">
            <a:extLst>
              <a:ext uri="{FF2B5EF4-FFF2-40B4-BE49-F238E27FC236}">
                <a16:creationId xmlns:a16="http://schemas.microsoft.com/office/drawing/2014/main" id="{FAD20332-06C6-B31E-991A-C3E66B0FA35C}"/>
              </a:ext>
            </a:extLst>
          </p:cNvPr>
          <p:cNvSpPr>
            <a:spLocks noGrp="1" noChangeAspect="1"/>
          </p:cNvSpPr>
          <p:nvPr>
            <p:ph type="body" sz="quarter" idx="24" hasCustomPrompt="1"/>
          </p:nvPr>
        </p:nvSpPr>
        <p:spPr>
          <a:xfrm>
            <a:off x="8123174"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6" name="Text Placeholder 21">
            <a:extLst>
              <a:ext uri="{FF2B5EF4-FFF2-40B4-BE49-F238E27FC236}">
                <a16:creationId xmlns:a16="http://schemas.microsoft.com/office/drawing/2014/main" id="{7D344604-4492-3C4A-F978-ECB5F8560EFA}"/>
              </a:ext>
            </a:extLst>
          </p:cNvPr>
          <p:cNvSpPr>
            <a:spLocks noGrp="1"/>
          </p:cNvSpPr>
          <p:nvPr>
            <p:ph type="body" sz="quarter" idx="26" hasCustomPrompt="1"/>
          </p:nvPr>
        </p:nvSpPr>
        <p:spPr>
          <a:xfrm>
            <a:off x="969651"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7" name="Text Placeholder 21">
            <a:extLst>
              <a:ext uri="{FF2B5EF4-FFF2-40B4-BE49-F238E27FC236}">
                <a16:creationId xmlns:a16="http://schemas.microsoft.com/office/drawing/2014/main" id="{355DABBE-503D-A7D9-D5AD-7B18C7678E55}"/>
              </a:ext>
            </a:extLst>
          </p:cNvPr>
          <p:cNvSpPr>
            <a:spLocks noGrp="1"/>
          </p:cNvSpPr>
          <p:nvPr>
            <p:ph type="body" sz="quarter" idx="27" hasCustomPrompt="1"/>
          </p:nvPr>
        </p:nvSpPr>
        <p:spPr>
          <a:xfrm>
            <a:off x="4698687"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8" name="Text Placeholder 21">
            <a:extLst>
              <a:ext uri="{FF2B5EF4-FFF2-40B4-BE49-F238E27FC236}">
                <a16:creationId xmlns:a16="http://schemas.microsoft.com/office/drawing/2014/main" id="{ACAB5700-46B8-6C46-85D6-DBF1E51E4061}"/>
              </a:ext>
            </a:extLst>
          </p:cNvPr>
          <p:cNvSpPr>
            <a:spLocks noGrp="1"/>
          </p:cNvSpPr>
          <p:nvPr>
            <p:ph type="body" sz="quarter" idx="28" hasCustomPrompt="1"/>
          </p:nvPr>
        </p:nvSpPr>
        <p:spPr>
          <a:xfrm>
            <a:off x="8426136"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2531FDB8-CC27-AACE-EAF7-032D04174315}"/>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ACCCE4E9-E96B-D39C-E984-BB5976DE29F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F9DD2F32-201B-E485-00B8-3ABD4804825C}"/>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30962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121509-6A75-7068-2F2C-5218C39531A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9245F4FA-EFC1-D7F1-1674-66764B12CC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A209144-3604-85F9-DAC4-72E3B36D1D0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5FA015F-8423-C290-9D9C-12E9225646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CE8F242-4D97-9654-45B2-E126615C00F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275AF57C-8074-A2A3-ACE9-76B7F684FAB4}"/>
              </a:ext>
            </a:extLst>
          </p:cNvPr>
          <p:cNvSpPr>
            <a:spLocks noGrp="1"/>
          </p:cNvSpPr>
          <p:nvPr>
            <p:ph type="dt" sz="half" idx="10"/>
          </p:nvPr>
        </p:nvSpPr>
        <p:spPr/>
        <p:txBody>
          <a:bodyPr/>
          <a:lstStyle/>
          <a:p>
            <a:endParaRPr lang="es-CO"/>
          </a:p>
        </p:txBody>
      </p:sp>
      <p:sp>
        <p:nvSpPr>
          <p:cNvPr id="8" name="Marcador de pie de página 7">
            <a:extLst>
              <a:ext uri="{FF2B5EF4-FFF2-40B4-BE49-F238E27FC236}">
                <a16:creationId xmlns:a16="http://schemas.microsoft.com/office/drawing/2014/main" id="{48740B12-E395-01FE-FF50-1A5C6C64EA32}"/>
              </a:ext>
            </a:extLst>
          </p:cNvPr>
          <p:cNvSpPr>
            <a:spLocks noGrp="1"/>
          </p:cNvSpPr>
          <p:nvPr>
            <p:ph type="ftr" sz="quarter" idx="11"/>
          </p:nvPr>
        </p:nvSpPr>
        <p:spPr/>
        <p:txBody>
          <a:bodyPr/>
          <a:lstStyle/>
          <a:p>
            <a:r>
              <a:rPr lang="en-US"/>
              <a:t>For Institutional Use Only. Not for Public Distribution. ©2025 ARTHUR J. GALLAGHER &amp; CO.</a:t>
            </a:r>
            <a:endParaRPr lang="es-CO"/>
          </a:p>
        </p:txBody>
      </p:sp>
      <p:sp>
        <p:nvSpPr>
          <p:cNvPr id="9" name="Marcador de número de diapositiva 8">
            <a:extLst>
              <a:ext uri="{FF2B5EF4-FFF2-40B4-BE49-F238E27FC236}">
                <a16:creationId xmlns:a16="http://schemas.microsoft.com/office/drawing/2014/main" id="{CEA2DA61-DA83-AFBB-2B75-95F078209906}"/>
              </a:ext>
            </a:extLst>
          </p:cNvPr>
          <p:cNvSpPr>
            <a:spLocks noGrp="1"/>
          </p:cNvSpPr>
          <p:nvPr>
            <p:ph type="sldNum" sz="quarter" idx="12"/>
          </p:nvPr>
        </p:nvSpPr>
        <p:spPr/>
        <p:txBody>
          <a:bodyPr/>
          <a:lstStyle/>
          <a:p>
            <a:fld id="{0B695BBF-3E45-4238-B03D-7647152B0DA0}" type="slidenum">
              <a:rPr lang="es-CO" smtClean="0"/>
              <a:t>‹#›</a:t>
            </a:fld>
            <a:endParaRPr lang="es-CO"/>
          </a:p>
        </p:txBody>
      </p:sp>
    </p:spTree>
    <p:extLst>
      <p:ext uri="{BB962C8B-B14F-4D97-AF65-F5344CB8AC3E}">
        <p14:creationId xmlns:p14="http://schemas.microsoft.com/office/powerpoint/2010/main" val="12779442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x ico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3156956"/>
            <a:ext cx="2579687" cy="275648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3407307" y="3156956"/>
            <a:ext cx="2579687" cy="275648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6203423" y="3156956"/>
            <a:ext cx="2579687" cy="275648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76FC6977-82A3-F234-E419-C1A193DA8F54}"/>
              </a:ext>
            </a:extLst>
          </p:cNvPr>
          <p:cNvSpPr>
            <a:spLocks noGrp="1"/>
          </p:cNvSpPr>
          <p:nvPr>
            <p:ph idx="18"/>
          </p:nvPr>
        </p:nvSpPr>
        <p:spPr>
          <a:xfrm>
            <a:off x="8999539" y="3156956"/>
            <a:ext cx="2579687" cy="275648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18">
            <a:extLst>
              <a:ext uri="{FF2B5EF4-FFF2-40B4-BE49-F238E27FC236}">
                <a16:creationId xmlns:a16="http://schemas.microsoft.com/office/drawing/2014/main" id="{9E656608-352A-0FAC-9FE9-763E663986C2}"/>
              </a:ext>
            </a:extLst>
          </p:cNvPr>
          <p:cNvSpPr>
            <a:spLocks noGrp="1" noChangeAspect="1"/>
          </p:cNvSpPr>
          <p:nvPr>
            <p:ph type="body" sz="quarter" idx="20" hasCustomPrompt="1"/>
          </p:nvPr>
        </p:nvSpPr>
        <p:spPr>
          <a:xfrm>
            <a:off x="611190"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8" name="Text Placeholder 18">
            <a:extLst>
              <a:ext uri="{FF2B5EF4-FFF2-40B4-BE49-F238E27FC236}">
                <a16:creationId xmlns:a16="http://schemas.microsoft.com/office/drawing/2014/main" id="{9EC0EF50-5705-13FB-89DE-1350726827DC}"/>
              </a:ext>
            </a:extLst>
          </p:cNvPr>
          <p:cNvSpPr>
            <a:spLocks noGrp="1" noChangeAspect="1"/>
          </p:cNvSpPr>
          <p:nvPr>
            <p:ph type="body" sz="quarter" idx="10" hasCustomPrompt="1"/>
          </p:nvPr>
        </p:nvSpPr>
        <p:spPr>
          <a:xfrm>
            <a:off x="666687"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9" name="Text Placeholder 18">
            <a:extLst>
              <a:ext uri="{FF2B5EF4-FFF2-40B4-BE49-F238E27FC236}">
                <a16:creationId xmlns:a16="http://schemas.microsoft.com/office/drawing/2014/main" id="{EEE1D869-1E3C-12B2-8525-E4D81E508D70}"/>
              </a:ext>
            </a:extLst>
          </p:cNvPr>
          <p:cNvSpPr>
            <a:spLocks noGrp="1" noChangeAspect="1"/>
          </p:cNvSpPr>
          <p:nvPr>
            <p:ph type="body" sz="quarter" idx="21" hasCustomPrompt="1"/>
          </p:nvPr>
        </p:nvSpPr>
        <p:spPr>
          <a:xfrm>
            <a:off x="3406776"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 name="Text Placeholder 18">
            <a:extLst>
              <a:ext uri="{FF2B5EF4-FFF2-40B4-BE49-F238E27FC236}">
                <a16:creationId xmlns:a16="http://schemas.microsoft.com/office/drawing/2014/main" id="{1FCCB59D-A520-5E4A-C6DF-DB2AB56D9FC6}"/>
              </a:ext>
            </a:extLst>
          </p:cNvPr>
          <p:cNvSpPr>
            <a:spLocks noGrp="1" noChangeAspect="1"/>
          </p:cNvSpPr>
          <p:nvPr>
            <p:ph type="body" sz="quarter" idx="22" hasCustomPrompt="1"/>
          </p:nvPr>
        </p:nvSpPr>
        <p:spPr>
          <a:xfrm>
            <a:off x="3462274"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 name="Text Placeholder 18">
            <a:extLst>
              <a:ext uri="{FF2B5EF4-FFF2-40B4-BE49-F238E27FC236}">
                <a16:creationId xmlns:a16="http://schemas.microsoft.com/office/drawing/2014/main" id="{3A48AA0F-9BA3-6BC3-D4DE-1F6BBBE273C2}"/>
              </a:ext>
            </a:extLst>
          </p:cNvPr>
          <p:cNvSpPr>
            <a:spLocks noGrp="1" noChangeAspect="1"/>
          </p:cNvSpPr>
          <p:nvPr>
            <p:ph type="body" sz="quarter" idx="23" hasCustomPrompt="1"/>
          </p:nvPr>
        </p:nvSpPr>
        <p:spPr>
          <a:xfrm>
            <a:off x="6202363"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3" name="Text Placeholder 18">
            <a:extLst>
              <a:ext uri="{FF2B5EF4-FFF2-40B4-BE49-F238E27FC236}">
                <a16:creationId xmlns:a16="http://schemas.microsoft.com/office/drawing/2014/main" id="{FD966C12-D64B-FFAC-5BEB-16C89436B194}"/>
              </a:ext>
            </a:extLst>
          </p:cNvPr>
          <p:cNvSpPr>
            <a:spLocks noGrp="1" noChangeAspect="1"/>
          </p:cNvSpPr>
          <p:nvPr>
            <p:ph type="body" sz="quarter" idx="24" hasCustomPrompt="1"/>
          </p:nvPr>
        </p:nvSpPr>
        <p:spPr>
          <a:xfrm>
            <a:off x="6257859"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6" name="Text Placeholder 18">
            <a:extLst>
              <a:ext uri="{FF2B5EF4-FFF2-40B4-BE49-F238E27FC236}">
                <a16:creationId xmlns:a16="http://schemas.microsoft.com/office/drawing/2014/main" id="{D1DF09A4-5236-556B-0AFC-6D47A2E54045}"/>
              </a:ext>
            </a:extLst>
          </p:cNvPr>
          <p:cNvSpPr>
            <a:spLocks noGrp="1" noChangeAspect="1"/>
          </p:cNvSpPr>
          <p:nvPr>
            <p:ph type="body" sz="quarter" idx="25" hasCustomPrompt="1"/>
          </p:nvPr>
        </p:nvSpPr>
        <p:spPr>
          <a:xfrm>
            <a:off x="8999539"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7" name="Text Placeholder 18">
            <a:extLst>
              <a:ext uri="{FF2B5EF4-FFF2-40B4-BE49-F238E27FC236}">
                <a16:creationId xmlns:a16="http://schemas.microsoft.com/office/drawing/2014/main" id="{D8F96C36-780A-4E06-3EA3-169C41CCF096}"/>
              </a:ext>
            </a:extLst>
          </p:cNvPr>
          <p:cNvSpPr>
            <a:spLocks noGrp="1" noChangeAspect="1"/>
          </p:cNvSpPr>
          <p:nvPr>
            <p:ph type="body" sz="quarter" idx="26" hasCustomPrompt="1"/>
          </p:nvPr>
        </p:nvSpPr>
        <p:spPr>
          <a:xfrm>
            <a:off x="9055035"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0" name="Text Placeholder 21">
            <a:extLst>
              <a:ext uri="{FF2B5EF4-FFF2-40B4-BE49-F238E27FC236}">
                <a16:creationId xmlns:a16="http://schemas.microsoft.com/office/drawing/2014/main" id="{D4A646A6-1343-F800-C39A-C6C04B69FCF2}"/>
              </a:ext>
            </a:extLst>
          </p:cNvPr>
          <p:cNvSpPr>
            <a:spLocks noGrp="1"/>
          </p:cNvSpPr>
          <p:nvPr>
            <p:ph type="body" sz="quarter" idx="28" hasCustomPrompt="1"/>
          </p:nvPr>
        </p:nvSpPr>
        <p:spPr>
          <a:xfrm>
            <a:off x="969651"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1" name="Text Placeholder 21">
            <a:extLst>
              <a:ext uri="{FF2B5EF4-FFF2-40B4-BE49-F238E27FC236}">
                <a16:creationId xmlns:a16="http://schemas.microsoft.com/office/drawing/2014/main" id="{27CF7F04-245B-C88E-7574-8EEBAAB4E767}"/>
              </a:ext>
            </a:extLst>
          </p:cNvPr>
          <p:cNvSpPr>
            <a:spLocks noGrp="1"/>
          </p:cNvSpPr>
          <p:nvPr>
            <p:ph type="body" sz="quarter" idx="29" hasCustomPrompt="1"/>
          </p:nvPr>
        </p:nvSpPr>
        <p:spPr>
          <a:xfrm>
            <a:off x="3765236"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3" name="Text Placeholder 21">
            <a:extLst>
              <a:ext uri="{FF2B5EF4-FFF2-40B4-BE49-F238E27FC236}">
                <a16:creationId xmlns:a16="http://schemas.microsoft.com/office/drawing/2014/main" id="{66BDF3DA-B11B-F3D9-97FC-2BA1DDB7A182}"/>
              </a:ext>
            </a:extLst>
          </p:cNvPr>
          <p:cNvSpPr>
            <a:spLocks noGrp="1"/>
          </p:cNvSpPr>
          <p:nvPr>
            <p:ph type="body" sz="quarter" idx="30" hasCustomPrompt="1"/>
          </p:nvPr>
        </p:nvSpPr>
        <p:spPr>
          <a:xfrm>
            <a:off x="6560823"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4" name="Text Placeholder 21">
            <a:extLst>
              <a:ext uri="{FF2B5EF4-FFF2-40B4-BE49-F238E27FC236}">
                <a16:creationId xmlns:a16="http://schemas.microsoft.com/office/drawing/2014/main" id="{1B598AA3-0E49-C520-44F3-E6A3DBC73972}"/>
              </a:ext>
            </a:extLst>
          </p:cNvPr>
          <p:cNvSpPr>
            <a:spLocks noGrp="1"/>
          </p:cNvSpPr>
          <p:nvPr>
            <p:ph type="body" sz="quarter" idx="31" hasCustomPrompt="1"/>
          </p:nvPr>
        </p:nvSpPr>
        <p:spPr>
          <a:xfrm>
            <a:off x="9357999"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69C7B843-CC15-4197-340B-4F617D4B304C}"/>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3D784B0D-38D1-4208-691F-B50C60E81475}"/>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4D257372-D3DA-5CC4-B68D-F06A2282D2B2}"/>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5"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3119693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x ico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3156956"/>
            <a:ext cx="2020887" cy="2757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2854446" y="3156956"/>
            <a:ext cx="2020887" cy="2757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5097701" y="3156956"/>
            <a:ext cx="2020887" cy="2757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76FC6977-82A3-F234-E419-C1A193DA8F54}"/>
              </a:ext>
            </a:extLst>
          </p:cNvPr>
          <p:cNvSpPr>
            <a:spLocks noGrp="1"/>
          </p:cNvSpPr>
          <p:nvPr>
            <p:ph idx="18"/>
          </p:nvPr>
        </p:nvSpPr>
        <p:spPr>
          <a:xfrm>
            <a:off x="7339367" y="3156956"/>
            <a:ext cx="2020887" cy="2757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18">
            <a:extLst>
              <a:ext uri="{FF2B5EF4-FFF2-40B4-BE49-F238E27FC236}">
                <a16:creationId xmlns:a16="http://schemas.microsoft.com/office/drawing/2014/main" id="{9E656608-352A-0FAC-9FE9-763E663986C2}"/>
              </a:ext>
            </a:extLst>
          </p:cNvPr>
          <p:cNvSpPr>
            <a:spLocks noGrp="1" noChangeAspect="1"/>
          </p:cNvSpPr>
          <p:nvPr>
            <p:ph type="body" sz="quarter" idx="20" hasCustomPrompt="1"/>
          </p:nvPr>
        </p:nvSpPr>
        <p:spPr>
          <a:xfrm>
            <a:off x="611190"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8" name="Text Placeholder 18">
            <a:extLst>
              <a:ext uri="{FF2B5EF4-FFF2-40B4-BE49-F238E27FC236}">
                <a16:creationId xmlns:a16="http://schemas.microsoft.com/office/drawing/2014/main" id="{9EC0EF50-5705-13FB-89DE-1350726827DC}"/>
              </a:ext>
            </a:extLst>
          </p:cNvPr>
          <p:cNvSpPr>
            <a:spLocks noGrp="1" noChangeAspect="1"/>
          </p:cNvSpPr>
          <p:nvPr>
            <p:ph type="body" sz="quarter" idx="10" hasCustomPrompt="1"/>
          </p:nvPr>
        </p:nvSpPr>
        <p:spPr>
          <a:xfrm>
            <a:off x="666687"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9" name="Text Placeholder 18">
            <a:extLst>
              <a:ext uri="{FF2B5EF4-FFF2-40B4-BE49-F238E27FC236}">
                <a16:creationId xmlns:a16="http://schemas.microsoft.com/office/drawing/2014/main" id="{EEE1D869-1E3C-12B2-8525-E4D81E508D70}"/>
              </a:ext>
            </a:extLst>
          </p:cNvPr>
          <p:cNvSpPr>
            <a:spLocks noGrp="1" noChangeAspect="1"/>
          </p:cNvSpPr>
          <p:nvPr>
            <p:ph type="body" sz="quarter" idx="21" hasCustomPrompt="1"/>
          </p:nvPr>
        </p:nvSpPr>
        <p:spPr>
          <a:xfrm>
            <a:off x="2853915"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 name="Text Placeholder 18">
            <a:extLst>
              <a:ext uri="{FF2B5EF4-FFF2-40B4-BE49-F238E27FC236}">
                <a16:creationId xmlns:a16="http://schemas.microsoft.com/office/drawing/2014/main" id="{1FCCB59D-A520-5E4A-C6DF-DB2AB56D9FC6}"/>
              </a:ext>
            </a:extLst>
          </p:cNvPr>
          <p:cNvSpPr>
            <a:spLocks noGrp="1" noChangeAspect="1"/>
          </p:cNvSpPr>
          <p:nvPr>
            <p:ph type="body" sz="quarter" idx="22" hasCustomPrompt="1"/>
          </p:nvPr>
        </p:nvSpPr>
        <p:spPr>
          <a:xfrm>
            <a:off x="2909411"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 name="Text Placeholder 18">
            <a:extLst>
              <a:ext uri="{FF2B5EF4-FFF2-40B4-BE49-F238E27FC236}">
                <a16:creationId xmlns:a16="http://schemas.microsoft.com/office/drawing/2014/main" id="{3A48AA0F-9BA3-6BC3-D4DE-1F6BBBE273C2}"/>
              </a:ext>
            </a:extLst>
          </p:cNvPr>
          <p:cNvSpPr>
            <a:spLocks noGrp="1" noChangeAspect="1"/>
          </p:cNvSpPr>
          <p:nvPr>
            <p:ph type="body" sz="quarter" idx="23" hasCustomPrompt="1"/>
          </p:nvPr>
        </p:nvSpPr>
        <p:spPr>
          <a:xfrm>
            <a:off x="5096642"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3" name="Text Placeholder 18">
            <a:extLst>
              <a:ext uri="{FF2B5EF4-FFF2-40B4-BE49-F238E27FC236}">
                <a16:creationId xmlns:a16="http://schemas.microsoft.com/office/drawing/2014/main" id="{FD966C12-D64B-FFAC-5BEB-16C89436B194}"/>
              </a:ext>
            </a:extLst>
          </p:cNvPr>
          <p:cNvSpPr>
            <a:spLocks noGrp="1" noChangeAspect="1"/>
          </p:cNvSpPr>
          <p:nvPr>
            <p:ph type="body" sz="quarter" idx="24" hasCustomPrompt="1"/>
          </p:nvPr>
        </p:nvSpPr>
        <p:spPr>
          <a:xfrm>
            <a:off x="5152139"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6" name="Text Placeholder 18">
            <a:extLst>
              <a:ext uri="{FF2B5EF4-FFF2-40B4-BE49-F238E27FC236}">
                <a16:creationId xmlns:a16="http://schemas.microsoft.com/office/drawing/2014/main" id="{D1DF09A4-5236-556B-0AFC-6D47A2E54045}"/>
              </a:ext>
            </a:extLst>
          </p:cNvPr>
          <p:cNvSpPr>
            <a:spLocks noGrp="1" noChangeAspect="1"/>
          </p:cNvSpPr>
          <p:nvPr>
            <p:ph type="body" sz="quarter" idx="25" hasCustomPrompt="1"/>
          </p:nvPr>
        </p:nvSpPr>
        <p:spPr>
          <a:xfrm>
            <a:off x="7339367"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7" name="Text Placeholder 18">
            <a:extLst>
              <a:ext uri="{FF2B5EF4-FFF2-40B4-BE49-F238E27FC236}">
                <a16:creationId xmlns:a16="http://schemas.microsoft.com/office/drawing/2014/main" id="{D8F96C36-780A-4E06-3EA3-169C41CCF096}"/>
              </a:ext>
            </a:extLst>
          </p:cNvPr>
          <p:cNvSpPr>
            <a:spLocks noGrp="1" noChangeAspect="1"/>
          </p:cNvSpPr>
          <p:nvPr>
            <p:ph type="body" sz="quarter" idx="26" hasCustomPrompt="1"/>
          </p:nvPr>
        </p:nvSpPr>
        <p:spPr>
          <a:xfrm>
            <a:off x="7394863"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8" name="Content Placeholder 2">
            <a:extLst>
              <a:ext uri="{FF2B5EF4-FFF2-40B4-BE49-F238E27FC236}">
                <a16:creationId xmlns:a16="http://schemas.microsoft.com/office/drawing/2014/main" id="{A87213A6-C1D4-DEC5-3BAE-D9720DACE687}"/>
              </a:ext>
            </a:extLst>
          </p:cNvPr>
          <p:cNvSpPr>
            <a:spLocks noGrp="1"/>
          </p:cNvSpPr>
          <p:nvPr>
            <p:ph idx="27"/>
          </p:nvPr>
        </p:nvSpPr>
        <p:spPr>
          <a:xfrm>
            <a:off x="9558341" y="3156956"/>
            <a:ext cx="2020887" cy="2757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8">
            <a:extLst>
              <a:ext uri="{FF2B5EF4-FFF2-40B4-BE49-F238E27FC236}">
                <a16:creationId xmlns:a16="http://schemas.microsoft.com/office/drawing/2014/main" id="{A8317468-27AA-BF4E-8B05-4D8DEA765BE9}"/>
              </a:ext>
            </a:extLst>
          </p:cNvPr>
          <p:cNvSpPr>
            <a:spLocks noGrp="1" noChangeAspect="1"/>
          </p:cNvSpPr>
          <p:nvPr>
            <p:ph type="body" sz="quarter" idx="28" hasCustomPrompt="1"/>
          </p:nvPr>
        </p:nvSpPr>
        <p:spPr>
          <a:xfrm>
            <a:off x="9558341"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1" name="Text Placeholder 18">
            <a:extLst>
              <a:ext uri="{FF2B5EF4-FFF2-40B4-BE49-F238E27FC236}">
                <a16:creationId xmlns:a16="http://schemas.microsoft.com/office/drawing/2014/main" id="{E5F30823-A9EF-E948-D642-B97DB9E13E0E}"/>
              </a:ext>
            </a:extLst>
          </p:cNvPr>
          <p:cNvSpPr>
            <a:spLocks noGrp="1" noChangeAspect="1"/>
          </p:cNvSpPr>
          <p:nvPr>
            <p:ph type="body" sz="quarter" idx="29" hasCustomPrompt="1"/>
          </p:nvPr>
        </p:nvSpPr>
        <p:spPr>
          <a:xfrm>
            <a:off x="9613838"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4" name="Text Placeholder 21">
            <a:extLst>
              <a:ext uri="{FF2B5EF4-FFF2-40B4-BE49-F238E27FC236}">
                <a16:creationId xmlns:a16="http://schemas.microsoft.com/office/drawing/2014/main" id="{34C616F1-58D7-9F52-2EA6-6A6E99936C26}"/>
              </a:ext>
            </a:extLst>
          </p:cNvPr>
          <p:cNvSpPr>
            <a:spLocks noGrp="1"/>
          </p:cNvSpPr>
          <p:nvPr>
            <p:ph type="body" sz="quarter" idx="31" hasCustomPrompt="1"/>
          </p:nvPr>
        </p:nvSpPr>
        <p:spPr>
          <a:xfrm>
            <a:off x="969651"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5" name="Text Placeholder 21">
            <a:extLst>
              <a:ext uri="{FF2B5EF4-FFF2-40B4-BE49-F238E27FC236}">
                <a16:creationId xmlns:a16="http://schemas.microsoft.com/office/drawing/2014/main" id="{087AEC80-A098-AFFC-3B28-B2A8B8E0896D}"/>
              </a:ext>
            </a:extLst>
          </p:cNvPr>
          <p:cNvSpPr>
            <a:spLocks noGrp="1"/>
          </p:cNvSpPr>
          <p:nvPr>
            <p:ph type="body" sz="quarter" idx="32" hasCustomPrompt="1"/>
          </p:nvPr>
        </p:nvSpPr>
        <p:spPr>
          <a:xfrm>
            <a:off x="3212375"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6" name="Text Placeholder 21">
            <a:extLst>
              <a:ext uri="{FF2B5EF4-FFF2-40B4-BE49-F238E27FC236}">
                <a16:creationId xmlns:a16="http://schemas.microsoft.com/office/drawing/2014/main" id="{1604E2A7-E1F5-9557-4F21-D17ED8D8F4DF}"/>
              </a:ext>
            </a:extLst>
          </p:cNvPr>
          <p:cNvSpPr>
            <a:spLocks noGrp="1"/>
          </p:cNvSpPr>
          <p:nvPr>
            <p:ph type="body" sz="quarter" idx="33" hasCustomPrompt="1"/>
          </p:nvPr>
        </p:nvSpPr>
        <p:spPr>
          <a:xfrm>
            <a:off x="5455103"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7" name="Text Placeholder 21">
            <a:extLst>
              <a:ext uri="{FF2B5EF4-FFF2-40B4-BE49-F238E27FC236}">
                <a16:creationId xmlns:a16="http://schemas.microsoft.com/office/drawing/2014/main" id="{FF956D91-FE65-8814-B92F-F494B6DE542E}"/>
              </a:ext>
            </a:extLst>
          </p:cNvPr>
          <p:cNvSpPr>
            <a:spLocks noGrp="1"/>
          </p:cNvSpPr>
          <p:nvPr>
            <p:ph type="body" sz="quarter" idx="34" hasCustomPrompt="1"/>
          </p:nvPr>
        </p:nvSpPr>
        <p:spPr>
          <a:xfrm>
            <a:off x="7697827"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8" name="Text Placeholder 21">
            <a:extLst>
              <a:ext uri="{FF2B5EF4-FFF2-40B4-BE49-F238E27FC236}">
                <a16:creationId xmlns:a16="http://schemas.microsoft.com/office/drawing/2014/main" id="{8FF4F8A1-0250-57C0-CF24-05EA0C73E183}"/>
              </a:ext>
            </a:extLst>
          </p:cNvPr>
          <p:cNvSpPr>
            <a:spLocks noGrp="1"/>
          </p:cNvSpPr>
          <p:nvPr>
            <p:ph type="body" sz="quarter" idx="35" hasCustomPrompt="1"/>
          </p:nvPr>
        </p:nvSpPr>
        <p:spPr>
          <a:xfrm>
            <a:off x="9916800"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5C2DF38F-91C7-77CE-54D8-6DCC71398E94}"/>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08B887A4-2C34-B716-E59A-CDA142E3A204}"/>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3AC2726D-D806-222B-E215-367D3168CE57}"/>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3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1219871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x images + 2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3428999"/>
            <a:ext cx="5375275" cy="2485803"/>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3CE22646-B5C0-BE14-FE9C-679028AD323A}"/>
              </a:ext>
            </a:extLst>
          </p:cNvPr>
          <p:cNvSpPr>
            <a:spLocks noGrp="1"/>
          </p:cNvSpPr>
          <p:nvPr>
            <p:ph idx="16"/>
          </p:nvPr>
        </p:nvSpPr>
        <p:spPr>
          <a:xfrm>
            <a:off x="6203952" y="3428999"/>
            <a:ext cx="5375275" cy="2485803"/>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7" name="Text Placeholder 21">
            <a:extLst>
              <a:ext uri="{FF2B5EF4-FFF2-40B4-BE49-F238E27FC236}">
                <a16:creationId xmlns:a16="http://schemas.microsoft.com/office/drawing/2014/main" id="{49ED8B75-3874-3C70-9291-08D74BB66200}"/>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8" name="Title 1">
            <a:extLst>
              <a:ext uri="{FF2B5EF4-FFF2-40B4-BE49-F238E27FC236}">
                <a16:creationId xmlns:a16="http://schemas.microsoft.com/office/drawing/2014/main" id="{C03592F1-ADED-2DA2-FEC1-89A9059BDCE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Picture Placeholder 14">
            <a:extLst>
              <a:ext uri="{FF2B5EF4-FFF2-40B4-BE49-F238E27FC236}">
                <a16:creationId xmlns:a16="http://schemas.microsoft.com/office/drawing/2014/main" id="{0D0BF2EB-EEB4-EFB2-40E5-6D5119F59F46}"/>
              </a:ext>
            </a:extLst>
          </p:cNvPr>
          <p:cNvSpPr>
            <a:spLocks noGrp="1"/>
          </p:cNvSpPr>
          <p:nvPr>
            <p:ph type="pic" sz="quarter" idx="28"/>
          </p:nvPr>
        </p:nvSpPr>
        <p:spPr>
          <a:xfrm>
            <a:off x="611189"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12" name="Picture Placeholder 14">
            <a:extLst>
              <a:ext uri="{FF2B5EF4-FFF2-40B4-BE49-F238E27FC236}">
                <a16:creationId xmlns:a16="http://schemas.microsoft.com/office/drawing/2014/main" id="{28E319D8-F233-54AF-A6EE-5E815AAF82C1}"/>
              </a:ext>
            </a:extLst>
          </p:cNvPr>
          <p:cNvSpPr>
            <a:spLocks noGrp="1"/>
          </p:cNvSpPr>
          <p:nvPr>
            <p:ph type="pic" sz="quarter" idx="29"/>
          </p:nvPr>
        </p:nvSpPr>
        <p:spPr>
          <a:xfrm>
            <a:off x="6203952"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15" name="Text Placeholder 11">
            <a:extLst>
              <a:ext uri="{FF2B5EF4-FFF2-40B4-BE49-F238E27FC236}">
                <a16:creationId xmlns:a16="http://schemas.microsoft.com/office/drawing/2014/main" id="{09EA8AB5-0575-EA07-B359-34E53244EF7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3"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4"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063793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x images + 3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3429000"/>
            <a:ext cx="3511551" cy="24844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4340227" y="3429000"/>
            <a:ext cx="3511551" cy="24844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8067677" y="3429000"/>
            <a:ext cx="3511551" cy="24844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2531FDB8-CC27-AACE-EAF7-032D04174315}"/>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ACCCE4E9-E96B-D39C-E984-BB5976DE29F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19" name="Text Placeholder 11">
            <a:extLst>
              <a:ext uri="{FF2B5EF4-FFF2-40B4-BE49-F238E27FC236}">
                <a16:creationId xmlns:a16="http://schemas.microsoft.com/office/drawing/2014/main" id="{2E63F1BC-25A3-69EC-15BD-2BB9F48A70B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3" name="Picture Placeholder 14">
            <a:extLst>
              <a:ext uri="{FF2B5EF4-FFF2-40B4-BE49-F238E27FC236}">
                <a16:creationId xmlns:a16="http://schemas.microsoft.com/office/drawing/2014/main" id="{BD2FC531-6E2D-EBAD-E472-F73E7E7011DD}"/>
              </a:ext>
            </a:extLst>
          </p:cNvPr>
          <p:cNvSpPr>
            <a:spLocks noGrp="1"/>
          </p:cNvSpPr>
          <p:nvPr>
            <p:ph type="pic" sz="quarter" idx="28"/>
          </p:nvPr>
        </p:nvSpPr>
        <p:spPr>
          <a:xfrm>
            <a:off x="611189"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24" name="Picture Placeholder 14">
            <a:extLst>
              <a:ext uri="{FF2B5EF4-FFF2-40B4-BE49-F238E27FC236}">
                <a16:creationId xmlns:a16="http://schemas.microsoft.com/office/drawing/2014/main" id="{CBB38D76-450C-4DD8-D0D7-AB7D88085392}"/>
              </a:ext>
            </a:extLst>
          </p:cNvPr>
          <p:cNvSpPr>
            <a:spLocks noGrp="1"/>
          </p:cNvSpPr>
          <p:nvPr>
            <p:ph type="pic" sz="quarter" idx="29"/>
          </p:nvPr>
        </p:nvSpPr>
        <p:spPr>
          <a:xfrm>
            <a:off x="4340227"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25" name="Picture Placeholder 14">
            <a:extLst>
              <a:ext uri="{FF2B5EF4-FFF2-40B4-BE49-F238E27FC236}">
                <a16:creationId xmlns:a16="http://schemas.microsoft.com/office/drawing/2014/main" id="{38DB8C17-4C45-FD1A-8691-722317585E41}"/>
              </a:ext>
            </a:extLst>
          </p:cNvPr>
          <p:cNvSpPr>
            <a:spLocks noGrp="1"/>
          </p:cNvSpPr>
          <p:nvPr>
            <p:ph type="pic" sz="quarter" idx="30"/>
          </p:nvPr>
        </p:nvSpPr>
        <p:spPr>
          <a:xfrm>
            <a:off x="8067677"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13"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207173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x images + 4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3429000"/>
            <a:ext cx="25796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3407307" y="3429000"/>
            <a:ext cx="25796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6203423" y="3429000"/>
            <a:ext cx="25796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76FC6977-82A3-F234-E419-C1A193DA8F54}"/>
              </a:ext>
            </a:extLst>
          </p:cNvPr>
          <p:cNvSpPr>
            <a:spLocks noGrp="1"/>
          </p:cNvSpPr>
          <p:nvPr>
            <p:ph idx="18"/>
          </p:nvPr>
        </p:nvSpPr>
        <p:spPr>
          <a:xfrm>
            <a:off x="8999539" y="3429000"/>
            <a:ext cx="25796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69C7B843-CC15-4197-340B-4F617D4B304C}"/>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3D784B0D-38D1-4208-691F-B50C60E81475}"/>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19" name="Text Placeholder 11">
            <a:extLst>
              <a:ext uri="{FF2B5EF4-FFF2-40B4-BE49-F238E27FC236}">
                <a16:creationId xmlns:a16="http://schemas.microsoft.com/office/drawing/2014/main" id="{62F609E7-1B8D-6A68-AC68-DDED98D8C1EF}"/>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7" name="Picture Placeholder 14">
            <a:extLst>
              <a:ext uri="{FF2B5EF4-FFF2-40B4-BE49-F238E27FC236}">
                <a16:creationId xmlns:a16="http://schemas.microsoft.com/office/drawing/2014/main" id="{76CB6C3B-8BBC-72F3-AE9F-0D3E0E2D53E2}"/>
              </a:ext>
            </a:extLst>
          </p:cNvPr>
          <p:cNvSpPr>
            <a:spLocks noGrp="1"/>
          </p:cNvSpPr>
          <p:nvPr>
            <p:ph type="pic" sz="quarter" idx="28"/>
          </p:nvPr>
        </p:nvSpPr>
        <p:spPr>
          <a:xfrm>
            <a:off x="611189"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28" name="Picture Placeholder 14">
            <a:extLst>
              <a:ext uri="{FF2B5EF4-FFF2-40B4-BE49-F238E27FC236}">
                <a16:creationId xmlns:a16="http://schemas.microsoft.com/office/drawing/2014/main" id="{456DD43C-78A6-27F1-EAC7-3D431A3EDE8A}"/>
              </a:ext>
            </a:extLst>
          </p:cNvPr>
          <p:cNvSpPr>
            <a:spLocks noGrp="1"/>
          </p:cNvSpPr>
          <p:nvPr>
            <p:ph type="pic" sz="quarter" idx="29"/>
          </p:nvPr>
        </p:nvSpPr>
        <p:spPr>
          <a:xfrm>
            <a:off x="3407307"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29" name="Picture Placeholder 14">
            <a:extLst>
              <a:ext uri="{FF2B5EF4-FFF2-40B4-BE49-F238E27FC236}">
                <a16:creationId xmlns:a16="http://schemas.microsoft.com/office/drawing/2014/main" id="{E18CD1FE-28B7-5764-1B9A-212E0F57E5B3}"/>
              </a:ext>
            </a:extLst>
          </p:cNvPr>
          <p:cNvSpPr>
            <a:spLocks noGrp="1"/>
          </p:cNvSpPr>
          <p:nvPr>
            <p:ph type="pic" sz="quarter" idx="30"/>
          </p:nvPr>
        </p:nvSpPr>
        <p:spPr>
          <a:xfrm>
            <a:off x="6203423"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30" name="Picture Placeholder 14">
            <a:extLst>
              <a:ext uri="{FF2B5EF4-FFF2-40B4-BE49-F238E27FC236}">
                <a16:creationId xmlns:a16="http://schemas.microsoft.com/office/drawing/2014/main" id="{89F450FC-A8BA-3C2E-2B2D-78CE88B82EE1}"/>
              </a:ext>
            </a:extLst>
          </p:cNvPr>
          <p:cNvSpPr>
            <a:spLocks noGrp="1"/>
          </p:cNvSpPr>
          <p:nvPr>
            <p:ph type="pic" sz="quarter" idx="31"/>
          </p:nvPr>
        </p:nvSpPr>
        <p:spPr>
          <a:xfrm>
            <a:off x="8999539"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16"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7"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909049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x images + 5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3429000"/>
            <a:ext cx="20208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2854446" y="3429000"/>
            <a:ext cx="20208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5097701" y="3429000"/>
            <a:ext cx="20208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76FC6977-82A3-F234-E419-C1A193DA8F54}"/>
              </a:ext>
            </a:extLst>
          </p:cNvPr>
          <p:cNvSpPr>
            <a:spLocks noGrp="1"/>
          </p:cNvSpPr>
          <p:nvPr>
            <p:ph idx="18"/>
          </p:nvPr>
        </p:nvSpPr>
        <p:spPr>
          <a:xfrm>
            <a:off x="7339367" y="3429000"/>
            <a:ext cx="20208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A87213A6-C1D4-DEC5-3BAE-D9720DACE687}"/>
              </a:ext>
            </a:extLst>
          </p:cNvPr>
          <p:cNvSpPr>
            <a:spLocks noGrp="1"/>
          </p:cNvSpPr>
          <p:nvPr>
            <p:ph idx="27"/>
          </p:nvPr>
        </p:nvSpPr>
        <p:spPr>
          <a:xfrm>
            <a:off x="9558341" y="3429000"/>
            <a:ext cx="20208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5C2DF38F-91C7-77CE-54D8-6DCC71398E94}"/>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08B887A4-2C34-B716-E59A-CDA142E3A204}"/>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32" name="Text Placeholder 11">
            <a:extLst>
              <a:ext uri="{FF2B5EF4-FFF2-40B4-BE49-F238E27FC236}">
                <a16:creationId xmlns:a16="http://schemas.microsoft.com/office/drawing/2014/main" id="{01FF7BEC-9862-7B33-CCEF-7E1E501F4753}"/>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33" name="Picture Placeholder 14">
            <a:extLst>
              <a:ext uri="{FF2B5EF4-FFF2-40B4-BE49-F238E27FC236}">
                <a16:creationId xmlns:a16="http://schemas.microsoft.com/office/drawing/2014/main" id="{AEB8567A-E676-1ED2-14C9-895D9EAC725C}"/>
              </a:ext>
            </a:extLst>
          </p:cNvPr>
          <p:cNvSpPr>
            <a:spLocks noGrp="1"/>
          </p:cNvSpPr>
          <p:nvPr>
            <p:ph type="pic" sz="quarter" idx="28"/>
          </p:nvPr>
        </p:nvSpPr>
        <p:spPr>
          <a:xfrm>
            <a:off x="611189"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34" name="Picture Placeholder 14">
            <a:extLst>
              <a:ext uri="{FF2B5EF4-FFF2-40B4-BE49-F238E27FC236}">
                <a16:creationId xmlns:a16="http://schemas.microsoft.com/office/drawing/2014/main" id="{B552BC90-1BD6-CD60-CC76-5B377991F252}"/>
              </a:ext>
            </a:extLst>
          </p:cNvPr>
          <p:cNvSpPr>
            <a:spLocks noGrp="1"/>
          </p:cNvSpPr>
          <p:nvPr>
            <p:ph type="pic" sz="quarter" idx="29"/>
          </p:nvPr>
        </p:nvSpPr>
        <p:spPr>
          <a:xfrm>
            <a:off x="2847977"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35" name="Picture Placeholder 14">
            <a:extLst>
              <a:ext uri="{FF2B5EF4-FFF2-40B4-BE49-F238E27FC236}">
                <a16:creationId xmlns:a16="http://schemas.microsoft.com/office/drawing/2014/main" id="{3998BB70-E07D-95F4-BB38-E534A414BC14}"/>
              </a:ext>
            </a:extLst>
          </p:cNvPr>
          <p:cNvSpPr>
            <a:spLocks noGrp="1"/>
          </p:cNvSpPr>
          <p:nvPr>
            <p:ph type="pic" sz="quarter" idx="31"/>
          </p:nvPr>
        </p:nvSpPr>
        <p:spPr>
          <a:xfrm>
            <a:off x="5084765"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36" name="Picture Placeholder 14">
            <a:extLst>
              <a:ext uri="{FF2B5EF4-FFF2-40B4-BE49-F238E27FC236}">
                <a16:creationId xmlns:a16="http://schemas.microsoft.com/office/drawing/2014/main" id="{21A47EDD-DD3C-6D55-8413-C888ED761AF8}"/>
              </a:ext>
            </a:extLst>
          </p:cNvPr>
          <p:cNvSpPr>
            <a:spLocks noGrp="1"/>
          </p:cNvSpPr>
          <p:nvPr>
            <p:ph type="pic" sz="quarter" idx="32"/>
          </p:nvPr>
        </p:nvSpPr>
        <p:spPr>
          <a:xfrm>
            <a:off x="7321553"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37" name="Picture Placeholder 14">
            <a:extLst>
              <a:ext uri="{FF2B5EF4-FFF2-40B4-BE49-F238E27FC236}">
                <a16:creationId xmlns:a16="http://schemas.microsoft.com/office/drawing/2014/main" id="{1BB7BB65-64FA-07D3-B6C7-4C91C9D3AE97}"/>
              </a:ext>
            </a:extLst>
          </p:cNvPr>
          <p:cNvSpPr>
            <a:spLocks noGrp="1"/>
          </p:cNvSpPr>
          <p:nvPr>
            <p:ph type="pic" sz="quarter" idx="33"/>
          </p:nvPr>
        </p:nvSpPr>
        <p:spPr>
          <a:xfrm>
            <a:off x="9558341" y="2019299"/>
            <a:ext cx="1242616" cy="1242699"/>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17"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1710568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 Callou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2019300"/>
            <a:ext cx="7240587"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6">
            <a:extLst>
              <a:ext uri="{FF2B5EF4-FFF2-40B4-BE49-F238E27FC236}">
                <a16:creationId xmlns:a16="http://schemas.microsoft.com/office/drawing/2014/main" id="{4DAE13AE-8859-E2CA-B66C-56EE1C081BD0}"/>
              </a:ext>
            </a:extLst>
          </p:cNvPr>
          <p:cNvSpPr>
            <a:spLocks noGrp="1"/>
          </p:cNvSpPr>
          <p:nvPr>
            <p:ph type="body" sz="quarter" idx="19" hasCustomPrompt="1"/>
          </p:nvPr>
        </p:nvSpPr>
        <p:spPr>
          <a:xfrm>
            <a:off x="8067677" y="2019299"/>
            <a:ext cx="3511551" cy="3894138"/>
          </a:xfrm>
          <a:solidFill>
            <a:schemeClr val="accent1"/>
          </a:solidFill>
        </p:spPr>
        <p:txBody>
          <a:bodyPr lIns="144000" tIns="144000" rIns="144000" bIns="144000" anchor="ctr"/>
          <a:lstStyle>
            <a:lvl1pPr algn="ctr">
              <a:lnSpc>
                <a:spcPct val="100000"/>
              </a:lnSpc>
              <a:spcAft>
                <a:spcPts val="0"/>
              </a:spcAft>
              <a:defRPr sz="8000" b="1">
                <a:solidFill>
                  <a:schemeClr val="bg1"/>
                </a:solidFill>
              </a:defRPr>
            </a:lvl1pPr>
            <a:lvl2pPr marL="0" indent="0" algn="ctr">
              <a:lnSpc>
                <a:spcPct val="100000"/>
              </a:lnSpc>
              <a:spcAft>
                <a:spcPts val="0"/>
              </a:spcAft>
              <a:buNone/>
              <a:defRPr sz="1800">
                <a:solidFill>
                  <a:schemeClr val="bg1"/>
                </a:solidFill>
              </a:defRPr>
            </a:lvl2pPr>
            <a:lvl3pPr marL="0" indent="0" algn="ctr">
              <a:lnSpc>
                <a:spcPct val="100000"/>
              </a:lnSpc>
              <a:spcAft>
                <a:spcPts val="0"/>
              </a:spcAft>
              <a:buNone/>
              <a:defRPr>
                <a:solidFill>
                  <a:schemeClr val="bg1"/>
                </a:solidFill>
              </a:defRPr>
            </a:lvl3pPr>
            <a:lvl4pPr algn="ctr">
              <a:lnSpc>
                <a:spcPct val="100000"/>
              </a:lnSpc>
              <a:spcAft>
                <a:spcPts val="0"/>
              </a:spcAft>
              <a:defRPr>
                <a:solidFill>
                  <a:schemeClr val="bg1"/>
                </a:solidFill>
              </a:defRPr>
            </a:lvl4pPr>
            <a:lvl5pPr algn="ctr">
              <a:lnSpc>
                <a:spcPct val="100000"/>
              </a:lnSpc>
              <a:spcAft>
                <a:spcPts val="0"/>
              </a:spcAft>
              <a:defRPr>
                <a:solidFill>
                  <a:schemeClr val="bg1"/>
                </a:solidFill>
              </a:defRPr>
            </a:lvl5pPr>
          </a:lstStyle>
          <a:p>
            <a:pPr lvl="0"/>
            <a:r>
              <a:rPr lang="en-US"/>
              <a:t>####</a:t>
            </a:r>
          </a:p>
          <a:p>
            <a:pPr lvl="1"/>
            <a:r>
              <a:rPr lang="en-US"/>
              <a:t>Second level</a:t>
            </a:r>
          </a:p>
          <a:p>
            <a:pPr lvl="2"/>
            <a:r>
              <a:rPr lang="en-US"/>
              <a:t>Third level</a:t>
            </a:r>
          </a:p>
        </p:txBody>
      </p:sp>
      <p:sp>
        <p:nvSpPr>
          <p:cNvPr id="8" name="Text Placeholder 21">
            <a:extLst>
              <a:ext uri="{FF2B5EF4-FFF2-40B4-BE49-F238E27FC236}">
                <a16:creationId xmlns:a16="http://schemas.microsoft.com/office/drawing/2014/main" id="{A55E6757-A525-4129-D1DC-70D3DFC8AB5D}"/>
              </a:ext>
            </a:extLst>
          </p:cNvPr>
          <p:cNvSpPr>
            <a:spLocks noGrp="1"/>
          </p:cNvSpPr>
          <p:nvPr>
            <p:ph type="body" sz="quarter" idx="20" hasCustomPrompt="1"/>
          </p:nvPr>
        </p:nvSpPr>
        <p:spPr>
          <a:xfrm rot="16200000">
            <a:off x="7833675" y="3876369"/>
            <a:ext cx="288000" cy="180000"/>
          </a:xfrm>
          <a:prstGeom prst="triangle">
            <a:avLst/>
          </a:prstGeom>
          <a:solidFill>
            <a:schemeClr val="accent1"/>
          </a:solidFill>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78215D9A-6C01-0EA3-7237-59094A7D311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0" name="Title 1">
            <a:extLst>
              <a:ext uri="{FF2B5EF4-FFF2-40B4-BE49-F238E27FC236}">
                <a16:creationId xmlns:a16="http://schemas.microsoft.com/office/drawing/2014/main" id="{1F080D9C-F443-6E1A-8204-60F3D8A10FB8}"/>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D210D46B-F930-8DCA-7CC4-FBB72FE9BB1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1399610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 Callout Headline">
    <p:spTree>
      <p:nvGrpSpPr>
        <p:cNvPr id="1" name=""/>
        <p:cNvGrpSpPr/>
        <p:nvPr/>
      </p:nvGrpSpPr>
      <p:grpSpPr>
        <a:xfrm>
          <a:off x="0" y="0"/>
          <a:ext cx="0" cy="0"/>
          <a:chOff x="0" y="0"/>
          <a:chExt cx="0" cy="0"/>
        </a:xfrm>
      </p:grpSpPr>
      <p:sp>
        <p:nvSpPr>
          <p:cNvPr id="8" name="Text Placeholder 21">
            <a:extLst>
              <a:ext uri="{FF2B5EF4-FFF2-40B4-BE49-F238E27FC236}">
                <a16:creationId xmlns:a16="http://schemas.microsoft.com/office/drawing/2014/main" id="{A55E6757-A525-4129-D1DC-70D3DFC8AB5D}"/>
              </a:ext>
            </a:extLst>
          </p:cNvPr>
          <p:cNvSpPr>
            <a:spLocks noGrp="1"/>
          </p:cNvSpPr>
          <p:nvPr>
            <p:ph type="body" sz="quarter" idx="20" hasCustomPrompt="1"/>
          </p:nvPr>
        </p:nvSpPr>
        <p:spPr>
          <a:xfrm rot="16200000">
            <a:off x="7833675" y="3876370"/>
            <a:ext cx="288000" cy="180000"/>
          </a:xfrm>
          <a:prstGeom prst="triangle">
            <a:avLst/>
          </a:prstGeom>
          <a:solidFill>
            <a:schemeClr val="accent1"/>
          </a:solidFill>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9" name="Text Placeholder 6">
            <a:extLst>
              <a:ext uri="{FF2B5EF4-FFF2-40B4-BE49-F238E27FC236}">
                <a16:creationId xmlns:a16="http://schemas.microsoft.com/office/drawing/2014/main" id="{BEF63940-33D7-F6A8-7886-02953EB23651}"/>
              </a:ext>
            </a:extLst>
          </p:cNvPr>
          <p:cNvSpPr>
            <a:spLocks noGrp="1"/>
          </p:cNvSpPr>
          <p:nvPr>
            <p:ph type="body" sz="quarter" idx="22"/>
          </p:nvPr>
        </p:nvSpPr>
        <p:spPr>
          <a:xfrm>
            <a:off x="8067677" y="2019300"/>
            <a:ext cx="3511551" cy="3894138"/>
          </a:xfrm>
          <a:solidFill>
            <a:schemeClr val="accent1"/>
          </a:solidFill>
        </p:spPr>
        <p:txBody>
          <a:bodyPr lIns="288000" tIns="288000" rIns="288000" bIns="288000" anchor="t"/>
          <a:lstStyle>
            <a:lvl1pPr algn="l">
              <a:lnSpc>
                <a:spcPct val="100000"/>
              </a:lnSpc>
              <a:spcAft>
                <a:spcPts val="0"/>
              </a:spcAft>
              <a:defRPr sz="2000" b="1">
                <a:solidFill>
                  <a:schemeClr val="bg1"/>
                </a:solidFill>
              </a:defRPr>
            </a:lvl1pPr>
            <a:lvl2pPr marL="0" indent="0" algn="l">
              <a:lnSpc>
                <a:spcPct val="100000"/>
              </a:lnSpc>
              <a:spcBef>
                <a:spcPts val="2400"/>
              </a:spcBef>
              <a:spcAft>
                <a:spcPts val="0"/>
              </a:spcAft>
              <a:buNone/>
              <a:defRPr sz="1600">
                <a:solidFill>
                  <a:schemeClr val="bg1"/>
                </a:solidFill>
              </a:defRPr>
            </a:lvl2pPr>
            <a:lvl3pPr marL="179996" indent="-179996" algn="l">
              <a:lnSpc>
                <a:spcPct val="100000"/>
              </a:lnSpc>
              <a:spcAft>
                <a:spcPts val="600"/>
              </a:spcAft>
              <a:buFont typeface="Arial" panose="020B0604020202020204" pitchFamily="34" charset="0"/>
              <a:buChar char="•"/>
              <a:defRPr>
                <a:solidFill>
                  <a:schemeClr val="bg1"/>
                </a:solidFill>
              </a:defRPr>
            </a:lvl3pPr>
            <a:lvl4pPr marL="179996" algn="ctr">
              <a:lnSpc>
                <a:spcPct val="100000"/>
              </a:lnSpc>
              <a:spcAft>
                <a:spcPts val="0"/>
              </a:spcAft>
              <a:defRPr>
                <a:solidFill>
                  <a:schemeClr val="bg1"/>
                </a:solidFill>
              </a:defRPr>
            </a:lvl4pPr>
            <a:lvl5pPr algn="ctr">
              <a:lnSpc>
                <a:spcPct val="100000"/>
              </a:lnSpc>
              <a:spcAft>
                <a:spcPts val="0"/>
              </a:spcAft>
              <a:defRPr>
                <a:solidFill>
                  <a:schemeClr val="bg1"/>
                </a:solidFill>
              </a:defRPr>
            </a:lvl5p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Click to edit Master text styles</a:t>
            </a:r>
          </a:p>
          <a:p>
            <a:pPr lvl="1"/>
            <a:r>
              <a:rPr lang="en-US"/>
              <a:t>Second level</a:t>
            </a:r>
          </a:p>
          <a:p>
            <a:pPr lvl="2"/>
            <a:r>
              <a:rPr lang="en-US"/>
              <a:t>Third level</a:t>
            </a:r>
          </a:p>
        </p:txBody>
      </p:sp>
      <p:sp>
        <p:nvSpPr>
          <p:cNvPr id="2" name="Text Placeholder 21">
            <a:extLst>
              <a:ext uri="{FF2B5EF4-FFF2-40B4-BE49-F238E27FC236}">
                <a16:creationId xmlns:a16="http://schemas.microsoft.com/office/drawing/2014/main" id="{8C92CDD2-8742-3DA0-3BF8-322E80E87DE1}"/>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0" name="Title 1">
            <a:extLst>
              <a:ext uri="{FF2B5EF4-FFF2-40B4-BE49-F238E27FC236}">
                <a16:creationId xmlns:a16="http://schemas.microsoft.com/office/drawing/2014/main" id="{48570430-36EE-8DF5-CAD4-D82B72415A44}"/>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F12D3806-0EEE-0EE6-C99D-0F45D09F0F61}"/>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7" name="Content Placeholder 2">
            <a:extLst>
              <a:ext uri="{FF2B5EF4-FFF2-40B4-BE49-F238E27FC236}">
                <a16:creationId xmlns:a16="http://schemas.microsoft.com/office/drawing/2014/main" id="{993AC8E4-BD9F-DB7C-92F5-B9815520A213}"/>
              </a:ext>
            </a:extLst>
          </p:cNvPr>
          <p:cNvSpPr>
            <a:spLocks noGrp="1"/>
          </p:cNvSpPr>
          <p:nvPr>
            <p:ph idx="1"/>
          </p:nvPr>
        </p:nvSpPr>
        <p:spPr>
          <a:xfrm>
            <a:off x="611189" y="2019300"/>
            <a:ext cx="7240587"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3425199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allout + Conten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DAE13AE-8859-E2CA-B66C-56EE1C081BD0}"/>
              </a:ext>
            </a:extLst>
          </p:cNvPr>
          <p:cNvSpPr>
            <a:spLocks noGrp="1"/>
          </p:cNvSpPr>
          <p:nvPr>
            <p:ph type="body" sz="quarter" idx="19" hasCustomPrompt="1"/>
          </p:nvPr>
        </p:nvSpPr>
        <p:spPr>
          <a:xfrm>
            <a:off x="611190" y="2019300"/>
            <a:ext cx="3511551" cy="3894138"/>
          </a:xfrm>
          <a:solidFill>
            <a:schemeClr val="accent1"/>
          </a:solidFill>
        </p:spPr>
        <p:txBody>
          <a:bodyPr lIns="144000" tIns="144000" rIns="144000" bIns="144000" anchor="ctr"/>
          <a:lstStyle>
            <a:lvl1pPr algn="ctr">
              <a:lnSpc>
                <a:spcPct val="100000"/>
              </a:lnSpc>
              <a:spcAft>
                <a:spcPts val="0"/>
              </a:spcAft>
              <a:defRPr sz="8000" b="1">
                <a:solidFill>
                  <a:schemeClr val="bg1"/>
                </a:solidFill>
              </a:defRPr>
            </a:lvl1pPr>
            <a:lvl2pPr marL="0" indent="0" algn="ctr">
              <a:lnSpc>
                <a:spcPct val="100000"/>
              </a:lnSpc>
              <a:spcAft>
                <a:spcPts val="0"/>
              </a:spcAft>
              <a:buNone/>
              <a:defRPr sz="1800">
                <a:solidFill>
                  <a:schemeClr val="bg1"/>
                </a:solidFill>
              </a:defRPr>
            </a:lvl2pPr>
            <a:lvl3pPr marL="0" indent="0" algn="ctr">
              <a:lnSpc>
                <a:spcPct val="100000"/>
              </a:lnSpc>
              <a:spcAft>
                <a:spcPts val="0"/>
              </a:spcAft>
              <a:buNone/>
              <a:defRPr>
                <a:solidFill>
                  <a:schemeClr val="bg1"/>
                </a:solidFill>
              </a:defRPr>
            </a:lvl3pPr>
            <a:lvl4pPr algn="ctr">
              <a:lnSpc>
                <a:spcPct val="100000"/>
              </a:lnSpc>
              <a:spcAft>
                <a:spcPts val="0"/>
              </a:spcAft>
              <a:defRPr>
                <a:solidFill>
                  <a:schemeClr val="bg1"/>
                </a:solidFill>
              </a:defRPr>
            </a:lvl4pPr>
            <a:lvl5pPr algn="ctr">
              <a:lnSpc>
                <a:spcPct val="100000"/>
              </a:lnSpc>
              <a:spcAft>
                <a:spcPts val="0"/>
              </a:spcAft>
              <a:defRPr>
                <a:solidFill>
                  <a:schemeClr val="bg1"/>
                </a:solidFill>
              </a:defRPr>
            </a:lvl5pPr>
          </a:lstStyle>
          <a:p>
            <a:pPr lvl="0"/>
            <a:r>
              <a:rPr lang="en-US"/>
              <a:t>####</a:t>
            </a:r>
          </a:p>
          <a:p>
            <a:pPr lvl="1"/>
            <a:r>
              <a:rPr lang="en-US"/>
              <a:t>Second level</a:t>
            </a:r>
          </a:p>
          <a:p>
            <a:pPr lvl="2"/>
            <a:r>
              <a:rPr lang="en-US"/>
              <a:t>Third level</a:t>
            </a:r>
          </a:p>
        </p:txBody>
      </p:sp>
      <p:sp>
        <p:nvSpPr>
          <p:cNvPr id="8" name="Text Placeholder 21">
            <a:extLst>
              <a:ext uri="{FF2B5EF4-FFF2-40B4-BE49-F238E27FC236}">
                <a16:creationId xmlns:a16="http://schemas.microsoft.com/office/drawing/2014/main" id="{A55E6757-A525-4129-D1DC-70D3DFC8AB5D}"/>
              </a:ext>
            </a:extLst>
          </p:cNvPr>
          <p:cNvSpPr>
            <a:spLocks noGrp="1"/>
          </p:cNvSpPr>
          <p:nvPr>
            <p:ph type="body" sz="quarter" idx="20" hasCustomPrompt="1"/>
          </p:nvPr>
        </p:nvSpPr>
        <p:spPr>
          <a:xfrm rot="5400000">
            <a:off x="4068739" y="3876369"/>
            <a:ext cx="288000" cy="180000"/>
          </a:xfrm>
          <a:prstGeom prst="triangle">
            <a:avLst/>
          </a:prstGeom>
          <a:solidFill>
            <a:schemeClr val="accent1"/>
          </a:solidFill>
        </p:spPr>
        <p:txBody>
          <a:bodyPr>
            <a:noAutofit/>
          </a:bodyPr>
          <a:lstStyle>
            <a:lvl1pPr marL="0" indent="0">
              <a:lnSpc>
                <a:spcPct val="100000"/>
              </a:lnSpc>
              <a:spcAft>
                <a:spcPts val="0"/>
              </a:spcAft>
              <a:buFont typeface="Arial" panose="020B0604020202020204" pitchFamily="34" charset="0"/>
              <a:buNone/>
              <a:defRPr sz="133" b="1">
                <a:solidFill>
                  <a:schemeClr val="accent1">
                    <a:alpha val="0"/>
                  </a:schemeClr>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0C7E209F-4AE5-A85D-19C8-EB4807C05CC6}"/>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0" name="Title 1">
            <a:extLst>
              <a:ext uri="{FF2B5EF4-FFF2-40B4-BE49-F238E27FC236}">
                <a16:creationId xmlns:a16="http://schemas.microsoft.com/office/drawing/2014/main" id="{E1E43E7B-20E5-753F-42A0-FEEEE84E2EAD}"/>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4A83D99F-FB95-DEF0-ED4A-293CAEA78306}"/>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9" name="Content Placeholder 2">
            <a:extLst>
              <a:ext uri="{FF2B5EF4-FFF2-40B4-BE49-F238E27FC236}">
                <a16:creationId xmlns:a16="http://schemas.microsoft.com/office/drawing/2014/main" id="{E0927289-0F0B-F9C5-5719-3D6739931C7C}"/>
              </a:ext>
            </a:extLst>
          </p:cNvPr>
          <p:cNvSpPr>
            <a:spLocks noGrp="1"/>
          </p:cNvSpPr>
          <p:nvPr>
            <p:ph idx="1"/>
          </p:nvPr>
        </p:nvSpPr>
        <p:spPr>
          <a:xfrm>
            <a:off x="4338639" y="2019300"/>
            <a:ext cx="7240587"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819247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allout Headline + Conten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DAE13AE-8859-E2CA-B66C-56EE1C081BD0}"/>
              </a:ext>
            </a:extLst>
          </p:cNvPr>
          <p:cNvSpPr>
            <a:spLocks noGrp="1"/>
          </p:cNvSpPr>
          <p:nvPr>
            <p:ph type="body" sz="quarter" idx="19"/>
          </p:nvPr>
        </p:nvSpPr>
        <p:spPr>
          <a:xfrm>
            <a:off x="611190" y="2019300"/>
            <a:ext cx="3511551" cy="3894138"/>
          </a:xfrm>
          <a:solidFill>
            <a:schemeClr val="accent1"/>
          </a:solidFill>
        </p:spPr>
        <p:txBody>
          <a:bodyPr lIns="288000" tIns="288000" rIns="288000" bIns="288000" anchor="t"/>
          <a:lstStyle>
            <a:lvl1pPr algn="l">
              <a:lnSpc>
                <a:spcPct val="100000"/>
              </a:lnSpc>
              <a:spcAft>
                <a:spcPts val="0"/>
              </a:spcAft>
              <a:defRPr sz="2000" b="1">
                <a:solidFill>
                  <a:schemeClr val="bg1"/>
                </a:solidFill>
              </a:defRPr>
            </a:lvl1pPr>
            <a:lvl2pPr marL="0" indent="0" algn="l">
              <a:lnSpc>
                <a:spcPct val="100000"/>
              </a:lnSpc>
              <a:spcBef>
                <a:spcPts val="2400"/>
              </a:spcBef>
              <a:spcAft>
                <a:spcPts val="0"/>
              </a:spcAft>
              <a:buNone/>
              <a:defRPr sz="1600">
                <a:solidFill>
                  <a:schemeClr val="bg1"/>
                </a:solidFill>
              </a:defRPr>
            </a:lvl2pPr>
            <a:lvl3pPr marL="179996" indent="-179996" algn="l">
              <a:lnSpc>
                <a:spcPct val="100000"/>
              </a:lnSpc>
              <a:spcAft>
                <a:spcPts val="600"/>
              </a:spcAft>
              <a:buFont typeface="Arial" panose="020B0604020202020204" pitchFamily="34" charset="0"/>
              <a:buChar char="•"/>
              <a:defRPr>
                <a:solidFill>
                  <a:schemeClr val="bg1"/>
                </a:solidFill>
              </a:defRPr>
            </a:lvl3pPr>
            <a:lvl4pPr marL="179996" algn="ctr">
              <a:lnSpc>
                <a:spcPct val="100000"/>
              </a:lnSpc>
              <a:spcAft>
                <a:spcPts val="0"/>
              </a:spcAft>
              <a:defRPr>
                <a:solidFill>
                  <a:schemeClr val="bg1"/>
                </a:solidFill>
              </a:defRPr>
            </a:lvl4pPr>
            <a:lvl5pPr algn="ctr">
              <a:lnSpc>
                <a:spcPct val="100000"/>
              </a:lnSpc>
              <a:spcAft>
                <a:spcPts val="0"/>
              </a:spcAft>
              <a:defRPr>
                <a:solidFill>
                  <a:schemeClr val="bg1"/>
                </a:solidFill>
              </a:defRPr>
            </a:lvl5p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Click to edit Master text styles</a:t>
            </a:r>
          </a:p>
          <a:p>
            <a:pPr lvl="1"/>
            <a:r>
              <a:rPr lang="en-US"/>
              <a:t>Second level</a:t>
            </a:r>
          </a:p>
          <a:p>
            <a:pPr lvl="2"/>
            <a:r>
              <a:rPr lang="en-US"/>
              <a:t>Third level</a:t>
            </a:r>
          </a:p>
        </p:txBody>
      </p:sp>
      <p:sp>
        <p:nvSpPr>
          <p:cNvPr id="8" name="Text Placeholder 21">
            <a:extLst>
              <a:ext uri="{FF2B5EF4-FFF2-40B4-BE49-F238E27FC236}">
                <a16:creationId xmlns:a16="http://schemas.microsoft.com/office/drawing/2014/main" id="{A55E6757-A525-4129-D1DC-70D3DFC8AB5D}"/>
              </a:ext>
            </a:extLst>
          </p:cNvPr>
          <p:cNvSpPr>
            <a:spLocks noGrp="1"/>
          </p:cNvSpPr>
          <p:nvPr>
            <p:ph type="body" sz="quarter" idx="20" hasCustomPrompt="1"/>
          </p:nvPr>
        </p:nvSpPr>
        <p:spPr>
          <a:xfrm rot="5400000">
            <a:off x="4068739" y="3876369"/>
            <a:ext cx="288000" cy="180000"/>
          </a:xfrm>
          <a:prstGeom prst="triangle">
            <a:avLst/>
          </a:prstGeom>
          <a:solidFill>
            <a:schemeClr val="accent1"/>
          </a:solidFill>
        </p:spPr>
        <p:txBody>
          <a:bodyPr>
            <a:noAutofit/>
          </a:bodyPr>
          <a:lstStyle>
            <a:lvl1pPr marL="0" indent="0">
              <a:lnSpc>
                <a:spcPct val="100000"/>
              </a:lnSpc>
              <a:spcAft>
                <a:spcPts val="0"/>
              </a:spcAft>
              <a:buFont typeface="Arial" panose="020B0604020202020204" pitchFamily="34" charset="0"/>
              <a:buNone/>
              <a:defRPr sz="133" b="1">
                <a:solidFill>
                  <a:schemeClr val="accent1">
                    <a:alpha val="0"/>
                  </a:schemeClr>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1E9C6DEE-B3DF-0B75-E497-42B07C59FFBB}"/>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0" name="Title 1">
            <a:extLst>
              <a:ext uri="{FF2B5EF4-FFF2-40B4-BE49-F238E27FC236}">
                <a16:creationId xmlns:a16="http://schemas.microsoft.com/office/drawing/2014/main" id="{4C7E0140-44A1-C2B4-5C13-E2C4A057E709}"/>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CC648CB5-5BB9-1C45-9B15-72AA73E5D09F}"/>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9" name="Content Placeholder 2">
            <a:extLst>
              <a:ext uri="{FF2B5EF4-FFF2-40B4-BE49-F238E27FC236}">
                <a16:creationId xmlns:a16="http://schemas.microsoft.com/office/drawing/2014/main" id="{23434395-1ED3-D521-722B-A22FEFC2414C}"/>
              </a:ext>
            </a:extLst>
          </p:cNvPr>
          <p:cNvSpPr>
            <a:spLocks noGrp="1"/>
          </p:cNvSpPr>
          <p:nvPr>
            <p:ph idx="1"/>
          </p:nvPr>
        </p:nvSpPr>
        <p:spPr>
          <a:xfrm>
            <a:off x="4338639" y="2019300"/>
            <a:ext cx="7240587"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1451735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E7C73F-6FAA-386F-A0B4-714CF70CDA1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B11F2D08-9951-AD54-50C5-C062EEEFE572}"/>
              </a:ext>
            </a:extLst>
          </p:cNvPr>
          <p:cNvSpPr>
            <a:spLocks noGrp="1"/>
          </p:cNvSpPr>
          <p:nvPr>
            <p:ph type="dt" sz="half" idx="10"/>
          </p:nvPr>
        </p:nvSpPr>
        <p:spPr/>
        <p:txBody>
          <a:bodyPr/>
          <a:lstStyle/>
          <a:p>
            <a:endParaRPr lang="es-CO"/>
          </a:p>
        </p:txBody>
      </p:sp>
      <p:sp>
        <p:nvSpPr>
          <p:cNvPr id="4" name="Marcador de pie de página 3">
            <a:extLst>
              <a:ext uri="{FF2B5EF4-FFF2-40B4-BE49-F238E27FC236}">
                <a16:creationId xmlns:a16="http://schemas.microsoft.com/office/drawing/2014/main" id="{1A0CA58E-ECA3-3BFA-9CC9-D61051110BCC}"/>
              </a:ext>
            </a:extLst>
          </p:cNvPr>
          <p:cNvSpPr>
            <a:spLocks noGrp="1"/>
          </p:cNvSpPr>
          <p:nvPr>
            <p:ph type="ftr" sz="quarter" idx="11"/>
          </p:nvPr>
        </p:nvSpPr>
        <p:spPr/>
        <p:txBody>
          <a:bodyPr/>
          <a:lstStyle/>
          <a:p>
            <a:r>
              <a:rPr lang="en-US"/>
              <a:t>For Institutional Use Only. Not for Public Distribution. ©2025 ARTHUR J. GALLAGHER &amp; CO.</a:t>
            </a:r>
            <a:endParaRPr lang="es-CO"/>
          </a:p>
        </p:txBody>
      </p:sp>
      <p:sp>
        <p:nvSpPr>
          <p:cNvPr id="5" name="Marcador de número de diapositiva 4">
            <a:extLst>
              <a:ext uri="{FF2B5EF4-FFF2-40B4-BE49-F238E27FC236}">
                <a16:creationId xmlns:a16="http://schemas.microsoft.com/office/drawing/2014/main" id="{9024BDA7-67ED-5287-3A6A-2D3E4E6613C6}"/>
              </a:ext>
            </a:extLst>
          </p:cNvPr>
          <p:cNvSpPr>
            <a:spLocks noGrp="1"/>
          </p:cNvSpPr>
          <p:nvPr>
            <p:ph type="sldNum" sz="quarter" idx="12"/>
          </p:nvPr>
        </p:nvSpPr>
        <p:spPr/>
        <p:txBody>
          <a:bodyPr/>
          <a:lstStyle/>
          <a:p>
            <a:fld id="{0B695BBF-3E45-4238-B03D-7647152B0DA0}" type="slidenum">
              <a:rPr lang="es-CO" smtClean="0"/>
              <a:t>‹#›</a:t>
            </a:fld>
            <a:endParaRPr lang="es-CO"/>
          </a:p>
        </p:txBody>
      </p:sp>
    </p:spTree>
    <p:extLst>
      <p:ext uri="{BB962C8B-B14F-4D97-AF65-F5344CB8AC3E}">
        <p14:creationId xmlns:p14="http://schemas.microsoft.com/office/powerpoint/2010/main" val="8043770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meline 3x">
    <p:bg>
      <p:bgPr>
        <a:solidFill>
          <a:schemeClr val="bg1"/>
        </a:solidFill>
        <a:effectLst/>
      </p:bgPr>
    </p:bg>
    <p:spTree>
      <p:nvGrpSpPr>
        <p:cNvPr id="1" name=""/>
        <p:cNvGrpSpPr/>
        <p:nvPr/>
      </p:nvGrpSpPr>
      <p:grpSpPr>
        <a:xfrm>
          <a:off x="0" y="0"/>
          <a:ext cx="0" cy="0"/>
          <a:chOff x="0" y="0"/>
          <a:chExt cx="0" cy="0"/>
        </a:xfrm>
      </p:grpSpPr>
      <p:sp>
        <p:nvSpPr>
          <p:cNvPr id="14" name="Text Placeholder 21">
            <a:extLst>
              <a:ext uri="{FF2B5EF4-FFF2-40B4-BE49-F238E27FC236}">
                <a16:creationId xmlns:a16="http://schemas.microsoft.com/office/drawing/2014/main" id="{9C3C1E9B-C4AD-72DC-88B4-764C1489DBD8}"/>
              </a:ext>
            </a:extLst>
          </p:cNvPr>
          <p:cNvSpPr>
            <a:spLocks noGrp="1"/>
          </p:cNvSpPr>
          <p:nvPr>
            <p:ph type="body" sz="quarter" idx="19"/>
          </p:nvPr>
        </p:nvSpPr>
        <p:spPr>
          <a:xfrm>
            <a:off x="1223964" y="2798059"/>
            <a:ext cx="2062163" cy="630942"/>
          </a:xfrm>
        </p:spPr>
        <p:txBody>
          <a:bodyPr wrap="square" anchor="b">
            <a:spAutoFit/>
          </a:bodyPr>
          <a:lstStyle>
            <a:lvl1pPr algn="l">
              <a:lnSpc>
                <a:spcPct val="100000"/>
              </a:lnSpc>
              <a:defRPr sz="1200" b="1">
                <a:solidFill>
                  <a:schemeClr val="tx1"/>
                </a:solidFill>
              </a:defRPr>
            </a:lvl1pPr>
            <a:lvl2pPr marL="0" indent="0" algn="l">
              <a:lnSpc>
                <a:spcPct val="100000"/>
              </a:lnSpc>
              <a:buNone/>
              <a:defRPr sz="1200">
                <a:solidFill>
                  <a:schemeClr val="tx1"/>
                </a:solidFill>
              </a:defRPr>
            </a:lvl2pPr>
          </a:lstStyle>
          <a:p>
            <a:pPr marL="0" marR="0" lvl="0" indent="0" algn="l"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lvl="1"/>
            <a:r>
              <a:rPr lang="en-US"/>
              <a:t>Second level</a:t>
            </a:r>
          </a:p>
        </p:txBody>
      </p:sp>
      <p:sp>
        <p:nvSpPr>
          <p:cNvPr id="27" name="Text Placeholder 18">
            <a:extLst>
              <a:ext uri="{FF2B5EF4-FFF2-40B4-BE49-F238E27FC236}">
                <a16:creationId xmlns:a16="http://schemas.microsoft.com/office/drawing/2014/main" id="{F96F902A-1D3A-2B97-99B5-48041B731AE1}"/>
              </a:ext>
            </a:extLst>
          </p:cNvPr>
          <p:cNvSpPr>
            <a:spLocks noGrp="1"/>
          </p:cNvSpPr>
          <p:nvPr>
            <p:ph type="body" sz="quarter" idx="26" hasCustomPrompt="1"/>
          </p:nvPr>
        </p:nvSpPr>
        <p:spPr>
          <a:xfrm rot="10800000" flipV="1">
            <a:off x="2341460" y="4290686"/>
            <a:ext cx="3204000" cy="0"/>
          </a:xfrm>
          <a:prstGeom prst="rect">
            <a:avLst/>
          </a:prstGeom>
          <a:noFill/>
          <a:ln w="635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2" name="Text Placeholder 18">
            <a:extLst>
              <a:ext uri="{FF2B5EF4-FFF2-40B4-BE49-F238E27FC236}">
                <a16:creationId xmlns:a16="http://schemas.microsoft.com/office/drawing/2014/main" id="{97C07C8C-02CC-8734-6BF0-D47C35870872}"/>
              </a:ext>
            </a:extLst>
          </p:cNvPr>
          <p:cNvSpPr>
            <a:spLocks noGrp="1"/>
          </p:cNvSpPr>
          <p:nvPr>
            <p:ph type="body" sz="quarter" idx="29" hasCustomPrompt="1"/>
          </p:nvPr>
        </p:nvSpPr>
        <p:spPr>
          <a:xfrm>
            <a:off x="6627491" y="4290688"/>
            <a:ext cx="3204000" cy="0"/>
          </a:xfrm>
          <a:prstGeom prst="rect">
            <a:avLst/>
          </a:prstGeom>
          <a:noFill/>
          <a:ln w="635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41" name="Text Placeholder 21">
            <a:extLst>
              <a:ext uri="{FF2B5EF4-FFF2-40B4-BE49-F238E27FC236}">
                <a16:creationId xmlns:a16="http://schemas.microsoft.com/office/drawing/2014/main" id="{2C1C3398-879E-893A-AE51-A3084253E83C}"/>
              </a:ext>
            </a:extLst>
          </p:cNvPr>
          <p:cNvSpPr>
            <a:spLocks noGrp="1"/>
          </p:cNvSpPr>
          <p:nvPr>
            <p:ph type="body" sz="quarter" idx="38"/>
          </p:nvPr>
        </p:nvSpPr>
        <p:spPr>
          <a:xfrm>
            <a:off x="5064920" y="2798059"/>
            <a:ext cx="2062163" cy="630942"/>
          </a:xfrm>
        </p:spPr>
        <p:txBody>
          <a:bodyPr wrap="square" anchor="b">
            <a:spAutoFit/>
          </a:bodyPr>
          <a:lstStyle>
            <a:lvl1pPr algn="ctr">
              <a:lnSpc>
                <a:spcPct val="100000"/>
              </a:lnSpc>
              <a:defRPr sz="1200" b="1">
                <a:solidFill>
                  <a:schemeClr val="tx1"/>
                </a:solidFill>
              </a:defRPr>
            </a:lvl1pPr>
            <a:lvl2pPr marL="0" indent="0" algn="ctr">
              <a:lnSpc>
                <a:spcPct val="100000"/>
              </a:lnSpc>
              <a:buNone/>
              <a:defRPr sz="1200">
                <a:solidFill>
                  <a:schemeClr val="tx1"/>
                </a:solidFill>
              </a:defRPr>
            </a:lvl2pPr>
          </a:lstStyle>
          <a:p>
            <a:pPr marL="0" marR="0" lvl="0" indent="0" algn="ct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lvl="1"/>
            <a:r>
              <a:rPr lang="en-US"/>
              <a:t>Second level</a:t>
            </a:r>
          </a:p>
        </p:txBody>
      </p:sp>
      <p:sp>
        <p:nvSpPr>
          <p:cNvPr id="42" name="Text Placeholder 21">
            <a:extLst>
              <a:ext uri="{FF2B5EF4-FFF2-40B4-BE49-F238E27FC236}">
                <a16:creationId xmlns:a16="http://schemas.microsoft.com/office/drawing/2014/main" id="{452FCAAF-E433-AADE-314C-BC019E9BA140}"/>
              </a:ext>
            </a:extLst>
          </p:cNvPr>
          <p:cNvSpPr>
            <a:spLocks noGrp="1"/>
          </p:cNvSpPr>
          <p:nvPr>
            <p:ph type="body" sz="quarter" idx="39"/>
          </p:nvPr>
        </p:nvSpPr>
        <p:spPr>
          <a:xfrm>
            <a:off x="8894761" y="2798059"/>
            <a:ext cx="2062163" cy="630942"/>
          </a:xfrm>
        </p:spPr>
        <p:txBody>
          <a:bodyPr wrap="square" anchor="b">
            <a:spAutoFit/>
          </a:bodyPr>
          <a:lstStyle>
            <a:lvl1pPr algn="r">
              <a:lnSpc>
                <a:spcPct val="100000"/>
              </a:lnSpc>
              <a:defRPr sz="1200" b="1">
                <a:solidFill>
                  <a:schemeClr val="tx1"/>
                </a:solidFill>
              </a:defRPr>
            </a:lvl1pPr>
            <a:lvl2pPr marL="0" indent="0" algn="r">
              <a:lnSpc>
                <a:spcPct val="100000"/>
              </a:lnSpc>
              <a:buNone/>
              <a:defRPr sz="1200">
                <a:solidFill>
                  <a:schemeClr val="tx1"/>
                </a:solidFill>
              </a:defRPr>
            </a:lvl2pPr>
          </a:lstStyle>
          <a:p>
            <a:pPr marL="0" marR="0" lvl="0" indent="0" algn="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lvl="1"/>
            <a:r>
              <a:rPr lang="en-US"/>
              <a:t>Second level</a:t>
            </a:r>
          </a:p>
        </p:txBody>
      </p:sp>
      <p:sp>
        <p:nvSpPr>
          <p:cNvPr id="8" name="Text Placeholder 18">
            <a:extLst>
              <a:ext uri="{FF2B5EF4-FFF2-40B4-BE49-F238E27FC236}">
                <a16:creationId xmlns:a16="http://schemas.microsoft.com/office/drawing/2014/main" id="{CE5F4CE9-4BFD-E124-97AD-7D2F67831FB3}"/>
              </a:ext>
            </a:extLst>
          </p:cNvPr>
          <p:cNvSpPr>
            <a:spLocks noGrp="1" noChangeAspect="1"/>
          </p:cNvSpPr>
          <p:nvPr>
            <p:ph type="body" sz="quarter" idx="10" hasCustomPrompt="1"/>
          </p:nvPr>
        </p:nvSpPr>
        <p:spPr>
          <a:xfrm>
            <a:off x="1249363"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11" name="Text Placeholder 18">
            <a:extLst>
              <a:ext uri="{FF2B5EF4-FFF2-40B4-BE49-F238E27FC236}">
                <a16:creationId xmlns:a16="http://schemas.microsoft.com/office/drawing/2014/main" id="{C5598F6E-E324-7BB8-1179-EE95E0194CD4}"/>
              </a:ext>
            </a:extLst>
          </p:cNvPr>
          <p:cNvSpPr>
            <a:spLocks noGrp="1" noChangeAspect="1"/>
          </p:cNvSpPr>
          <p:nvPr>
            <p:ph type="body" sz="quarter" idx="44" hasCustomPrompt="1"/>
          </p:nvPr>
        </p:nvSpPr>
        <p:spPr>
          <a:xfrm>
            <a:off x="5564511"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12" name="Text Placeholder 18">
            <a:extLst>
              <a:ext uri="{FF2B5EF4-FFF2-40B4-BE49-F238E27FC236}">
                <a16:creationId xmlns:a16="http://schemas.microsoft.com/office/drawing/2014/main" id="{278A9AD0-A31E-BEC8-4A08-5BE4B7E1BEAB}"/>
              </a:ext>
            </a:extLst>
          </p:cNvPr>
          <p:cNvSpPr>
            <a:spLocks noGrp="1" noChangeAspect="1"/>
          </p:cNvSpPr>
          <p:nvPr>
            <p:ph type="body" sz="quarter" idx="45" hasCustomPrompt="1"/>
          </p:nvPr>
        </p:nvSpPr>
        <p:spPr>
          <a:xfrm>
            <a:off x="9840947"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2" name="Text Placeholder 21">
            <a:extLst>
              <a:ext uri="{FF2B5EF4-FFF2-40B4-BE49-F238E27FC236}">
                <a16:creationId xmlns:a16="http://schemas.microsoft.com/office/drawing/2014/main" id="{0F2D8423-DD9D-4196-111E-27FF87741C7A}"/>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itle 1">
            <a:extLst>
              <a:ext uri="{FF2B5EF4-FFF2-40B4-BE49-F238E27FC236}">
                <a16:creationId xmlns:a16="http://schemas.microsoft.com/office/drawing/2014/main" id="{6BA17116-9A0E-E65B-F6B5-875CA5A60A95}"/>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4" name="Text Placeholder 11">
            <a:extLst>
              <a:ext uri="{FF2B5EF4-FFF2-40B4-BE49-F238E27FC236}">
                <a16:creationId xmlns:a16="http://schemas.microsoft.com/office/drawing/2014/main" id="{1480DAAC-68BE-C40A-710C-0808670F6844}"/>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5"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1563063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meline 5x">
    <p:bg>
      <p:bgPr>
        <a:solidFill>
          <a:schemeClr val="bg1"/>
        </a:solidFill>
        <a:effectLst/>
      </p:bgPr>
    </p:bg>
    <p:spTree>
      <p:nvGrpSpPr>
        <p:cNvPr id="1" name=""/>
        <p:cNvGrpSpPr/>
        <p:nvPr/>
      </p:nvGrpSpPr>
      <p:grpSpPr>
        <a:xfrm>
          <a:off x="0" y="0"/>
          <a:ext cx="0" cy="0"/>
          <a:chOff x="0" y="0"/>
          <a:chExt cx="0" cy="0"/>
        </a:xfrm>
      </p:grpSpPr>
      <p:sp>
        <p:nvSpPr>
          <p:cNvPr id="14" name="Text Placeholder 21">
            <a:extLst>
              <a:ext uri="{FF2B5EF4-FFF2-40B4-BE49-F238E27FC236}">
                <a16:creationId xmlns:a16="http://schemas.microsoft.com/office/drawing/2014/main" id="{9C3C1E9B-C4AD-72DC-88B4-764C1489DBD8}"/>
              </a:ext>
            </a:extLst>
          </p:cNvPr>
          <p:cNvSpPr>
            <a:spLocks noGrp="1"/>
          </p:cNvSpPr>
          <p:nvPr>
            <p:ph type="body" sz="quarter" idx="19"/>
          </p:nvPr>
        </p:nvSpPr>
        <p:spPr>
          <a:xfrm>
            <a:off x="611191" y="2489200"/>
            <a:ext cx="1122327" cy="815608"/>
          </a:xfrm>
        </p:spPr>
        <p:txBody>
          <a:bodyPr wrap="square" anchor="b">
            <a:spAutoFit/>
          </a:bodyPr>
          <a:lstStyle>
            <a:lvl1pPr algn="l">
              <a:lnSpc>
                <a:spcPct val="100000"/>
              </a:lnSpc>
              <a:defRPr sz="1200" b="1">
                <a:solidFill>
                  <a:schemeClr val="tx1"/>
                </a:solidFill>
              </a:defRPr>
            </a:lvl1pPr>
            <a:lvl2pPr marL="0" indent="0" algn="l">
              <a:lnSpc>
                <a:spcPct val="100000"/>
              </a:lnSpc>
              <a:buNone/>
              <a:defRPr sz="1200">
                <a:solidFill>
                  <a:schemeClr val="tx1"/>
                </a:solidFill>
              </a:defRPr>
            </a:lvl2pPr>
          </a:lstStyle>
          <a:p>
            <a:pPr marL="0" marR="0" lvl="0" indent="0" algn="l"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lvl="1"/>
            <a:r>
              <a:rPr lang="en-US"/>
              <a:t>Second level</a:t>
            </a:r>
          </a:p>
        </p:txBody>
      </p:sp>
      <p:sp>
        <p:nvSpPr>
          <p:cNvPr id="27" name="Text Placeholder 18">
            <a:extLst>
              <a:ext uri="{FF2B5EF4-FFF2-40B4-BE49-F238E27FC236}">
                <a16:creationId xmlns:a16="http://schemas.microsoft.com/office/drawing/2014/main" id="{F96F902A-1D3A-2B97-99B5-48041B731AE1}"/>
              </a:ext>
            </a:extLst>
          </p:cNvPr>
          <p:cNvSpPr>
            <a:spLocks noGrp="1"/>
          </p:cNvSpPr>
          <p:nvPr>
            <p:ph type="body" sz="quarter" idx="26" hasCustomPrompt="1"/>
          </p:nvPr>
        </p:nvSpPr>
        <p:spPr>
          <a:xfrm rot="10800000" flipV="1">
            <a:off x="1733379" y="4290686"/>
            <a:ext cx="1332000" cy="0"/>
          </a:xfrm>
          <a:prstGeom prst="rect">
            <a:avLst/>
          </a:prstGeom>
          <a:noFill/>
          <a:ln w="635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2" name="Text Placeholder 18">
            <a:extLst>
              <a:ext uri="{FF2B5EF4-FFF2-40B4-BE49-F238E27FC236}">
                <a16:creationId xmlns:a16="http://schemas.microsoft.com/office/drawing/2014/main" id="{97C07C8C-02CC-8734-6BF0-D47C35870872}"/>
              </a:ext>
            </a:extLst>
          </p:cNvPr>
          <p:cNvSpPr>
            <a:spLocks noGrp="1"/>
          </p:cNvSpPr>
          <p:nvPr>
            <p:ph type="body" sz="quarter" idx="29" hasCustomPrompt="1"/>
          </p:nvPr>
        </p:nvSpPr>
        <p:spPr>
          <a:xfrm>
            <a:off x="4195979" y="4290688"/>
            <a:ext cx="1332000" cy="0"/>
          </a:xfrm>
          <a:prstGeom prst="rect">
            <a:avLst/>
          </a:prstGeom>
          <a:noFill/>
          <a:ln w="635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5" name="Text Placeholder 18">
            <a:extLst>
              <a:ext uri="{FF2B5EF4-FFF2-40B4-BE49-F238E27FC236}">
                <a16:creationId xmlns:a16="http://schemas.microsoft.com/office/drawing/2014/main" id="{380190EC-28FA-74A6-6BC6-0ACDF45788BC}"/>
              </a:ext>
            </a:extLst>
          </p:cNvPr>
          <p:cNvSpPr>
            <a:spLocks noGrp="1"/>
          </p:cNvSpPr>
          <p:nvPr>
            <p:ph type="body" sz="quarter" idx="32" hasCustomPrompt="1"/>
          </p:nvPr>
        </p:nvSpPr>
        <p:spPr>
          <a:xfrm>
            <a:off x="6658579" y="4290688"/>
            <a:ext cx="1332000" cy="0"/>
          </a:xfrm>
          <a:prstGeom prst="rect">
            <a:avLst/>
          </a:prstGeom>
          <a:noFill/>
          <a:ln w="635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8" name="Text Placeholder 18">
            <a:extLst>
              <a:ext uri="{FF2B5EF4-FFF2-40B4-BE49-F238E27FC236}">
                <a16:creationId xmlns:a16="http://schemas.microsoft.com/office/drawing/2014/main" id="{10B398BC-4C1B-C73D-82B7-713B4F3B4808}"/>
              </a:ext>
            </a:extLst>
          </p:cNvPr>
          <p:cNvSpPr>
            <a:spLocks noGrp="1"/>
          </p:cNvSpPr>
          <p:nvPr>
            <p:ph type="body" sz="quarter" idx="35" hasCustomPrompt="1"/>
          </p:nvPr>
        </p:nvSpPr>
        <p:spPr>
          <a:xfrm>
            <a:off x="9121180" y="4290688"/>
            <a:ext cx="1332000" cy="0"/>
          </a:xfrm>
          <a:prstGeom prst="rect">
            <a:avLst/>
          </a:prstGeom>
          <a:noFill/>
          <a:ln w="635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41" name="Text Placeholder 21">
            <a:extLst>
              <a:ext uri="{FF2B5EF4-FFF2-40B4-BE49-F238E27FC236}">
                <a16:creationId xmlns:a16="http://schemas.microsoft.com/office/drawing/2014/main" id="{2C1C3398-879E-893A-AE51-A3084253E83C}"/>
              </a:ext>
            </a:extLst>
          </p:cNvPr>
          <p:cNvSpPr>
            <a:spLocks noGrp="1"/>
          </p:cNvSpPr>
          <p:nvPr>
            <p:ph type="body" sz="quarter" idx="38"/>
          </p:nvPr>
        </p:nvSpPr>
        <p:spPr>
          <a:xfrm>
            <a:off x="3065579" y="2489200"/>
            <a:ext cx="1122327" cy="815608"/>
          </a:xfrm>
        </p:spPr>
        <p:txBody>
          <a:bodyPr wrap="square" anchor="b">
            <a:spAutoFit/>
          </a:bodyPr>
          <a:lstStyle>
            <a:lvl1pPr algn="ctr">
              <a:lnSpc>
                <a:spcPct val="100000"/>
              </a:lnSpc>
              <a:defRPr sz="1200" b="1">
                <a:solidFill>
                  <a:schemeClr val="tx1"/>
                </a:solidFill>
              </a:defRPr>
            </a:lvl1pPr>
            <a:lvl2pPr marL="0" indent="0" algn="ctr">
              <a:lnSpc>
                <a:spcPct val="100000"/>
              </a:lnSpc>
              <a:buNone/>
              <a:defRPr sz="1200">
                <a:solidFill>
                  <a:schemeClr val="tx1"/>
                </a:solidFill>
              </a:defRPr>
            </a:lvl2pPr>
          </a:lstStyle>
          <a:p>
            <a:pPr marL="0" marR="0" lvl="0" indent="0" algn="ct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lvl="1"/>
            <a:r>
              <a:rPr lang="en-US"/>
              <a:t>Second level</a:t>
            </a:r>
          </a:p>
        </p:txBody>
      </p:sp>
      <p:sp>
        <p:nvSpPr>
          <p:cNvPr id="42" name="Text Placeholder 21">
            <a:extLst>
              <a:ext uri="{FF2B5EF4-FFF2-40B4-BE49-F238E27FC236}">
                <a16:creationId xmlns:a16="http://schemas.microsoft.com/office/drawing/2014/main" id="{452FCAAF-E433-AADE-314C-BC019E9BA140}"/>
              </a:ext>
            </a:extLst>
          </p:cNvPr>
          <p:cNvSpPr>
            <a:spLocks noGrp="1"/>
          </p:cNvSpPr>
          <p:nvPr>
            <p:ph type="body" sz="quarter" idx="39"/>
          </p:nvPr>
        </p:nvSpPr>
        <p:spPr>
          <a:xfrm>
            <a:off x="5519969" y="2489200"/>
            <a:ext cx="1122327" cy="815608"/>
          </a:xfrm>
        </p:spPr>
        <p:txBody>
          <a:bodyPr wrap="square" anchor="b">
            <a:spAutoFit/>
          </a:bodyPr>
          <a:lstStyle>
            <a:lvl1pPr algn="ctr">
              <a:lnSpc>
                <a:spcPct val="100000"/>
              </a:lnSpc>
              <a:defRPr sz="1200" b="1">
                <a:solidFill>
                  <a:schemeClr val="tx1"/>
                </a:solidFill>
              </a:defRPr>
            </a:lvl1pPr>
            <a:lvl2pPr marL="0" indent="0" algn="ctr">
              <a:lnSpc>
                <a:spcPct val="100000"/>
              </a:lnSpc>
              <a:buNone/>
              <a:defRPr sz="1200">
                <a:solidFill>
                  <a:schemeClr val="tx1"/>
                </a:solidFill>
              </a:defRPr>
            </a:lvl2pPr>
          </a:lstStyle>
          <a:p>
            <a:pPr marL="0" marR="0" lvl="0" indent="0" algn="ct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lvl="1"/>
            <a:r>
              <a:rPr lang="en-US"/>
              <a:t>Second level</a:t>
            </a:r>
          </a:p>
        </p:txBody>
      </p:sp>
      <p:sp>
        <p:nvSpPr>
          <p:cNvPr id="43" name="Text Placeholder 21">
            <a:extLst>
              <a:ext uri="{FF2B5EF4-FFF2-40B4-BE49-F238E27FC236}">
                <a16:creationId xmlns:a16="http://schemas.microsoft.com/office/drawing/2014/main" id="{81561D42-049C-75F1-0559-7B0C35606A73}"/>
              </a:ext>
            </a:extLst>
          </p:cNvPr>
          <p:cNvSpPr>
            <a:spLocks noGrp="1"/>
          </p:cNvSpPr>
          <p:nvPr>
            <p:ph type="body" sz="quarter" idx="40"/>
          </p:nvPr>
        </p:nvSpPr>
        <p:spPr>
          <a:xfrm>
            <a:off x="7974358" y="2489200"/>
            <a:ext cx="1122327" cy="815608"/>
          </a:xfrm>
        </p:spPr>
        <p:txBody>
          <a:bodyPr wrap="square" anchor="b">
            <a:spAutoFit/>
          </a:bodyPr>
          <a:lstStyle>
            <a:lvl1pPr algn="ctr">
              <a:lnSpc>
                <a:spcPct val="100000"/>
              </a:lnSpc>
              <a:defRPr sz="1200" b="1">
                <a:solidFill>
                  <a:schemeClr val="tx1"/>
                </a:solidFill>
              </a:defRPr>
            </a:lvl1pPr>
            <a:lvl2pPr marL="0" indent="0" algn="ctr">
              <a:lnSpc>
                <a:spcPct val="100000"/>
              </a:lnSpc>
              <a:buNone/>
              <a:defRPr sz="1200">
                <a:solidFill>
                  <a:schemeClr val="tx1"/>
                </a:solidFill>
              </a:defRPr>
            </a:lvl2pPr>
          </a:lstStyle>
          <a:p>
            <a:pPr marL="0" marR="0" lvl="0" indent="0" algn="ct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lvl="1"/>
            <a:r>
              <a:rPr lang="en-US"/>
              <a:t>Second level</a:t>
            </a:r>
          </a:p>
        </p:txBody>
      </p:sp>
      <p:sp>
        <p:nvSpPr>
          <p:cNvPr id="44" name="Text Placeholder 21">
            <a:extLst>
              <a:ext uri="{FF2B5EF4-FFF2-40B4-BE49-F238E27FC236}">
                <a16:creationId xmlns:a16="http://schemas.microsoft.com/office/drawing/2014/main" id="{F3EE62E0-5A14-D108-4F83-DB01F8FADA09}"/>
              </a:ext>
            </a:extLst>
          </p:cNvPr>
          <p:cNvSpPr>
            <a:spLocks noGrp="1"/>
          </p:cNvSpPr>
          <p:nvPr>
            <p:ph type="body" sz="quarter" idx="41"/>
          </p:nvPr>
        </p:nvSpPr>
        <p:spPr>
          <a:xfrm>
            <a:off x="10428747" y="2489200"/>
            <a:ext cx="1122327" cy="815608"/>
          </a:xfrm>
        </p:spPr>
        <p:txBody>
          <a:bodyPr wrap="square" anchor="b">
            <a:spAutoFit/>
          </a:bodyPr>
          <a:lstStyle>
            <a:lvl1pPr algn="r">
              <a:lnSpc>
                <a:spcPct val="100000"/>
              </a:lnSpc>
              <a:defRPr sz="1200" b="1">
                <a:solidFill>
                  <a:schemeClr val="tx1"/>
                </a:solidFill>
              </a:defRPr>
            </a:lvl1pPr>
            <a:lvl2pPr marL="0" indent="0" algn="r">
              <a:lnSpc>
                <a:spcPct val="100000"/>
              </a:lnSpc>
              <a:buNone/>
              <a:defRPr sz="1200">
                <a:solidFill>
                  <a:schemeClr val="tx1"/>
                </a:solidFill>
              </a:defRPr>
            </a:lvl2pPr>
          </a:lstStyle>
          <a:p>
            <a:pPr marL="0" marR="0" lvl="0" indent="0" algn="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lvl="1"/>
            <a:r>
              <a:rPr lang="en-US"/>
              <a:t>Second level</a:t>
            </a:r>
          </a:p>
        </p:txBody>
      </p:sp>
      <p:sp>
        <p:nvSpPr>
          <p:cNvPr id="8" name="Text Placeholder 18">
            <a:extLst>
              <a:ext uri="{FF2B5EF4-FFF2-40B4-BE49-F238E27FC236}">
                <a16:creationId xmlns:a16="http://schemas.microsoft.com/office/drawing/2014/main" id="{CE5F4CE9-4BFD-E124-97AD-7D2F67831FB3}"/>
              </a:ext>
            </a:extLst>
          </p:cNvPr>
          <p:cNvSpPr>
            <a:spLocks noGrp="1" noChangeAspect="1"/>
          </p:cNvSpPr>
          <p:nvPr>
            <p:ph type="body" sz="quarter" idx="10" hasCustomPrompt="1"/>
          </p:nvPr>
        </p:nvSpPr>
        <p:spPr>
          <a:xfrm>
            <a:off x="636590"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33" name="Text Placeholder 18">
            <a:extLst>
              <a:ext uri="{FF2B5EF4-FFF2-40B4-BE49-F238E27FC236}">
                <a16:creationId xmlns:a16="http://schemas.microsoft.com/office/drawing/2014/main" id="{4144DFDB-BC9B-8042-A2C7-E7F029E71869}"/>
              </a:ext>
            </a:extLst>
          </p:cNvPr>
          <p:cNvSpPr>
            <a:spLocks noGrp="1" noChangeAspect="1"/>
          </p:cNvSpPr>
          <p:nvPr>
            <p:ph type="body" sz="quarter" idx="44" hasCustomPrompt="1"/>
          </p:nvPr>
        </p:nvSpPr>
        <p:spPr>
          <a:xfrm>
            <a:off x="3099190"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34" name="Text Placeholder 18">
            <a:extLst>
              <a:ext uri="{FF2B5EF4-FFF2-40B4-BE49-F238E27FC236}">
                <a16:creationId xmlns:a16="http://schemas.microsoft.com/office/drawing/2014/main" id="{B207E71C-0BC9-30C2-689B-FB0EA3886CA9}"/>
              </a:ext>
            </a:extLst>
          </p:cNvPr>
          <p:cNvSpPr>
            <a:spLocks noGrp="1" noChangeAspect="1"/>
          </p:cNvSpPr>
          <p:nvPr>
            <p:ph type="body" sz="quarter" idx="45" hasCustomPrompt="1"/>
          </p:nvPr>
        </p:nvSpPr>
        <p:spPr>
          <a:xfrm>
            <a:off x="5561791"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36" name="Text Placeholder 18">
            <a:extLst>
              <a:ext uri="{FF2B5EF4-FFF2-40B4-BE49-F238E27FC236}">
                <a16:creationId xmlns:a16="http://schemas.microsoft.com/office/drawing/2014/main" id="{762EC5F7-E8A6-E851-D76A-D9AB350F7CF4}"/>
              </a:ext>
            </a:extLst>
          </p:cNvPr>
          <p:cNvSpPr>
            <a:spLocks noGrp="1" noChangeAspect="1"/>
          </p:cNvSpPr>
          <p:nvPr>
            <p:ph type="body" sz="quarter" idx="46" hasCustomPrompt="1"/>
          </p:nvPr>
        </p:nvSpPr>
        <p:spPr>
          <a:xfrm>
            <a:off x="8024391"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37" name="Text Placeholder 18">
            <a:extLst>
              <a:ext uri="{FF2B5EF4-FFF2-40B4-BE49-F238E27FC236}">
                <a16:creationId xmlns:a16="http://schemas.microsoft.com/office/drawing/2014/main" id="{2AD2A844-D3CA-7443-D2C4-81F3138F22DF}"/>
              </a:ext>
            </a:extLst>
          </p:cNvPr>
          <p:cNvSpPr>
            <a:spLocks noGrp="1" noChangeAspect="1"/>
          </p:cNvSpPr>
          <p:nvPr>
            <p:ph type="body" sz="quarter" idx="47" hasCustomPrompt="1"/>
          </p:nvPr>
        </p:nvSpPr>
        <p:spPr>
          <a:xfrm>
            <a:off x="10486994"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9" name="Text Placeholder 21">
            <a:extLst>
              <a:ext uri="{FF2B5EF4-FFF2-40B4-BE49-F238E27FC236}">
                <a16:creationId xmlns:a16="http://schemas.microsoft.com/office/drawing/2014/main" id="{2E9963B3-BF98-AF49-06C5-72DB8C63D343}"/>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0" name="Title 1">
            <a:extLst>
              <a:ext uri="{FF2B5EF4-FFF2-40B4-BE49-F238E27FC236}">
                <a16:creationId xmlns:a16="http://schemas.microsoft.com/office/drawing/2014/main" id="{B15957DE-B57A-53A3-7DEE-3AC51AC3D76F}"/>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2" name="Text Placeholder 11">
            <a:extLst>
              <a:ext uri="{FF2B5EF4-FFF2-40B4-BE49-F238E27FC236}">
                <a16:creationId xmlns:a16="http://schemas.microsoft.com/office/drawing/2014/main" id="{ABB2DB3F-E7E2-0607-E3B7-18EC90B5B72C}"/>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328940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meline 5x Images">
    <p:bg>
      <p:bgPr>
        <a:solidFill>
          <a:schemeClr val="bg1"/>
        </a:solidFill>
        <a:effectLst/>
      </p:bgPr>
    </p:bg>
    <p:spTree>
      <p:nvGrpSpPr>
        <p:cNvPr id="1" name=""/>
        <p:cNvGrpSpPr/>
        <p:nvPr/>
      </p:nvGrpSpPr>
      <p:grpSpPr>
        <a:xfrm>
          <a:off x="0" y="0"/>
          <a:ext cx="0" cy="0"/>
          <a:chOff x="0" y="0"/>
          <a:chExt cx="0" cy="0"/>
        </a:xfrm>
      </p:grpSpPr>
      <p:sp>
        <p:nvSpPr>
          <p:cNvPr id="20" name="Text Placeholder 44">
            <a:extLst>
              <a:ext uri="{FF2B5EF4-FFF2-40B4-BE49-F238E27FC236}">
                <a16:creationId xmlns:a16="http://schemas.microsoft.com/office/drawing/2014/main" id="{8011DCF0-1764-5E4B-8494-0C568FEA73D3}"/>
              </a:ext>
            </a:extLst>
          </p:cNvPr>
          <p:cNvSpPr>
            <a:spLocks noGrp="1"/>
          </p:cNvSpPr>
          <p:nvPr>
            <p:ph type="body" sz="quarter" idx="44" hasCustomPrompt="1"/>
          </p:nvPr>
        </p:nvSpPr>
        <p:spPr>
          <a:xfrm>
            <a:off x="620541" y="4768724"/>
            <a:ext cx="1440000" cy="1144714"/>
          </a:xfrm>
        </p:spPr>
        <p:txBody>
          <a:bodyPr anchor="t">
            <a:noAutofit/>
          </a:bodyPr>
          <a:lstStyle>
            <a:lvl1pPr algn="ctr">
              <a:defRPr sz="2000">
                <a:solidFill>
                  <a:schemeClr val="tx1"/>
                </a:solidFill>
              </a:defRPr>
            </a:lvl1pPr>
            <a:lvl2pPr algn="ctr">
              <a:defRPr sz="1600">
                <a:solidFill>
                  <a:schemeClr val="tx1"/>
                </a:solidFill>
              </a:defRPr>
            </a:lvl2pPr>
            <a:lvl3pPr algn="ctr">
              <a:buNone/>
              <a:defRPr sz="1100"/>
            </a:lvl3pPr>
            <a:lvl4pPr>
              <a:buNone/>
              <a:defRPr sz="1100"/>
            </a:lvl4pPr>
            <a:lvl5pPr>
              <a:defRPr sz="1100"/>
            </a:lvl5pPr>
          </a:lstStyle>
          <a:p>
            <a:pPr lvl="0"/>
            <a:r>
              <a:rPr lang="en-US"/>
              <a:t>Date</a:t>
            </a:r>
          </a:p>
          <a:p>
            <a:pPr lvl="1"/>
            <a:r>
              <a:rPr lang="en-US"/>
              <a:t>Level two</a:t>
            </a:r>
          </a:p>
        </p:txBody>
      </p:sp>
      <p:sp>
        <p:nvSpPr>
          <p:cNvPr id="26" name="Text Placeholder 18">
            <a:extLst>
              <a:ext uri="{FF2B5EF4-FFF2-40B4-BE49-F238E27FC236}">
                <a16:creationId xmlns:a16="http://schemas.microsoft.com/office/drawing/2014/main" id="{969E7378-3084-8681-E93C-A04F90E279DF}"/>
              </a:ext>
            </a:extLst>
          </p:cNvPr>
          <p:cNvSpPr>
            <a:spLocks noGrp="1"/>
          </p:cNvSpPr>
          <p:nvPr>
            <p:ph type="body" sz="quarter" idx="26" hasCustomPrompt="1"/>
          </p:nvPr>
        </p:nvSpPr>
        <p:spPr>
          <a:xfrm rot="10800000" flipV="1">
            <a:off x="-1200" y="4409976"/>
            <a:ext cx="12193200" cy="0"/>
          </a:xfrm>
          <a:prstGeom prst="rect">
            <a:avLst/>
          </a:prstGeom>
          <a:noFill/>
          <a:ln w="254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8" name="Text Placeholder 18">
            <a:extLst>
              <a:ext uri="{FF2B5EF4-FFF2-40B4-BE49-F238E27FC236}">
                <a16:creationId xmlns:a16="http://schemas.microsoft.com/office/drawing/2014/main" id="{BC5ABF77-360E-5C35-C1F9-9C6700C39973}"/>
              </a:ext>
            </a:extLst>
          </p:cNvPr>
          <p:cNvSpPr>
            <a:spLocks noGrp="1"/>
          </p:cNvSpPr>
          <p:nvPr>
            <p:ph type="body" sz="quarter" idx="45" hasCustomPrompt="1"/>
          </p:nvPr>
        </p:nvSpPr>
        <p:spPr>
          <a:xfrm rot="16200000" flipV="1">
            <a:off x="8069395" y="3918826"/>
            <a:ext cx="792000" cy="0"/>
          </a:xfrm>
          <a:prstGeom prst="rect">
            <a:avLst/>
          </a:prstGeom>
          <a:noFill/>
          <a:ln w="6350">
            <a:solidFill>
              <a:schemeClr val="accent1"/>
            </a:solidFill>
            <a:prstDash val="dash"/>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0" name="Text Placeholder 18">
            <a:extLst>
              <a:ext uri="{FF2B5EF4-FFF2-40B4-BE49-F238E27FC236}">
                <a16:creationId xmlns:a16="http://schemas.microsoft.com/office/drawing/2014/main" id="{59467834-9CFE-AC5F-1CD1-C4434BECE72B}"/>
              </a:ext>
            </a:extLst>
          </p:cNvPr>
          <p:cNvSpPr>
            <a:spLocks noGrp="1"/>
          </p:cNvSpPr>
          <p:nvPr>
            <p:ph type="body" sz="quarter" idx="52" hasCustomPrompt="1"/>
          </p:nvPr>
        </p:nvSpPr>
        <p:spPr>
          <a:xfrm rot="16200000" flipV="1">
            <a:off x="10444345" y="3918826"/>
            <a:ext cx="792000" cy="0"/>
          </a:xfrm>
          <a:prstGeom prst="rect">
            <a:avLst/>
          </a:prstGeom>
          <a:noFill/>
          <a:ln w="6350">
            <a:solidFill>
              <a:schemeClr val="accent1"/>
            </a:solidFill>
            <a:prstDash val="dash"/>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1" name="Text Placeholder 18">
            <a:extLst>
              <a:ext uri="{FF2B5EF4-FFF2-40B4-BE49-F238E27FC236}">
                <a16:creationId xmlns:a16="http://schemas.microsoft.com/office/drawing/2014/main" id="{B1C90379-5691-FEFB-B9CE-D91DCB05D35F}"/>
              </a:ext>
            </a:extLst>
          </p:cNvPr>
          <p:cNvSpPr>
            <a:spLocks noGrp="1" noChangeAspect="1"/>
          </p:cNvSpPr>
          <p:nvPr>
            <p:ph type="body" sz="quarter" idx="53" hasCustomPrompt="1"/>
          </p:nvPr>
        </p:nvSpPr>
        <p:spPr>
          <a:xfrm>
            <a:off x="10750345" y="4314825"/>
            <a:ext cx="180000" cy="179998"/>
          </a:xfrm>
          <a:prstGeom prst="ellipse">
            <a:avLst/>
          </a:prstGeom>
          <a:solidFill>
            <a:schemeClr val="bg1"/>
          </a:solidFill>
          <a:ln w="25400">
            <a:solidFill>
              <a:schemeClr val="accent1"/>
            </a:solidFill>
          </a:ln>
        </p:spPr>
        <p:txBody>
          <a:bodyPr vert="horz" lIns="0" tIns="0" rIns="0" bIns="0" rtlCol="0" anchor="ctr">
            <a:normAutofit/>
          </a:bodyPr>
          <a:lstStyle>
            <a:lvl1pPr>
              <a:defRPr lang="en-GB" sz="133" b="0">
                <a:solidFill>
                  <a:schemeClr val="bg1">
                    <a:alpha val="0"/>
                  </a:schemeClr>
                </a:solidFill>
              </a:defRPr>
            </a:lvl1pPr>
          </a:lstStyle>
          <a:p>
            <a:pPr lvl="0" algn="ctr">
              <a:lnSpc>
                <a:spcPct val="100000"/>
              </a:lnSpc>
            </a:pPr>
            <a:r>
              <a:rPr lang="en-US"/>
              <a:t>.</a:t>
            </a:r>
            <a:endParaRPr lang="en-GB"/>
          </a:p>
        </p:txBody>
      </p:sp>
      <p:sp>
        <p:nvSpPr>
          <p:cNvPr id="53" name="Text Placeholder 18">
            <a:extLst>
              <a:ext uri="{FF2B5EF4-FFF2-40B4-BE49-F238E27FC236}">
                <a16:creationId xmlns:a16="http://schemas.microsoft.com/office/drawing/2014/main" id="{58EFC9E3-ED47-FE9A-9C7C-D1524DD31D90}"/>
              </a:ext>
            </a:extLst>
          </p:cNvPr>
          <p:cNvSpPr>
            <a:spLocks noGrp="1" noChangeAspect="1"/>
          </p:cNvSpPr>
          <p:nvPr>
            <p:ph type="body" sz="quarter" idx="34" hasCustomPrompt="1"/>
          </p:nvPr>
        </p:nvSpPr>
        <p:spPr>
          <a:xfrm>
            <a:off x="8375395" y="4314825"/>
            <a:ext cx="180000" cy="179998"/>
          </a:xfrm>
          <a:prstGeom prst="ellipse">
            <a:avLst/>
          </a:prstGeom>
          <a:solidFill>
            <a:schemeClr val="bg1"/>
          </a:solidFill>
          <a:ln w="25400">
            <a:solidFill>
              <a:schemeClr val="accent1"/>
            </a:solidFill>
          </a:ln>
        </p:spPr>
        <p:txBody>
          <a:bodyPr vert="horz" lIns="0" tIns="0" rIns="0" bIns="0" rtlCol="0" anchor="ctr">
            <a:normAutofit/>
          </a:bodyPr>
          <a:lstStyle>
            <a:lvl1pPr>
              <a:defRPr lang="en-GB" sz="133" b="0">
                <a:solidFill>
                  <a:schemeClr val="bg1">
                    <a:alpha val="0"/>
                  </a:schemeClr>
                </a:solidFill>
              </a:defRPr>
            </a:lvl1pPr>
          </a:lstStyle>
          <a:p>
            <a:pPr lvl="0" algn="ctr">
              <a:lnSpc>
                <a:spcPct val="100000"/>
              </a:lnSpc>
            </a:pPr>
            <a:r>
              <a:rPr lang="en-US"/>
              <a:t>.</a:t>
            </a:r>
            <a:endParaRPr lang="en-GB"/>
          </a:p>
        </p:txBody>
      </p:sp>
      <p:sp>
        <p:nvSpPr>
          <p:cNvPr id="54" name="Text Placeholder 18">
            <a:extLst>
              <a:ext uri="{FF2B5EF4-FFF2-40B4-BE49-F238E27FC236}">
                <a16:creationId xmlns:a16="http://schemas.microsoft.com/office/drawing/2014/main" id="{948590E9-8B39-5B90-778C-E89E735DA832}"/>
              </a:ext>
            </a:extLst>
          </p:cNvPr>
          <p:cNvSpPr>
            <a:spLocks noGrp="1"/>
          </p:cNvSpPr>
          <p:nvPr>
            <p:ph type="body" sz="quarter" idx="46" hasCustomPrompt="1"/>
          </p:nvPr>
        </p:nvSpPr>
        <p:spPr>
          <a:xfrm rot="16200000" flipV="1">
            <a:off x="5694443" y="3918826"/>
            <a:ext cx="792000" cy="0"/>
          </a:xfrm>
          <a:prstGeom prst="rect">
            <a:avLst/>
          </a:prstGeom>
          <a:noFill/>
          <a:ln w="6350">
            <a:solidFill>
              <a:schemeClr val="accent1"/>
            </a:solidFill>
            <a:prstDash val="dash"/>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55" name="Text Placeholder 18">
            <a:extLst>
              <a:ext uri="{FF2B5EF4-FFF2-40B4-BE49-F238E27FC236}">
                <a16:creationId xmlns:a16="http://schemas.microsoft.com/office/drawing/2014/main" id="{EAE7DA18-FB81-5103-4A38-93E0D2AFE18C}"/>
              </a:ext>
            </a:extLst>
          </p:cNvPr>
          <p:cNvSpPr>
            <a:spLocks noGrp="1" noChangeAspect="1"/>
          </p:cNvSpPr>
          <p:nvPr>
            <p:ph type="body" sz="quarter" idx="47" hasCustomPrompt="1"/>
          </p:nvPr>
        </p:nvSpPr>
        <p:spPr>
          <a:xfrm>
            <a:off x="6000443" y="4314825"/>
            <a:ext cx="180000" cy="179998"/>
          </a:xfrm>
          <a:prstGeom prst="ellipse">
            <a:avLst/>
          </a:prstGeom>
          <a:solidFill>
            <a:schemeClr val="bg1"/>
          </a:solidFill>
          <a:ln w="25400">
            <a:solidFill>
              <a:schemeClr val="accent1"/>
            </a:solidFill>
          </a:ln>
        </p:spPr>
        <p:txBody>
          <a:bodyPr vert="horz" lIns="0" tIns="0" rIns="0" bIns="0" rtlCol="0" anchor="ctr">
            <a:normAutofit/>
          </a:bodyPr>
          <a:lstStyle>
            <a:lvl1pPr>
              <a:defRPr lang="en-GB" sz="133" b="0">
                <a:solidFill>
                  <a:schemeClr val="bg1">
                    <a:alpha val="0"/>
                  </a:schemeClr>
                </a:solidFill>
              </a:defRPr>
            </a:lvl1pPr>
          </a:lstStyle>
          <a:p>
            <a:pPr lvl="0" algn="ctr">
              <a:lnSpc>
                <a:spcPct val="100000"/>
              </a:lnSpc>
            </a:pPr>
            <a:r>
              <a:rPr lang="en-US"/>
              <a:t>.</a:t>
            </a:r>
            <a:endParaRPr lang="en-GB"/>
          </a:p>
        </p:txBody>
      </p:sp>
      <p:sp>
        <p:nvSpPr>
          <p:cNvPr id="56" name="Text Placeholder 18">
            <a:extLst>
              <a:ext uri="{FF2B5EF4-FFF2-40B4-BE49-F238E27FC236}">
                <a16:creationId xmlns:a16="http://schemas.microsoft.com/office/drawing/2014/main" id="{0554189D-4F6C-74D8-881F-3DE9B4CB14CE}"/>
              </a:ext>
            </a:extLst>
          </p:cNvPr>
          <p:cNvSpPr>
            <a:spLocks noGrp="1"/>
          </p:cNvSpPr>
          <p:nvPr>
            <p:ph type="body" sz="quarter" idx="48" hasCustomPrompt="1"/>
          </p:nvPr>
        </p:nvSpPr>
        <p:spPr>
          <a:xfrm rot="16200000" flipV="1">
            <a:off x="3319492" y="3918826"/>
            <a:ext cx="792000" cy="0"/>
          </a:xfrm>
          <a:prstGeom prst="rect">
            <a:avLst/>
          </a:prstGeom>
          <a:noFill/>
          <a:ln w="6350">
            <a:solidFill>
              <a:schemeClr val="accent1"/>
            </a:solidFill>
            <a:prstDash val="dash"/>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57" name="Text Placeholder 18">
            <a:extLst>
              <a:ext uri="{FF2B5EF4-FFF2-40B4-BE49-F238E27FC236}">
                <a16:creationId xmlns:a16="http://schemas.microsoft.com/office/drawing/2014/main" id="{19A63C41-74BB-2461-F2D5-62067D5D459E}"/>
              </a:ext>
            </a:extLst>
          </p:cNvPr>
          <p:cNvSpPr>
            <a:spLocks noGrp="1" noChangeAspect="1"/>
          </p:cNvSpPr>
          <p:nvPr>
            <p:ph type="body" sz="quarter" idx="49" hasCustomPrompt="1"/>
          </p:nvPr>
        </p:nvSpPr>
        <p:spPr>
          <a:xfrm>
            <a:off x="3625492" y="4314825"/>
            <a:ext cx="180000" cy="179998"/>
          </a:xfrm>
          <a:prstGeom prst="ellipse">
            <a:avLst/>
          </a:prstGeom>
          <a:solidFill>
            <a:schemeClr val="bg1"/>
          </a:solidFill>
          <a:ln w="25400">
            <a:solidFill>
              <a:schemeClr val="accent1"/>
            </a:solidFill>
          </a:ln>
        </p:spPr>
        <p:txBody>
          <a:bodyPr vert="horz" lIns="0" tIns="0" rIns="0" bIns="0" rtlCol="0" anchor="ctr">
            <a:normAutofit/>
          </a:bodyPr>
          <a:lstStyle>
            <a:lvl1pPr>
              <a:defRPr lang="en-GB" sz="133" b="0">
                <a:solidFill>
                  <a:schemeClr val="bg1">
                    <a:alpha val="0"/>
                  </a:schemeClr>
                </a:solidFill>
              </a:defRPr>
            </a:lvl1pPr>
          </a:lstStyle>
          <a:p>
            <a:pPr lvl="0" algn="ctr">
              <a:lnSpc>
                <a:spcPct val="100000"/>
              </a:lnSpc>
            </a:pPr>
            <a:r>
              <a:rPr lang="en-US"/>
              <a:t>.</a:t>
            </a:r>
            <a:endParaRPr lang="en-GB"/>
          </a:p>
        </p:txBody>
      </p:sp>
      <p:sp>
        <p:nvSpPr>
          <p:cNvPr id="58" name="Text Placeholder 18">
            <a:extLst>
              <a:ext uri="{FF2B5EF4-FFF2-40B4-BE49-F238E27FC236}">
                <a16:creationId xmlns:a16="http://schemas.microsoft.com/office/drawing/2014/main" id="{2865084D-03E3-11AE-D655-DE77D331E904}"/>
              </a:ext>
            </a:extLst>
          </p:cNvPr>
          <p:cNvSpPr>
            <a:spLocks noGrp="1"/>
          </p:cNvSpPr>
          <p:nvPr>
            <p:ph type="body" sz="quarter" idx="50" hasCustomPrompt="1"/>
          </p:nvPr>
        </p:nvSpPr>
        <p:spPr>
          <a:xfrm rot="16200000" flipV="1">
            <a:off x="944541" y="3918826"/>
            <a:ext cx="792000" cy="0"/>
          </a:xfrm>
          <a:prstGeom prst="rect">
            <a:avLst/>
          </a:prstGeom>
          <a:noFill/>
          <a:ln w="6350">
            <a:solidFill>
              <a:schemeClr val="accent1"/>
            </a:solidFill>
            <a:prstDash val="dash"/>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59" name="Text Placeholder 18">
            <a:extLst>
              <a:ext uri="{FF2B5EF4-FFF2-40B4-BE49-F238E27FC236}">
                <a16:creationId xmlns:a16="http://schemas.microsoft.com/office/drawing/2014/main" id="{65156819-3692-2331-F7AE-F74B98DD75EC}"/>
              </a:ext>
            </a:extLst>
          </p:cNvPr>
          <p:cNvSpPr>
            <a:spLocks noGrp="1" noChangeAspect="1"/>
          </p:cNvSpPr>
          <p:nvPr>
            <p:ph type="body" sz="quarter" idx="51" hasCustomPrompt="1"/>
          </p:nvPr>
        </p:nvSpPr>
        <p:spPr>
          <a:xfrm>
            <a:off x="1250541" y="4314825"/>
            <a:ext cx="180000" cy="179998"/>
          </a:xfrm>
          <a:prstGeom prst="ellipse">
            <a:avLst/>
          </a:prstGeom>
          <a:solidFill>
            <a:schemeClr val="bg1"/>
          </a:solidFill>
          <a:ln w="25400">
            <a:solidFill>
              <a:schemeClr val="accent1"/>
            </a:solidFill>
          </a:ln>
        </p:spPr>
        <p:txBody>
          <a:bodyPr vert="horz" lIns="0" tIns="0" rIns="0" bIns="0" rtlCol="0" anchor="ctr">
            <a:normAutofit/>
          </a:bodyPr>
          <a:lstStyle>
            <a:lvl1pPr>
              <a:defRPr lang="en-GB" sz="133" b="0">
                <a:solidFill>
                  <a:schemeClr val="bg1">
                    <a:alpha val="0"/>
                  </a:schemeClr>
                </a:solidFill>
              </a:defRPr>
            </a:lvl1pPr>
          </a:lstStyle>
          <a:p>
            <a:pPr lvl="0" algn="ctr">
              <a:lnSpc>
                <a:spcPct val="100000"/>
              </a:lnSpc>
            </a:pPr>
            <a:r>
              <a:rPr lang="en-US"/>
              <a:t>.</a:t>
            </a:r>
            <a:endParaRPr lang="en-GB"/>
          </a:p>
        </p:txBody>
      </p:sp>
      <p:sp>
        <p:nvSpPr>
          <p:cNvPr id="2" name="Text Placeholder 21">
            <a:extLst>
              <a:ext uri="{FF2B5EF4-FFF2-40B4-BE49-F238E27FC236}">
                <a16:creationId xmlns:a16="http://schemas.microsoft.com/office/drawing/2014/main" id="{60B8924C-90A7-2768-96CC-E0E618A88854}"/>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itle 1">
            <a:extLst>
              <a:ext uri="{FF2B5EF4-FFF2-40B4-BE49-F238E27FC236}">
                <a16:creationId xmlns:a16="http://schemas.microsoft.com/office/drawing/2014/main" id="{1D1D8685-2617-6961-DC37-7F9C3ADE7F01}"/>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4" name="Picture Placeholder 14">
            <a:extLst>
              <a:ext uri="{FF2B5EF4-FFF2-40B4-BE49-F238E27FC236}">
                <a16:creationId xmlns:a16="http://schemas.microsoft.com/office/drawing/2014/main" id="{7C7285C4-A3BA-8779-36CE-6C89967C66A3}"/>
              </a:ext>
            </a:extLst>
          </p:cNvPr>
          <p:cNvSpPr>
            <a:spLocks noGrp="1"/>
          </p:cNvSpPr>
          <p:nvPr>
            <p:ph type="pic" sz="quarter" idx="17"/>
          </p:nvPr>
        </p:nvSpPr>
        <p:spPr>
          <a:xfrm>
            <a:off x="611189" y="2044129"/>
            <a:ext cx="1458707" cy="1458805"/>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11" name="Picture Placeholder 14">
            <a:extLst>
              <a:ext uri="{FF2B5EF4-FFF2-40B4-BE49-F238E27FC236}">
                <a16:creationId xmlns:a16="http://schemas.microsoft.com/office/drawing/2014/main" id="{AA4A8FF1-CBD3-5A22-19EC-F880C0D7CA8E}"/>
              </a:ext>
            </a:extLst>
          </p:cNvPr>
          <p:cNvSpPr>
            <a:spLocks noGrp="1"/>
          </p:cNvSpPr>
          <p:nvPr>
            <p:ph type="pic" sz="quarter" idx="18"/>
          </p:nvPr>
        </p:nvSpPr>
        <p:spPr>
          <a:xfrm>
            <a:off x="2986140" y="2044129"/>
            <a:ext cx="1458707" cy="1458805"/>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12" name="Picture Placeholder 14">
            <a:extLst>
              <a:ext uri="{FF2B5EF4-FFF2-40B4-BE49-F238E27FC236}">
                <a16:creationId xmlns:a16="http://schemas.microsoft.com/office/drawing/2014/main" id="{2A31B186-7939-D8CF-6234-B8532E700183}"/>
              </a:ext>
            </a:extLst>
          </p:cNvPr>
          <p:cNvSpPr>
            <a:spLocks noGrp="1"/>
          </p:cNvSpPr>
          <p:nvPr>
            <p:ph type="pic" sz="quarter" idx="19"/>
          </p:nvPr>
        </p:nvSpPr>
        <p:spPr>
          <a:xfrm>
            <a:off x="5361089" y="2044129"/>
            <a:ext cx="1458707" cy="1458805"/>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17" name="Picture Placeholder 14">
            <a:extLst>
              <a:ext uri="{FF2B5EF4-FFF2-40B4-BE49-F238E27FC236}">
                <a16:creationId xmlns:a16="http://schemas.microsoft.com/office/drawing/2014/main" id="{60AC726A-15D4-41A8-1A8A-E2ED68CE7391}"/>
              </a:ext>
            </a:extLst>
          </p:cNvPr>
          <p:cNvSpPr>
            <a:spLocks noGrp="1"/>
          </p:cNvSpPr>
          <p:nvPr>
            <p:ph type="pic" sz="quarter" idx="21"/>
          </p:nvPr>
        </p:nvSpPr>
        <p:spPr>
          <a:xfrm>
            <a:off x="7736041" y="2044129"/>
            <a:ext cx="1458707" cy="1458805"/>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16" name="Picture Placeholder 14">
            <a:extLst>
              <a:ext uri="{FF2B5EF4-FFF2-40B4-BE49-F238E27FC236}">
                <a16:creationId xmlns:a16="http://schemas.microsoft.com/office/drawing/2014/main" id="{278BB342-2E9B-9B81-F720-B670383940FB}"/>
              </a:ext>
            </a:extLst>
          </p:cNvPr>
          <p:cNvSpPr>
            <a:spLocks noGrp="1"/>
          </p:cNvSpPr>
          <p:nvPr>
            <p:ph type="pic" sz="quarter" idx="20"/>
          </p:nvPr>
        </p:nvSpPr>
        <p:spPr>
          <a:xfrm>
            <a:off x="10110993" y="2044129"/>
            <a:ext cx="1458707" cy="1458805"/>
          </a:xfrm>
          <a:prstGeom prst="ellipse">
            <a:avLst/>
          </a:prstGeom>
          <a:solidFill>
            <a:schemeClr val="bg2"/>
          </a:solidFill>
          <a:ln w="50800">
            <a:solidFill>
              <a:schemeClr val="accent1"/>
            </a:solidFill>
          </a:ln>
        </p:spPr>
        <p:txBody>
          <a:bodyPr>
            <a:normAutofit/>
          </a:bodyPr>
          <a:lstStyle>
            <a:lvl1pPr>
              <a:defRPr sz="1400"/>
            </a:lvl1pPr>
          </a:lstStyle>
          <a:p>
            <a:endParaRPr lang="en-GB"/>
          </a:p>
        </p:txBody>
      </p:sp>
      <p:sp>
        <p:nvSpPr>
          <p:cNvPr id="5" name="Text Placeholder 44">
            <a:extLst>
              <a:ext uri="{FF2B5EF4-FFF2-40B4-BE49-F238E27FC236}">
                <a16:creationId xmlns:a16="http://schemas.microsoft.com/office/drawing/2014/main" id="{22C1A70C-1DA6-3163-9236-4B4C184C0EAF}"/>
              </a:ext>
            </a:extLst>
          </p:cNvPr>
          <p:cNvSpPr>
            <a:spLocks noGrp="1"/>
          </p:cNvSpPr>
          <p:nvPr>
            <p:ph type="body" sz="quarter" idx="54" hasCustomPrompt="1"/>
          </p:nvPr>
        </p:nvSpPr>
        <p:spPr>
          <a:xfrm>
            <a:off x="2995492" y="4768724"/>
            <a:ext cx="1440000" cy="1144714"/>
          </a:xfrm>
        </p:spPr>
        <p:txBody>
          <a:bodyPr anchor="t">
            <a:noAutofit/>
          </a:bodyPr>
          <a:lstStyle>
            <a:lvl1pPr algn="ctr">
              <a:defRPr sz="2000">
                <a:solidFill>
                  <a:schemeClr val="tx1"/>
                </a:solidFill>
              </a:defRPr>
            </a:lvl1pPr>
            <a:lvl2pPr algn="ctr">
              <a:defRPr sz="1600">
                <a:solidFill>
                  <a:schemeClr val="tx1"/>
                </a:solidFill>
              </a:defRPr>
            </a:lvl2pPr>
            <a:lvl3pPr algn="ctr">
              <a:buNone/>
              <a:defRPr sz="1100"/>
            </a:lvl3pPr>
            <a:lvl4pPr>
              <a:buNone/>
              <a:defRPr sz="1100"/>
            </a:lvl4pPr>
            <a:lvl5pPr>
              <a:defRPr sz="1100"/>
            </a:lvl5pPr>
          </a:lstStyle>
          <a:p>
            <a:pPr lvl="0"/>
            <a:r>
              <a:rPr lang="en-US"/>
              <a:t>Date</a:t>
            </a:r>
          </a:p>
          <a:p>
            <a:pPr lvl="1"/>
            <a:r>
              <a:rPr lang="en-US"/>
              <a:t>Level two</a:t>
            </a:r>
          </a:p>
        </p:txBody>
      </p:sp>
      <p:sp>
        <p:nvSpPr>
          <p:cNvPr id="7" name="Text Placeholder 44">
            <a:extLst>
              <a:ext uri="{FF2B5EF4-FFF2-40B4-BE49-F238E27FC236}">
                <a16:creationId xmlns:a16="http://schemas.microsoft.com/office/drawing/2014/main" id="{5794DC4E-A87C-E106-C7EC-92DD9649A0C6}"/>
              </a:ext>
            </a:extLst>
          </p:cNvPr>
          <p:cNvSpPr>
            <a:spLocks noGrp="1"/>
          </p:cNvSpPr>
          <p:nvPr>
            <p:ph type="body" sz="quarter" idx="55" hasCustomPrompt="1"/>
          </p:nvPr>
        </p:nvSpPr>
        <p:spPr>
          <a:xfrm>
            <a:off x="5370443" y="4768724"/>
            <a:ext cx="1440000" cy="1144714"/>
          </a:xfrm>
        </p:spPr>
        <p:txBody>
          <a:bodyPr anchor="t">
            <a:noAutofit/>
          </a:bodyPr>
          <a:lstStyle>
            <a:lvl1pPr algn="ctr">
              <a:defRPr sz="2000">
                <a:solidFill>
                  <a:schemeClr val="tx1"/>
                </a:solidFill>
              </a:defRPr>
            </a:lvl1pPr>
            <a:lvl2pPr algn="ctr">
              <a:defRPr sz="1600">
                <a:solidFill>
                  <a:schemeClr val="tx1"/>
                </a:solidFill>
              </a:defRPr>
            </a:lvl2pPr>
            <a:lvl3pPr algn="ctr">
              <a:buNone/>
              <a:defRPr sz="1100"/>
            </a:lvl3pPr>
            <a:lvl4pPr>
              <a:buNone/>
              <a:defRPr sz="1100"/>
            </a:lvl4pPr>
            <a:lvl5pPr>
              <a:defRPr sz="1100"/>
            </a:lvl5pPr>
          </a:lstStyle>
          <a:p>
            <a:pPr lvl="0"/>
            <a:r>
              <a:rPr lang="en-US"/>
              <a:t>Date</a:t>
            </a:r>
          </a:p>
          <a:p>
            <a:pPr lvl="1"/>
            <a:r>
              <a:rPr lang="en-US"/>
              <a:t>Level two</a:t>
            </a:r>
          </a:p>
        </p:txBody>
      </p:sp>
      <p:sp>
        <p:nvSpPr>
          <p:cNvPr id="8" name="Text Placeholder 44">
            <a:extLst>
              <a:ext uri="{FF2B5EF4-FFF2-40B4-BE49-F238E27FC236}">
                <a16:creationId xmlns:a16="http://schemas.microsoft.com/office/drawing/2014/main" id="{18734CE0-228B-57BB-C013-6D43133FB60F}"/>
              </a:ext>
            </a:extLst>
          </p:cNvPr>
          <p:cNvSpPr>
            <a:spLocks noGrp="1"/>
          </p:cNvSpPr>
          <p:nvPr>
            <p:ph type="body" sz="quarter" idx="56" hasCustomPrompt="1"/>
          </p:nvPr>
        </p:nvSpPr>
        <p:spPr>
          <a:xfrm>
            <a:off x="7745394" y="4768724"/>
            <a:ext cx="1440000" cy="1144714"/>
          </a:xfrm>
        </p:spPr>
        <p:txBody>
          <a:bodyPr anchor="t">
            <a:noAutofit/>
          </a:bodyPr>
          <a:lstStyle>
            <a:lvl1pPr algn="ctr">
              <a:defRPr sz="2000">
                <a:solidFill>
                  <a:schemeClr val="tx1"/>
                </a:solidFill>
              </a:defRPr>
            </a:lvl1pPr>
            <a:lvl2pPr algn="ctr">
              <a:defRPr sz="1600">
                <a:solidFill>
                  <a:schemeClr val="tx1"/>
                </a:solidFill>
              </a:defRPr>
            </a:lvl2pPr>
            <a:lvl3pPr algn="ctr">
              <a:buNone/>
              <a:defRPr sz="1100"/>
            </a:lvl3pPr>
            <a:lvl4pPr>
              <a:buNone/>
              <a:defRPr sz="1100"/>
            </a:lvl4pPr>
            <a:lvl5pPr>
              <a:defRPr sz="1100"/>
            </a:lvl5pPr>
          </a:lstStyle>
          <a:p>
            <a:pPr lvl="0"/>
            <a:r>
              <a:rPr lang="en-US"/>
              <a:t>Date</a:t>
            </a:r>
          </a:p>
          <a:p>
            <a:pPr lvl="1"/>
            <a:r>
              <a:rPr lang="en-US"/>
              <a:t>Level two</a:t>
            </a:r>
          </a:p>
        </p:txBody>
      </p:sp>
      <p:sp>
        <p:nvSpPr>
          <p:cNvPr id="10" name="Text Placeholder 44">
            <a:extLst>
              <a:ext uri="{FF2B5EF4-FFF2-40B4-BE49-F238E27FC236}">
                <a16:creationId xmlns:a16="http://schemas.microsoft.com/office/drawing/2014/main" id="{E600D84A-1710-D6F8-6173-24A4F7590447}"/>
              </a:ext>
            </a:extLst>
          </p:cNvPr>
          <p:cNvSpPr>
            <a:spLocks noGrp="1"/>
          </p:cNvSpPr>
          <p:nvPr>
            <p:ph type="body" sz="quarter" idx="57" hasCustomPrompt="1"/>
          </p:nvPr>
        </p:nvSpPr>
        <p:spPr>
          <a:xfrm>
            <a:off x="10120346" y="4768724"/>
            <a:ext cx="1440000" cy="1144714"/>
          </a:xfrm>
        </p:spPr>
        <p:txBody>
          <a:bodyPr anchor="t">
            <a:noAutofit/>
          </a:bodyPr>
          <a:lstStyle>
            <a:lvl1pPr algn="ctr">
              <a:defRPr sz="2000">
                <a:solidFill>
                  <a:schemeClr val="tx1"/>
                </a:solidFill>
              </a:defRPr>
            </a:lvl1pPr>
            <a:lvl2pPr algn="ctr">
              <a:defRPr sz="1600">
                <a:solidFill>
                  <a:schemeClr val="tx1"/>
                </a:solidFill>
              </a:defRPr>
            </a:lvl2pPr>
            <a:lvl3pPr algn="ctr">
              <a:buNone/>
              <a:defRPr sz="1100"/>
            </a:lvl3pPr>
            <a:lvl4pPr>
              <a:buNone/>
              <a:defRPr sz="1100"/>
            </a:lvl4pPr>
            <a:lvl5pPr>
              <a:defRPr sz="1100"/>
            </a:lvl5pPr>
          </a:lstStyle>
          <a:p>
            <a:pPr lvl="0"/>
            <a:r>
              <a:rPr lang="en-US"/>
              <a:t>Date</a:t>
            </a:r>
          </a:p>
          <a:p>
            <a:pPr lvl="1"/>
            <a:r>
              <a:rPr lang="en-US"/>
              <a:t>Level two</a:t>
            </a:r>
          </a:p>
        </p:txBody>
      </p:sp>
      <p:sp>
        <p:nvSpPr>
          <p:cNvPr id="13" name="Text Placeholder 11">
            <a:extLst>
              <a:ext uri="{FF2B5EF4-FFF2-40B4-BE49-F238E27FC236}">
                <a16:creationId xmlns:a16="http://schemas.microsoft.com/office/drawing/2014/main" id="{AA89D8F5-4676-E9F3-92F4-C5ACC29662C1}"/>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3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55658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meline 7x">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7D6AA993-7309-D132-11D1-4758E4E40E25}"/>
              </a:ext>
            </a:extLst>
          </p:cNvPr>
          <p:cNvSpPr/>
          <p:nvPr userDrawn="1"/>
        </p:nvSpPr>
        <p:spPr>
          <a:xfrm>
            <a:off x="0" y="3443491"/>
            <a:ext cx="788503" cy="432000"/>
          </a:xfrm>
          <a:custGeom>
            <a:avLst/>
            <a:gdLst>
              <a:gd name="connsiteX0" fmla="*/ 0 w 788503"/>
              <a:gd name="connsiteY0" fmla="*/ 0 h 432000"/>
              <a:gd name="connsiteX1" fmla="*/ 572503 w 788503"/>
              <a:gd name="connsiteY1" fmla="*/ 0 h 432000"/>
              <a:gd name="connsiteX2" fmla="*/ 788503 w 788503"/>
              <a:gd name="connsiteY2" fmla="*/ 216000 h 432000"/>
              <a:gd name="connsiteX3" fmla="*/ 572503 w 788503"/>
              <a:gd name="connsiteY3" fmla="*/ 432000 h 432000"/>
              <a:gd name="connsiteX4" fmla="*/ 0 w 788503"/>
              <a:gd name="connsiteY4" fmla="*/ 432000 h 4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503" h="432000">
                <a:moveTo>
                  <a:pt x="0" y="0"/>
                </a:moveTo>
                <a:lnTo>
                  <a:pt x="572503" y="0"/>
                </a:lnTo>
                <a:lnTo>
                  <a:pt x="788503" y="216000"/>
                </a:lnTo>
                <a:lnTo>
                  <a:pt x="572503" y="432000"/>
                </a:lnTo>
                <a:lnTo>
                  <a:pt x="0" y="432000"/>
                </a:lnTo>
                <a:close/>
              </a:path>
            </a:pathLst>
          </a:cu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00"/>
          </a:p>
        </p:txBody>
      </p:sp>
      <p:sp>
        <p:nvSpPr>
          <p:cNvPr id="5" name="Arrow: Chevron 4">
            <a:extLst>
              <a:ext uri="{FF2B5EF4-FFF2-40B4-BE49-F238E27FC236}">
                <a16:creationId xmlns:a16="http://schemas.microsoft.com/office/drawing/2014/main" id="{7946594A-51C4-696C-8E16-8783BB21D7C7}"/>
              </a:ext>
            </a:extLst>
          </p:cNvPr>
          <p:cNvSpPr/>
          <p:nvPr userDrawn="1"/>
        </p:nvSpPr>
        <p:spPr>
          <a:xfrm>
            <a:off x="715827" y="3443491"/>
            <a:ext cx="1548365" cy="432000"/>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tx1"/>
              </a:solidFill>
            </a:endParaRPr>
          </a:p>
        </p:txBody>
      </p:sp>
      <p:sp>
        <p:nvSpPr>
          <p:cNvPr id="7" name="Arrow: Chevron 6">
            <a:extLst>
              <a:ext uri="{FF2B5EF4-FFF2-40B4-BE49-F238E27FC236}">
                <a16:creationId xmlns:a16="http://schemas.microsoft.com/office/drawing/2014/main" id="{D7594E3F-5C5A-EE6B-E641-4756DC3A56F7}"/>
              </a:ext>
            </a:extLst>
          </p:cNvPr>
          <p:cNvSpPr/>
          <p:nvPr userDrawn="1"/>
        </p:nvSpPr>
        <p:spPr>
          <a:xfrm>
            <a:off x="2191512" y="3443491"/>
            <a:ext cx="1548365" cy="432000"/>
          </a:xfrm>
          <a:prstGeom prst="chevron">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tx1"/>
              </a:solidFill>
            </a:endParaRPr>
          </a:p>
        </p:txBody>
      </p:sp>
      <p:sp>
        <p:nvSpPr>
          <p:cNvPr id="8" name="Arrow: Chevron 7">
            <a:extLst>
              <a:ext uri="{FF2B5EF4-FFF2-40B4-BE49-F238E27FC236}">
                <a16:creationId xmlns:a16="http://schemas.microsoft.com/office/drawing/2014/main" id="{8ACBA695-E5EF-E7EC-57D3-572CBDC09DD7}"/>
              </a:ext>
            </a:extLst>
          </p:cNvPr>
          <p:cNvSpPr/>
          <p:nvPr userDrawn="1"/>
        </p:nvSpPr>
        <p:spPr>
          <a:xfrm>
            <a:off x="3667200" y="3443491"/>
            <a:ext cx="1548365" cy="432000"/>
          </a:xfrm>
          <a:prstGeom prst="chevron">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tx1"/>
              </a:solidFill>
            </a:endParaRPr>
          </a:p>
        </p:txBody>
      </p:sp>
      <p:sp>
        <p:nvSpPr>
          <p:cNvPr id="9" name="Arrow: Chevron 8">
            <a:extLst>
              <a:ext uri="{FF2B5EF4-FFF2-40B4-BE49-F238E27FC236}">
                <a16:creationId xmlns:a16="http://schemas.microsoft.com/office/drawing/2014/main" id="{CBD17602-AE38-5419-8BB2-C488695B634C}"/>
              </a:ext>
            </a:extLst>
          </p:cNvPr>
          <p:cNvSpPr/>
          <p:nvPr userDrawn="1"/>
        </p:nvSpPr>
        <p:spPr>
          <a:xfrm>
            <a:off x="5142888" y="3443491"/>
            <a:ext cx="1548365" cy="432000"/>
          </a:xfrm>
          <a:prstGeom prst="chevron">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tx1"/>
              </a:solidFill>
            </a:endParaRPr>
          </a:p>
        </p:txBody>
      </p:sp>
      <p:sp>
        <p:nvSpPr>
          <p:cNvPr id="10" name="Arrow: Chevron 9">
            <a:extLst>
              <a:ext uri="{FF2B5EF4-FFF2-40B4-BE49-F238E27FC236}">
                <a16:creationId xmlns:a16="http://schemas.microsoft.com/office/drawing/2014/main" id="{C45FD695-0C92-F13C-6D1A-58241F87D411}"/>
              </a:ext>
            </a:extLst>
          </p:cNvPr>
          <p:cNvSpPr/>
          <p:nvPr userDrawn="1"/>
        </p:nvSpPr>
        <p:spPr>
          <a:xfrm>
            <a:off x="6618576" y="3443491"/>
            <a:ext cx="1548365" cy="432000"/>
          </a:xfrm>
          <a:prstGeom prst="chevron">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tx1"/>
              </a:solidFill>
            </a:endParaRPr>
          </a:p>
        </p:txBody>
      </p:sp>
      <p:sp>
        <p:nvSpPr>
          <p:cNvPr id="26" name="Arrow: Chevron 25">
            <a:extLst>
              <a:ext uri="{FF2B5EF4-FFF2-40B4-BE49-F238E27FC236}">
                <a16:creationId xmlns:a16="http://schemas.microsoft.com/office/drawing/2014/main" id="{3ED209DC-2698-E404-223F-8AB0337DC65D}"/>
              </a:ext>
            </a:extLst>
          </p:cNvPr>
          <p:cNvSpPr/>
          <p:nvPr userDrawn="1"/>
        </p:nvSpPr>
        <p:spPr>
          <a:xfrm>
            <a:off x="8094264" y="3443491"/>
            <a:ext cx="1548365" cy="432000"/>
          </a:xfrm>
          <a:prstGeom prst="chevron">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tx1"/>
              </a:solidFill>
            </a:endParaRPr>
          </a:p>
        </p:txBody>
      </p:sp>
      <p:sp>
        <p:nvSpPr>
          <p:cNvPr id="27" name="Arrow: Chevron 26">
            <a:extLst>
              <a:ext uri="{FF2B5EF4-FFF2-40B4-BE49-F238E27FC236}">
                <a16:creationId xmlns:a16="http://schemas.microsoft.com/office/drawing/2014/main" id="{4EBEE4BA-D43C-20C8-B728-869E4F808ED7}"/>
              </a:ext>
            </a:extLst>
          </p:cNvPr>
          <p:cNvSpPr/>
          <p:nvPr userDrawn="1"/>
        </p:nvSpPr>
        <p:spPr>
          <a:xfrm>
            <a:off x="9569951" y="3443491"/>
            <a:ext cx="1548365" cy="432000"/>
          </a:xfrm>
          <a:prstGeom prst="chevron">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tx1"/>
              </a:solidFill>
            </a:endParaRPr>
          </a:p>
        </p:txBody>
      </p:sp>
      <p:sp>
        <p:nvSpPr>
          <p:cNvPr id="15" name="Freeform: Shape 14">
            <a:extLst>
              <a:ext uri="{FF2B5EF4-FFF2-40B4-BE49-F238E27FC236}">
                <a16:creationId xmlns:a16="http://schemas.microsoft.com/office/drawing/2014/main" id="{918CB028-DD4B-F823-7E01-062772D26820}"/>
              </a:ext>
            </a:extLst>
          </p:cNvPr>
          <p:cNvSpPr/>
          <p:nvPr userDrawn="1"/>
        </p:nvSpPr>
        <p:spPr>
          <a:xfrm>
            <a:off x="11045636" y="3443491"/>
            <a:ext cx="1146363" cy="432000"/>
          </a:xfrm>
          <a:custGeom>
            <a:avLst/>
            <a:gdLst>
              <a:gd name="connsiteX0" fmla="*/ 0 w 1146363"/>
              <a:gd name="connsiteY0" fmla="*/ 0 h 432000"/>
              <a:gd name="connsiteX1" fmla="*/ 1146363 w 1146363"/>
              <a:gd name="connsiteY1" fmla="*/ 0 h 432000"/>
              <a:gd name="connsiteX2" fmla="*/ 1146363 w 1146363"/>
              <a:gd name="connsiteY2" fmla="*/ 432000 h 432000"/>
              <a:gd name="connsiteX3" fmla="*/ 0 w 1146363"/>
              <a:gd name="connsiteY3" fmla="*/ 432000 h 432000"/>
              <a:gd name="connsiteX4" fmla="*/ 216000 w 1146363"/>
              <a:gd name="connsiteY4" fmla="*/ 216000 h 4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363" h="432000">
                <a:moveTo>
                  <a:pt x="0" y="0"/>
                </a:moveTo>
                <a:lnTo>
                  <a:pt x="1146363" y="0"/>
                </a:lnTo>
                <a:lnTo>
                  <a:pt x="1146363" y="432000"/>
                </a:lnTo>
                <a:lnTo>
                  <a:pt x="0" y="432000"/>
                </a:lnTo>
                <a:lnTo>
                  <a:pt x="216000" y="216000"/>
                </a:lnTo>
                <a:close/>
              </a:path>
            </a:pathLst>
          </a:cu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00">
              <a:solidFill>
                <a:schemeClr val="tx1"/>
              </a:solidFill>
            </a:endParaRPr>
          </a:p>
        </p:txBody>
      </p:sp>
      <p:sp>
        <p:nvSpPr>
          <p:cNvPr id="35" name="Text Placeholder 34">
            <a:extLst>
              <a:ext uri="{FF2B5EF4-FFF2-40B4-BE49-F238E27FC236}">
                <a16:creationId xmlns:a16="http://schemas.microsoft.com/office/drawing/2014/main" id="{E9B72CA8-A08E-9D37-9F0E-DEE8CAAC6940}"/>
              </a:ext>
            </a:extLst>
          </p:cNvPr>
          <p:cNvSpPr>
            <a:spLocks noGrp="1"/>
          </p:cNvSpPr>
          <p:nvPr>
            <p:ph type="body" sz="quarter" idx="30"/>
          </p:nvPr>
        </p:nvSpPr>
        <p:spPr>
          <a:xfrm>
            <a:off x="823981" y="2455991"/>
            <a:ext cx="1332051" cy="517154"/>
          </a:xfrm>
          <a:solidFill>
            <a:schemeClr val="bg1"/>
          </a:solidFill>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36" name="Text Placeholder 34">
            <a:extLst>
              <a:ext uri="{FF2B5EF4-FFF2-40B4-BE49-F238E27FC236}">
                <a16:creationId xmlns:a16="http://schemas.microsoft.com/office/drawing/2014/main" id="{A7E27A50-0F2F-8A5D-FE12-CDC828151C40}"/>
              </a:ext>
            </a:extLst>
          </p:cNvPr>
          <p:cNvSpPr>
            <a:spLocks noGrp="1"/>
          </p:cNvSpPr>
          <p:nvPr>
            <p:ph type="body" sz="quarter" idx="31" hasCustomPrompt="1"/>
          </p:nvPr>
        </p:nvSpPr>
        <p:spPr>
          <a:xfrm>
            <a:off x="1146966" y="1992891"/>
            <a:ext cx="686085" cy="332399"/>
          </a:xfrm>
          <a:solidFill>
            <a:schemeClr val="bg1"/>
          </a:solidFill>
          <a:effectLst>
            <a:outerShdw dist="25400" dir="5400000" algn="t" rotWithShape="0">
              <a:schemeClr val="accent2"/>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sp>
        <p:nvSpPr>
          <p:cNvPr id="40" name="Text Placeholder 34">
            <a:extLst>
              <a:ext uri="{FF2B5EF4-FFF2-40B4-BE49-F238E27FC236}">
                <a16:creationId xmlns:a16="http://schemas.microsoft.com/office/drawing/2014/main" id="{0D2535E5-4226-02E1-56FD-1A956FC36FF8}"/>
              </a:ext>
            </a:extLst>
          </p:cNvPr>
          <p:cNvSpPr>
            <a:spLocks noGrp="1"/>
          </p:cNvSpPr>
          <p:nvPr>
            <p:ph type="body" sz="quarter" idx="32"/>
          </p:nvPr>
        </p:nvSpPr>
        <p:spPr>
          <a:xfrm>
            <a:off x="2299669" y="4946390"/>
            <a:ext cx="1332051" cy="517154"/>
          </a:xfrm>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41" name="Text Placeholder 34">
            <a:extLst>
              <a:ext uri="{FF2B5EF4-FFF2-40B4-BE49-F238E27FC236}">
                <a16:creationId xmlns:a16="http://schemas.microsoft.com/office/drawing/2014/main" id="{5C1DE123-6436-602B-6ABB-6C8B9D521CD2}"/>
              </a:ext>
            </a:extLst>
          </p:cNvPr>
          <p:cNvSpPr>
            <a:spLocks noGrp="1"/>
          </p:cNvSpPr>
          <p:nvPr>
            <p:ph type="body" sz="quarter" idx="33" hasCustomPrompt="1"/>
          </p:nvPr>
        </p:nvSpPr>
        <p:spPr>
          <a:xfrm>
            <a:off x="2622654" y="4483290"/>
            <a:ext cx="686085" cy="332399"/>
          </a:xfrm>
          <a:solidFill>
            <a:schemeClr val="bg1"/>
          </a:solidFill>
          <a:effectLst>
            <a:outerShdw dist="25400" dir="5400000" algn="t" rotWithShape="0">
              <a:schemeClr val="accent3"/>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sp>
        <p:nvSpPr>
          <p:cNvPr id="42" name="Oval 41">
            <a:extLst>
              <a:ext uri="{FF2B5EF4-FFF2-40B4-BE49-F238E27FC236}">
                <a16:creationId xmlns:a16="http://schemas.microsoft.com/office/drawing/2014/main" id="{FE0937E4-BBB6-3460-A5D3-87A214A667A5}"/>
              </a:ext>
            </a:extLst>
          </p:cNvPr>
          <p:cNvSpPr/>
          <p:nvPr userDrawn="1"/>
        </p:nvSpPr>
        <p:spPr>
          <a:xfrm>
            <a:off x="1400007"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3" name="Oval 42">
            <a:extLst>
              <a:ext uri="{FF2B5EF4-FFF2-40B4-BE49-F238E27FC236}">
                <a16:creationId xmlns:a16="http://schemas.microsoft.com/office/drawing/2014/main" id="{CE17EB28-0CF2-9CC3-0676-E54E1515C832}"/>
              </a:ext>
            </a:extLst>
          </p:cNvPr>
          <p:cNvSpPr/>
          <p:nvPr userDrawn="1"/>
        </p:nvSpPr>
        <p:spPr>
          <a:xfrm>
            <a:off x="2875695"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4" name="Oval 43">
            <a:extLst>
              <a:ext uri="{FF2B5EF4-FFF2-40B4-BE49-F238E27FC236}">
                <a16:creationId xmlns:a16="http://schemas.microsoft.com/office/drawing/2014/main" id="{BDCEEFD5-50C2-6DF1-D8F4-C217B5FADF49}"/>
              </a:ext>
            </a:extLst>
          </p:cNvPr>
          <p:cNvSpPr/>
          <p:nvPr userDrawn="1"/>
        </p:nvSpPr>
        <p:spPr>
          <a:xfrm>
            <a:off x="4351381"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5" name="Oval 44">
            <a:extLst>
              <a:ext uri="{FF2B5EF4-FFF2-40B4-BE49-F238E27FC236}">
                <a16:creationId xmlns:a16="http://schemas.microsoft.com/office/drawing/2014/main" id="{B90A431E-4F76-CC3F-CE50-8E4566DCD26E}"/>
              </a:ext>
            </a:extLst>
          </p:cNvPr>
          <p:cNvSpPr/>
          <p:nvPr userDrawn="1"/>
        </p:nvSpPr>
        <p:spPr>
          <a:xfrm>
            <a:off x="5827068"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9" name="Oval 48">
            <a:extLst>
              <a:ext uri="{FF2B5EF4-FFF2-40B4-BE49-F238E27FC236}">
                <a16:creationId xmlns:a16="http://schemas.microsoft.com/office/drawing/2014/main" id="{B62EA182-A2B9-C804-5164-3A1FD206B48A}"/>
              </a:ext>
            </a:extLst>
          </p:cNvPr>
          <p:cNvSpPr/>
          <p:nvPr userDrawn="1"/>
        </p:nvSpPr>
        <p:spPr>
          <a:xfrm>
            <a:off x="7302755"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0" name="Oval 49">
            <a:extLst>
              <a:ext uri="{FF2B5EF4-FFF2-40B4-BE49-F238E27FC236}">
                <a16:creationId xmlns:a16="http://schemas.microsoft.com/office/drawing/2014/main" id="{058F2D7D-757D-FF1A-6F29-D10979969835}"/>
              </a:ext>
            </a:extLst>
          </p:cNvPr>
          <p:cNvSpPr/>
          <p:nvPr userDrawn="1"/>
        </p:nvSpPr>
        <p:spPr>
          <a:xfrm>
            <a:off x="8778443"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1" name="Oval 50">
            <a:extLst>
              <a:ext uri="{FF2B5EF4-FFF2-40B4-BE49-F238E27FC236}">
                <a16:creationId xmlns:a16="http://schemas.microsoft.com/office/drawing/2014/main" id="{3987EAA7-C37D-E08D-618E-0787401B7A0A}"/>
              </a:ext>
            </a:extLst>
          </p:cNvPr>
          <p:cNvSpPr/>
          <p:nvPr userDrawn="1"/>
        </p:nvSpPr>
        <p:spPr>
          <a:xfrm>
            <a:off x="10254131"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cxnSp>
        <p:nvCxnSpPr>
          <p:cNvPr id="53" name="Straight Connector 52">
            <a:extLst>
              <a:ext uri="{FF2B5EF4-FFF2-40B4-BE49-F238E27FC236}">
                <a16:creationId xmlns:a16="http://schemas.microsoft.com/office/drawing/2014/main" id="{4E1066F0-1125-8E71-1890-F79A92EEE74A}"/>
              </a:ext>
            </a:extLst>
          </p:cNvPr>
          <p:cNvCxnSpPr>
            <a:cxnSpLocks/>
          </p:cNvCxnSpPr>
          <p:nvPr userDrawn="1"/>
        </p:nvCxnSpPr>
        <p:spPr>
          <a:xfrm>
            <a:off x="1490007" y="3006482"/>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049F4D7-B1EF-9A34-98AA-2538BEB541EA}"/>
              </a:ext>
            </a:extLst>
          </p:cNvPr>
          <p:cNvCxnSpPr>
            <a:cxnSpLocks/>
          </p:cNvCxnSpPr>
          <p:nvPr userDrawn="1"/>
        </p:nvCxnSpPr>
        <p:spPr>
          <a:xfrm>
            <a:off x="2965695" y="3912945"/>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58" name="Text Placeholder 34">
            <a:extLst>
              <a:ext uri="{FF2B5EF4-FFF2-40B4-BE49-F238E27FC236}">
                <a16:creationId xmlns:a16="http://schemas.microsoft.com/office/drawing/2014/main" id="{ED1C8B79-C5E5-5CF1-86A6-B0835152AE00}"/>
              </a:ext>
            </a:extLst>
          </p:cNvPr>
          <p:cNvSpPr>
            <a:spLocks noGrp="1"/>
          </p:cNvSpPr>
          <p:nvPr>
            <p:ph type="body" sz="quarter" idx="34"/>
          </p:nvPr>
        </p:nvSpPr>
        <p:spPr>
          <a:xfrm>
            <a:off x="3775357" y="2455991"/>
            <a:ext cx="1332051" cy="517154"/>
          </a:xfrm>
          <a:solidFill>
            <a:schemeClr val="bg1"/>
          </a:solidFill>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59" name="Text Placeholder 34">
            <a:extLst>
              <a:ext uri="{FF2B5EF4-FFF2-40B4-BE49-F238E27FC236}">
                <a16:creationId xmlns:a16="http://schemas.microsoft.com/office/drawing/2014/main" id="{DCC1E84F-E8BA-D29C-8EE1-D9780F758F2A}"/>
              </a:ext>
            </a:extLst>
          </p:cNvPr>
          <p:cNvSpPr>
            <a:spLocks noGrp="1"/>
          </p:cNvSpPr>
          <p:nvPr>
            <p:ph type="body" sz="quarter" idx="35" hasCustomPrompt="1"/>
          </p:nvPr>
        </p:nvSpPr>
        <p:spPr>
          <a:xfrm>
            <a:off x="4098342" y="1992891"/>
            <a:ext cx="686085" cy="332399"/>
          </a:xfrm>
          <a:solidFill>
            <a:schemeClr val="bg1"/>
          </a:solidFill>
          <a:effectLst>
            <a:outerShdw dist="25400" dir="5400000" algn="t" rotWithShape="0">
              <a:schemeClr val="accent4"/>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sp>
        <p:nvSpPr>
          <p:cNvPr id="60" name="Text Placeholder 34">
            <a:extLst>
              <a:ext uri="{FF2B5EF4-FFF2-40B4-BE49-F238E27FC236}">
                <a16:creationId xmlns:a16="http://schemas.microsoft.com/office/drawing/2014/main" id="{3F941670-EE66-BA86-DE71-2A0AC84D1C34}"/>
              </a:ext>
            </a:extLst>
          </p:cNvPr>
          <p:cNvSpPr>
            <a:spLocks noGrp="1"/>
          </p:cNvSpPr>
          <p:nvPr>
            <p:ph type="body" sz="quarter" idx="36"/>
          </p:nvPr>
        </p:nvSpPr>
        <p:spPr>
          <a:xfrm>
            <a:off x="5251045" y="4946390"/>
            <a:ext cx="1332051" cy="517154"/>
          </a:xfrm>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61" name="Text Placeholder 34">
            <a:extLst>
              <a:ext uri="{FF2B5EF4-FFF2-40B4-BE49-F238E27FC236}">
                <a16:creationId xmlns:a16="http://schemas.microsoft.com/office/drawing/2014/main" id="{B05CF5D5-908F-F045-F5B7-617993999DE6}"/>
              </a:ext>
            </a:extLst>
          </p:cNvPr>
          <p:cNvSpPr>
            <a:spLocks noGrp="1"/>
          </p:cNvSpPr>
          <p:nvPr>
            <p:ph type="body" sz="quarter" idx="37" hasCustomPrompt="1"/>
          </p:nvPr>
        </p:nvSpPr>
        <p:spPr>
          <a:xfrm>
            <a:off x="5574030" y="4483290"/>
            <a:ext cx="686085" cy="332399"/>
          </a:xfrm>
          <a:solidFill>
            <a:schemeClr val="bg1"/>
          </a:solidFill>
          <a:effectLst>
            <a:outerShdw dist="25400" dir="5400000" algn="t" rotWithShape="0">
              <a:schemeClr val="accent5"/>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cxnSp>
        <p:nvCxnSpPr>
          <p:cNvPr id="62" name="Straight Connector 61">
            <a:extLst>
              <a:ext uri="{FF2B5EF4-FFF2-40B4-BE49-F238E27FC236}">
                <a16:creationId xmlns:a16="http://schemas.microsoft.com/office/drawing/2014/main" id="{55024EE1-E15E-CE5D-D7B4-D5F88680ADD2}"/>
              </a:ext>
            </a:extLst>
          </p:cNvPr>
          <p:cNvCxnSpPr>
            <a:cxnSpLocks/>
          </p:cNvCxnSpPr>
          <p:nvPr userDrawn="1"/>
        </p:nvCxnSpPr>
        <p:spPr>
          <a:xfrm>
            <a:off x="4441383" y="3006482"/>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7E72A989-484E-A2F4-3288-1A6930A4D420}"/>
              </a:ext>
            </a:extLst>
          </p:cNvPr>
          <p:cNvCxnSpPr>
            <a:cxnSpLocks/>
          </p:cNvCxnSpPr>
          <p:nvPr userDrawn="1"/>
        </p:nvCxnSpPr>
        <p:spPr>
          <a:xfrm>
            <a:off x="5917069" y="3912945"/>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64" name="Text Placeholder 34">
            <a:extLst>
              <a:ext uri="{FF2B5EF4-FFF2-40B4-BE49-F238E27FC236}">
                <a16:creationId xmlns:a16="http://schemas.microsoft.com/office/drawing/2014/main" id="{A89119A7-8236-8D80-3C61-B6752A8527CB}"/>
              </a:ext>
            </a:extLst>
          </p:cNvPr>
          <p:cNvSpPr>
            <a:spLocks noGrp="1"/>
          </p:cNvSpPr>
          <p:nvPr>
            <p:ph type="body" sz="quarter" idx="38"/>
          </p:nvPr>
        </p:nvSpPr>
        <p:spPr>
          <a:xfrm>
            <a:off x="6726730" y="2455991"/>
            <a:ext cx="1332051" cy="517154"/>
          </a:xfrm>
          <a:solidFill>
            <a:schemeClr val="bg1"/>
          </a:solidFill>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65" name="Text Placeholder 34">
            <a:extLst>
              <a:ext uri="{FF2B5EF4-FFF2-40B4-BE49-F238E27FC236}">
                <a16:creationId xmlns:a16="http://schemas.microsoft.com/office/drawing/2014/main" id="{A82C8E3C-7082-352F-8B9C-B52D6923AFDD}"/>
              </a:ext>
            </a:extLst>
          </p:cNvPr>
          <p:cNvSpPr>
            <a:spLocks noGrp="1"/>
          </p:cNvSpPr>
          <p:nvPr>
            <p:ph type="body" sz="quarter" idx="39" hasCustomPrompt="1"/>
          </p:nvPr>
        </p:nvSpPr>
        <p:spPr>
          <a:xfrm>
            <a:off x="7049717" y="1992891"/>
            <a:ext cx="686085" cy="332399"/>
          </a:xfrm>
          <a:solidFill>
            <a:schemeClr val="bg1"/>
          </a:solidFill>
          <a:effectLst>
            <a:outerShdw dist="25400" dir="5400000" algn="t" rotWithShape="0">
              <a:schemeClr val="accent6"/>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sp>
        <p:nvSpPr>
          <p:cNvPr id="66" name="Text Placeholder 34">
            <a:extLst>
              <a:ext uri="{FF2B5EF4-FFF2-40B4-BE49-F238E27FC236}">
                <a16:creationId xmlns:a16="http://schemas.microsoft.com/office/drawing/2014/main" id="{69BACC66-54CE-10F2-C06F-5F0A88932967}"/>
              </a:ext>
            </a:extLst>
          </p:cNvPr>
          <p:cNvSpPr>
            <a:spLocks noGrp="1"/>
          </p:cNvSpPr>
          <p:nvPr>
            <p:ph type="body" sz="quarter" idx="40"/>
          </p:nvPr>
        </p:nvSpPr>
        <p:spPr>
          <a:xfrm>
            <a:off x="8202420" y="4946390"/>
            <a:ext cx="1332051" cy="517154"/>
          </a:xfrm>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67" name="Text Placeholder 34">
            <a:extLst>
              <a:ext uri="{FF2B5EF4-FFF2-40B4-BE49-F238E27FC236}">
                <a16:creationId xmlns:a16="http://schemas.microsoft.com/office/drawing/2014/main" id="{7E13F9D0-4F6F-99C6-0FA7-EF7CECCBF6B1}"/>
              </a:ext>
            </a:extLst>
          </p:cNvPr>
          <p:cNvSpPr>
            <a:spLocks noGrp="1"/>
          </p:cNvSpPr>
          <p:nvPr>
            <p:ph type="body" sz="quarter" idx="41" hasCustomPrompt="1"/>
          </p:nvPr>
        </p:nvSpPr>
        <p:spPr>
          <a:xfrm>
            <a:off x="8525405" y="4483290"/>
            <a:ext cx="686085" cy="332399"/>
          </a:xfrm>
          <a:solidFill>
            <a:schemeClr val="bg1"/>
          </a:solidFill>
          <a:effectLst>
            <a:outerShdw dist="25400" dir="5400000" algn="t" rotWithShape="0">
              <a:schemeClr val="tx2"/>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cxnSp>
        <p:nvCxnSpPr>
          <p:cNvPr id="68" name="Straight Connector 67">
            <a:extLst>
              <a:ext uri="{FF2B5EF4-FFF2-40B4-BE49-F238E27FC236}">
                <a16:creationId xmlns:a16="http://schemas.microsoft.com/office/drawing/2014/main" id="{C468ED77-E27B-2758-4571-183511F06E08}"/>
              </a:ext>
            </a:extLst>
          </p:cNvPr>
          <p:cNvCxnSpPr>
            <a:cxnSpLocks/>
          </p:cNvCxnSpPr>
          <p:nvPr userDrawn="1"/>
        </p:nvCxnSpPr>
        <p:spPr>
          <a:xfrm>
            <a:off x="7392756" y="3006482"/>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DB458ABD-24EB-C879-8E08-6E9FE272A6F2}"/>
              </a:ext>
            </a:extLst>
          </p:cNvPr>
          <p:cNvCxnSpPr>
            <a:cxnSpLocks/>
          </p:cNvCxnSpPr>
          <p:nvPr userDrawn="1"/>
        </p:nvCxnSpPr>
        <p:spPr>
          <a:xfrm>
            <a:off x="8868444" y="3912945"/>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70" name="Text Placeholder 34">
            <a:extLst>
              <a:ext uri="{FF2B5EF4-FFF2-40B4-BE49-F238E27FC236}">
                <a16:creationId xmlns:a16="http://schemas.microsoft.com/office/drawing/2014/main" id="{FADDB0F4-2803-2204-1F24-772A20153FA0}"/>
              </a:ext>
            </a:extLst>
          </p:cNvPr>
          <p:cNvSpPr>
            <a:spLocks noGrp="1"/>
          </p:cNvSpPr>
          <p:nvPr>
            <p:ph type="body" sz="quarter" idx="42"/>
          </p:nvPr>
        </p:nvSpPr>
        <p:spPr>
          <a:xfrm>
            <a:off x="9678105" y="2455991"/>
            <a:ext cx="1332051" cy="517154"/>
          </a:xfrm>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71" name="Text Placeholder 34">
            <a:extLst>
              <a:ext uri="{FF2B5EF4-FFF2-40B4-BE49-F238E27FC236}">
                <a16:creationId xmlns:a16="http://schemas.microsoft.com/office/drawing/2014/main" id="{56498740-9853-944E-0BBC-C475CCDD1A78}"/>
              </a:ext>
            </a:extLst>
          </p:cNvPr>
          <p:cNvSpPr>
            <a:spLocks noGrp="1"/>
          </p:cNvSpPr>
          <p:nvPr>
            <p:ph type="body" sz="quarter" idx="43" hasCustomPrompt="1"/>
          </p:nvPr>
        </p:nvSpPr>
        <p:spPr>
          <a:xfrm>
            <a:off x="10001091" y="1992891"/>
            <a:ext cx="686085" cy="332399"/>
          </a:xfrm>
          <a:solidFill>
            <a:schemeClr val="bg1"/>
          </a:solidFill>
          <a:effectLst>
            <a:outerShdw dist="25400" dir="5400000" algn="t" rotWithShape="0">
              <a:schemeClr val="accent1"/>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cxnSp>
        <p:nvCxnSpPr>
          <p:cNvPr id="72" name="Straight Connector 71">
            <a:extLst>
              <a:ext uri="{FF2B5EF4-FFF2-40B4-BE49-F238E27FC236}">
                <a16:creationId xmlns:a16="http://schemas.microsoft.com/office/drawing/2014/main" id="{FE8DEF15-2A45-1049-0275-826765056A9C}"/>
              </a:ext>
            </a:extLst>
          </p:cNvPr>
          <p:cNvCxnSpPr>
            <a:cxnSpLocks/>
          </p:cNvCxnSpPr>
          <p:nvPr userDrawn="1"/>
        </p:nvCxnSpPr>
        <p:spPr>
          <a:xfrm>
            <a:off x="10344131" y="3006482"/>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2" name="Text Placeholder 21">
            <a:extLst>
              <a:ext uri="{FF2B5EF4-FFF2-40B4-BE49-F238E27FC236}">
                <a16:creationId xmlns:a16="http://schemas.microsoft.com/office/drawing/2014/main" id="{B2FD9AC5-AFE1-E1DF-707B-3C5A9993DA2A}"/>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A79BC6F4-50C8-BDE4-8B4F-6434593A4380}"/>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36BD072B-F455-333D-0278-E6A383E9A5EB}"/>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46"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47"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3254636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ombstone 8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E6E8919-CF54-D44F-3EB3-C3EF91A29A99}"/>
              </a:ext>
            </a:extLst>
          </p:cNvPr>
          <p:cNvSpPr>
            <a:spLocks noGrp="1"/>
          </p:cNvSpPr>
          <p:nvPr>
            <p:ph type="body" sz="quarter" idx="17" hasCustomPrompt="1"/>
          </p:nvPr>
        </p:nvSpPr>
        <p:spPr>
          <a:xfrm>
            <a:off x="611190" y="2088973"/>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8" name="Text Placeholder 17">
            <a:extLst>
              <a:ext uri="{FF2B5EF4-FFF2-40B4-BE49-F238E27FC236}">
                <a16:creationId xmlns:a16="http://schemas.microsoft.com/office/drawing/2014/main" id="{7B81BEBF-4589-8027-BB5D-28D9BB0F2C45}"/>
              </a:ext>
            </a:extLst>
          </p:cNvPr>
          <p:cNvSpPr>
            <a:spLocks noGrp="1"/>
          </p:cNvSpPr>
          <p:nvPr>
            <p:ph type="body" sz="quarter" idx="18" hasCustomPrompt="1"/>
          </p:nvPr>
        </p:nvSpPr>
        <p:spPr>
          <a:xfrm>
            <a:off x="611190" y="20229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1" name="Text Placeholder 20">
            <a:extLst>
              <a:ext uri="{FF2B5EF4-FFF2-40B4-BE49-F238E27FC236}">
                <a16:creationId xmlns:a16="http://schemas.microsoft.com/office/drawing/2014/main" id="{96923594-11E9-9595-BD8D-73BC365AAF08}"/>
              </a:ext>
            </a:extLst>
          </p:cNvPr>
          <p:cNvSpPr>
            <a:spLocks noGrp="1"/>
          </p:cNvSpPr>
          <p:nvPr>
            <p:ph type="body" sz="quarter" idx="19"/>
          </p:nvPr>
        </p:nvSpPr>
        <p:spPr>
          <a:xfrm>
            <a:off x="715061" y="2560972"/>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3" name="Text Placeholder 20">
            <a:extLst>
              <a:ext uri="{FF2B5EF4-FFF2-40B4-BE49-F238E27FC236}">
                <a16:creationId xmlns:a16="http://schemas.microsoft.com/office/drawing/2014/main" id="{40183C25-37AB-DC64-7441-777DB2984E5C}"/>
              </a:ext>
            </a:extLst>
          </p:cNvPr>
          <p:cNvSpPr>
            <a:spLocks noGrp="1"/>
          </p:cNvSpPr>
          <p:nvPr>
            <p:ph type="body" sz="quarter" idx="20" hasCustomPrompt="1"/>
          </p:nvPr>
        </p:nvSpPr>
        <p:spPr>
          <a:xfrm>
            <a:off x="2689456" y="2169388"/>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24" name="Text Placeholder 23">
            <a:extLst>
              <a:ext uri="{FF2B5EF4-FFF2-40B4-BE49-F238E27FC236}">
                <a16:creationId xmlns:a16="http://schemas.microsoft.com/office/drawing/2014/main" id="{198C3757-D448-826E-A351-68E8F79E2A38}"/>
              </a:ext>
            </a:extLst>
          </p:cNvPr>
          <p:cNvSpPr>
            <a:spLocks noGrp="1"/>
          </p:cNvSpPr>
          <p:nvPr>
            <p:ph type="body" sz="quarter" idx="21" hasCustomPrompt="1"/>
          </p:nvPr>
        </p:nvSpPr>
        <p:spPr>
          <a:xfrm>
            <a:off x="611190" y="4132468"/>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5" name="Text Placeholder 24">
            <a:extLst>
              <a:ext uri="{FF2B5EF4-FFF2-40B4-BE49-F238E27FC236}">
                <a16:creationId xmlns:a16="http://schemas.microsoft.com/office/drawing/2014/main" id="{912F60DB-CF0A-566F-7B72-94E7E4E5BEF2}"/>
              </a:ext>
            </a:extLst>
          </p:cNvPr>
          <p:cNvSpPr>
            <a:spLocks noGrp="1"/>
          </p:cNvSpPr>
          <p:nvPr>
            <p:ph type="body" sz="quarter" idx="22" hasCustomPrompt="1"/>
          </p:nvPr>
        </p:nvSpPr>
        <p:spPr>
          <a:xfrm>
            <a:off x="611190" y="4066470"/>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7" name="Text Placeholder 20">
            <a:extLst>
              <a:ext uri="{FF2B5EF4-FFF2-40B4-BE49-F238E27FC236}">
                <a16:creationId xmlns:a16="http://schemas.microsoft.com/office/drawing/2014/main" id="{A3E0812D-3925-36BA-893D-87DF57B616A7}"/>
              </a:ext>
            </a:extLst>
          </p:cNvPr>
          <p:cNvSpPr>
            <a:spLocks noGrp="1"/>
          </p:cNvSpPr>
          <p:nvPr>
            <p:ph type="body" sz="quarter" idx="24" hasCustomPrompt="1"/>
          </p:nvPr>
        </p:nvSpPr>
        <p:spPr>
          <a:xfrm>
            <a:off x="2689456" y="4212883"/>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28" name="Text Placeholder 27">
            <a:extLst>
              <a:ext uri="{FF2B5EF4-FFF2-40B4-BE49-F238E27FC236}">
                <a16:creationId xmlns:a16="http://schemas.microsoft.com/office/drawing/2014/main" id="{8B5FF529-BC8B-0344-AFFE-EC36F55E6E3D}"/>
              </a:ext>
            </a:extLst>
          </p:cNvPr>
          <p:cNvSpPr>
            <a:spLocks noGrp="1"/>
          </p:cNvSpPr>
          <p:nvPr>
            <p:ph type="body" sz="quarter" idx="25" hasCustomPrompt="1"/>
          </p:nvPr>
        </p:nvSpPr>
        <p:spPr>
          <a:xfrm>
            <a:off x="3406778" y="2088973"/>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0" name="Text Placeholder 29">
            <a:extLst>
              <a:ext uri="{FF2B5EF4-FFF2-40B4-BE49-F238E27FC236}">
                <a16:creationId xmlns:a16="http://schemas.microsoft.com/office/drawing/2014/main" id="{65E72474-A611-9ADD-A179-F5FD76125567}"/>
              </a:ext>
            </a:extLst>
          </p:cNvPr>
          <p:cNvSpPr>
            <a:spLocks noGrp="1"/>
          </p:cNvSpPr>
          <p:nvPr>
            <p:ph type="body" sz="quarter" idx="26" hasCustomPrompt="1"/>
          </p:nvPr>
        </p:nvSpPr>
        <p:spPr>
          <a:xfrm>
            <a:off x="3406778" y="20229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2" name="Text Placeholder 20">
            <a:extLst>
              <a:ext uri="{FF2B5EF4-FFF2-40B4-BE49-F238E27FC236}">
                <a16:creationId xmlns:a16="http://schemas.microsoft.com/office/drawing/2014/main" id="{91F3DC4E-C0A2-04BE-EB0D-2A9E5C50FB2F}"/>
              </a:ext>
            </a:extLst>
          </p:cNvPr>
          <p:cNvSpPr>
            <a:spLocks noGrp="1"/>
          </p:cNvSpPr>
          <p:nvPr>
            <p:ph type="body" sz="quarter" idx="28" hasCustomPrompt="1"/>
          </p:nvPr>
        </p:nvSpPr>
        <p:spPr>
          <a:xfrm>
            <a:off x="5485044" y="2169388"/>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33" name="Text Placeholder 32">
            <a:extLst>
              <a:ext uri="{FF2B5EF4-FFF2-40B4-BE49-F238E27FC236}">
                <a16:creationId xmlns:a16="http://schemas.microsoft.com/office/drawing/2014/main" id="{AA3A9424-658F-B742-374D-12B24D9D085B}"/>
              </a:ext>
            </a:extLst>
          </p:cNvPr>
          <p:cNvSpPr>
            <a:spLocks noGrp="1"/>
          </p:cNvSpPr>
          <p:nvPr>
            <p:ph type="body" sz="quarter" idx="29" hasCustomPrompt="1"/>
          </p:nvPr>
        </p:nvSpPr>
        <p:spPr>
          <a:xfrm>
            <a:off x="3406778" y="4132468"/>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4" name="Text Placeholder 33">
            <a:extLst>
              <a:ext uri="{FF2B5EF4-FFF2-40B4-BE49-F238E27FC236}">
                <a16:creationId xmlns:a16="http://schemas.microsoft.com/office/drawing/2014/main" id="{874E657E-4F30-9D6D-3D2F-1B681B108D74}"/>
              </a:ext>
            </a:extLst>
          </p:cNvPr>
          <p:cNvSpPr>
            <a:spLocks noGrp="1"/>
          </p:cNvSpPr>
          <p:nvPr>
            <p:ph type="body" sz="quarter" idx="30" hasCustomPrompt="1"/>
          </p:nvPr>
        </p:nvSpPr>
        <p:spPr>
          <a:xfrm>
            <a:off x="3406778" y="4066470"/>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6" name="Text Placeholder 20">
            <a:extLst>
              <a:ext uri="{FF2B5EF4-FFF2-40B4-BE49-F238E27FC236}">
                <a16:creationId xmlns:a16="http://schemas.microsoft.com/office/drawing/2014/main" id="{488B682E-8078-492F-B55B-81A7B0D0FF07}"/>
              </a:ext>
            </a:extLst>
          </p:cNvPr>
          <p:cNvSpPr>
            <a:spLocks noGrp="1"/>
          </p:cNvSpPr>
          <p:nvPr>
            <p:ph type="body" sz="quarter" idx="32" hasCustomPrompt="1"/>
          </p:nvPr>
        </p:nvSpPr>
        <p:spPr>
          <a:xfrm>
            <a:off x="5485044" y="4212883"/>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37" name="Text Placeholder 36">
            <a:extLst>
              <a:ext uri="{FF2B5EF4-FFF2-40B4-BE49-F238E27FC236}">
                <a16:creationId xmlns:a16="http://schemas.microsoft.com/office/drawing/2014/main" id="{3036915C-709D-CD0B-7661-0BEE96EC64EA}"/>
              </a:ext>
            </a:extLst>
          </p:cNvPr>
          <p:cNvSpPr>
            <a:spLocks noGrp="1"/>
          </p:cNvSpPr>
          <p:nvPr>
            <p:ph type="body" sz="quarter" idx="33" hasCustomPrompt="1"/>
          </p:nvPr>
        </p:nvSpPr>
        <p:spPr>
          <a:xfrm>
            <a:off x="6203954" y="2088973"/>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8" name="Text Placeholder 37">
            <a:extLst>
              <a:ext uri="{FF2B5EF4-FFF2-40B4-BE49-F238E27FC236}">
                <a16:creationId xmlns:a16="http://schemas.microsoft.com/office/drawing/2014/main" id="{734CD8F9-CCB9-4475-1411-F433DB02C84B}"/>
              </a:ext>
            </a:extLst>
          </p:cNvPr>
          <p:cNvSpPr>
            <a:spLocks noGrp="1"/>
          </p:cNvSpPr>
          <p:nvPr>
            <p:ph type="body" sz="quarter" idx="34" hasCustomPrompt="1"/>
          </p:nvPr>
        </p:nvSpPr>
        <p:spPr>
          <a:xfrm>
            <a:off x="6203954" y="20229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0" name="Text Placeholder 20">
            <a:extLst>
              <a:ext uri="{FF2B5EF4-FFF2-40B4-BE49-F238E27FC236}">
                <a16:creationId xmlns:a16="http://schemas.microsoft.com/office/drawing/2014/main" id="{91F30134-465D-971D-6543-D570CB93E7C8}"/>
              </a:ext>
            </a:extLst>
          </p:cNvPr>
          <p:cNvSpPr>
            <a:spLocks noGrp="1"/>
          </p:cNvSpPr>
          <p:nvPr>
            <p:ph type="body" sz="quarter" idx="36" hasCustomPrompt="1"/>
          </p:nvPr>
        </p:nvSpPr>
        <p:spPr>
          <a:xfrm>
            <a:off x="8282220" y="2169388"/>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41" name="Text Placeholder 40">
            <a:extLst>
              <a:ext uri="{FF2B5EF4-FFF2-40B4-BE49-F238E27FC236}">
                <a16:creationId xmlns:a16="http://schemas.microsoft.com/office/drawing/2014/main" id="{BAC9CF5C-BE78-735B-B2B0-FA9C90320B2A}"/>
              </a:ext>
            </a:extLst>
          </p:cNvPr>
          <p:cNvSpPr>
            <a:spLocks noGrp="1"/>
          </p:cNvSpPr>
          <p:nvPr>
            <p:ph type="body" sz="quarter" idx="37" hasCustomPrompt="1"/>
          </p:nvPr>
        </p:nvSpPr>
        <p:spPr>
          <a:xfrm>
            <a:off x="6203954" y="4132468"/>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2" name="Text Placeholder 41">
            <a:extLst>
              <a:ext uri="{FF2B5EF4-FFF2-40B4-BE49-F238E27FC236}">
                <a16:creationId xmlns:a16="http://schemas.microsoft.com/office/drawing/2014/main" id="{AB77C993-4996-62DF-3653-7034C989EAB8}"/>
              </a:ext>
            </a:extLst>
          </p:cNvPr>
          <p:cNvSpPr>
            <a:spLocks noGrp="1"/>
          </p:cNvSpPr>
          <p:nvPr>
            <p:ph type="body" sz="quarter" idx="38" hasCustomPrompt="1"/>
          </p:nvPr>
        </p:nvSpPr>
        <p:spPr>
          <a:xfrm>
            <a:off x="6203954" y="4066470"/>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4" name="Text Placeholder 20">
            <a:extLst>
              <a:ext uri="{FF2B5EF4-FFF2-40B4-BE49-F238E27FC236}">
                <a16:creationId xmlns:a16="http://schemas.microsoft.com/office/drawing/2014/main" id="{39CCA886-9F32-51FF-1274-3A475805633F}"/>
              </a:ext>
            </a:extLst>
          </p:cNvPr>
          <p:cNvSpPr>
            <a:spLocks noGrp="1"/>
          </p:cNvSpPr>
          <p:nvPr>
            <p:ph type="body" sz="quarter" idx="40" hasCustomPrompt="1"/>
          </p:nvPr>
        </p:nvSpPr>
        <p:spPr>
          <a:xfrm>
            <a:off x="8282220" y="4212883"/>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45" name="Text Placeholder 44">
            <a:extLst>
              <a:ext uri="{FF2B5EF4-FFF2-40B4-BE49-F238E27FC236}">
                <a16:creationId xmlns:a16="http://schemas.microsoft.com/office/drawing/2014/main" id="{77346A42-4035-AFF9-6436-0CF1FE9054CE}"/>
              </a:ext>
            </a:extLst>
          </p:cNvPr>
          <p:cNvSpPr>
            <a:spLocks noGrp="1"/>
          </p:cNvSpPr>
          <p:nvPr>
            <p:ph type="body" sz="quarter" idx="41" hasCustomPrompt="1"/>
          </p:nvPr>
        </p:nvSpPr>
        <p:spPr>
          <a:xfrm>
            <a:off x="8995571" y="2088973"/>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6" name="Text Placeholder 45">
            <a:extLst>
              <a:ext uri="{FF2B5EF4-FFF2-40B4-BE49-F238E27FC236}">
                <a16:creationId xmlns:a16="http://schemas.microsoft.com/office/drawing/2014/main" id="{BBBC43C9-0836-8D89-2DB0-C8A6996D513F}"/>
              </a:ext>
            </a:extLst>
          </p:cNvPr>
          <p:cNvSpPr>
            <a:spLocks noGrp="1"/>
          </p:cNvSpPr>
          <p:nvPr>
            <p:ph type="body" sz="quarter" idx="42" hasCustomPrompt="1"/>
          </p:nvPr>
        </p:nvSpPr>
        <p:spPr>
          <a:xfrm>
            <a:off x="8995571" y="20229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8" name="Text Placeholder 20">
            <a:extLst>
              <a:ext uri="{FF2B5EF4-FFF2-40B4-BE49-F238E27FC236}">
                <a16:creationId xmlns:a16="http://schemas.microsoft.com/office/drawing/2014/main" id="{62BC6C27-D38F-53F6-A840-B3D161206159}"/>
              </a:ext>
            </a:extLst>
          </p:cNvPr>
          <p:cNvSpPr>
            <a:spLocks noGrp="1"/>
          </p:cNvSpPr>
          <p:nvPr>
            <p:ph type="body" sz="quarter" idx="44" hasCustomPrompt="1"/>
          </p:nvPr>
        </p:nvSpPr>
        <p:spPr>
          <a:xfrm>
            <a:off x="11073836" y="2169388"/>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49" name="Text Placeholder 48">
            <a:extLst>
              <a:ext uri="{FF2B5EF4-FFF2-40B4-BE49-F238E27FC236}">
                <a16:creationId xmlns:a16="http://schemas.microsoft.com/office/drawing/2014/main" id="{38CE228E-1F25-896A-449B-851933461CA2}"/>
              </a:ext>
            </a:extLst>
          </p:cNvPr>
          <p:cNvSpPr>
            <a:spLocks noGrp="1"/>
          </p:cNvSpPr>
          <p:nvPr>
            <p:ph type="body" sz="quarter" idx="45" hasCustomPrompt="1"/>
          </p:nvPr>
        </p:nvSpPr>
        <p:spPr>
          <a:xfrm>
            <a:off x="8995571" y="4132468"/>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0" name="Text Placeholder 49">
            <a:extLst>
              <a:ext uri="{FF2B5EF4-FFF2-40B4-BE49-F238E27FC236}">
                <a16:creationId xmlns:a16="http://schemas.microsoft.com/office/drawing/2014/main" id="{845D03AB-F9C8-2847-B5CE-B072BF49006E}"/>
              </a:ext>
            </a:extLst>
          </p:cNvPr>
          <p:cNvSpPr>
            <a:spLocks noGrp="1"/>
          </p:cNvSpPr>
          <p:nvPr>
            <p:ph type="body" sz="quarter" idx="46" hasCustomPrompt="1"/>
          </p:nvPr>
        </p:nvSpPr>
        <p:spPr>
          <a:xfrm>
            <a:off x="8995571" y="4066470"/>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2" name="Text Placeholder 20">
            <a:extLst>
              <a:ext uri="{FF2B5EF4-FFF2-40B4-BE49-F238E27FC236}">
                <a16:creationId xmlns:a16="http://schemas.microsoft.com/office/drawing/2014/main" id="{C188CC6A-9B4C-15A5-7770-B8430AE6F464}"/>
              </a:ext>
            </a:extLst>
          </p:cNvPr>
          <p:cNvSpPr>
            <a:spLocks noGrp="1"/>
          </p:cNvSpPr>
          <p:nvPr>
            <p:ph type="body" sz="quarter" idx="48" hasCustomPrompt="1"/>
          </p:nvPr>
        </p:nvSpPr>
        <p:spPr>
          <a:xfrm>
            <a:off x="11073836" y="4212883"/>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13" name="Text Placeholder 20">
            <a:extLst>
              <a:ext uri="{FF2B5EF4-FFF2-40B4-BE49-F238E27FC236}">
                <a16:creationId xmlns:a16="http://schemas.microsoft.com/office/drawing/2014/main" id="{523EF262-D4FD-F41F-8150-1437CB9FF45C}"/>
              </a:ext>
            </a:extLst>
          </p:cNvPr>
          <p:cNvSpPr>
            <a:spLocks noGrp="1"/>
          </p:cNvSpPr>
          <p:nvPr>
            <p:ph type="body" sz="quarter" idx="56"/>
          </p:nvPr>
        </p:nvSpPr>
        <p:spPr>
          <a:xfrm>
            <a:off x="3509857" y="2560972"/>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Text Placeholder 20">
            <a:extLst>
              <a:ext uri="{FF2B5EF4-FFF2-40B4-BE49-F238E27FC236}">
                <a16:creationId xmlns:a16="http://schemas.microsoft.com/office/drawing/2014/main" id="{A088A0A3-2D21-43C2-CDA9-FB3D0C72F1C1}"/>
              </a:ext>
            </a:extLst>
          </p:cNvPr>
          <p:cNvSpPr>
            <a:spLocks noGrp="1"/>
          </p:cNvSpPr>
          <p:nvPr>
            <p:ph type="body" sz="quarter" idx="57"/>
          </p:nvPr>
        </p:nvSpPr>
        <p:spPr>
          <a:xfrm>
            <a:off x="6304649" y="2560972"/>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20">
            <a:extLst>
              <a:ext uri="{FF2B5EF4-FFF2-40B4-BE49-F238E27FC236}">
                <a16:creationId xmlns:a16="http://schemas.microsoft.com/office/drawing/2014/main" id="{A6BB24F1-D88E-13D8-3C83-C7E3A25DAF6D}"/>
              </a:ext>
            </a:extLst>
          </p:cNvPr>
          <p:cNvSpPr>
            <a:spLocks noGrp="1"/>
          </p:cNvSpPr>
          <p:nvPr>
            <p:ph type="body" sz="quarter" idx="58"/>
          </p:nvPr>
        </p:nvSpPr>
        <p:spPr>
          <a:xfrm>
            <a:off x="9099444" y="2560972"/>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Text Placeholder 20">
            <a:extLst>
              <a:ext uri="{FF2B5EF4-FFF2-40B4-BE49-F238E27FC236}">
                <a16:creationId xmlns:a16="http://schemas.microsoft.com/office/drawing/2014/main" id="{30FF6930-008C-D907-3818-70315C55FC17}"/>
              </a:ext>
            </a:extLst>
          </p:cNvPr>
          <p:cNvSpPr>
            <a:spLocks noGrp="1"/>
          </p:cNvSpPr>
          <p:nvPr>
            <p:ph type="body" sz="quarter" idx="59"/>
          </p:nvPr>
        </p:nvSpPr>
        <p:spPr>
          <a:xfrm>
            <a:off x="715061" y="4604467"/>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0" name="Text Placeholder 20">
            <a:extLst>
              <a:ext uri="{FF2B5EF4-FFF2-40B4-BE49-F238E27FC236}">
                <a16:creationId xmlns:a16="http://schemas.microsoft.com/office/drawing/2014/main" id="{90488BE7-56AA-2C47-61E7-3DD3BFEE002E}"/>
              </a:ext>
            </a:extLst>
          </p:cNvPr>
          <p:cNvSpPr>
            <a:spLocks noGrp="1"/>
          </p:cNvSpPr>
          <p:nvPr>
            <p:ph type="body" sz="quarter" idx="60"/>
          </p:nvPr>
        </p:nvSpPr>
        <p:spPr>
          <a:xfrm>
            <a:off x="3509857" y="4604467"/>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3" name="Text Placeholder 20">
            <a:extLst>
              <a:ext uri="{FF2B5EF4-FFF2-40B4-BE49-F238E27FC236}">
                <a16:creationId xmlns:a16="http://schemas.microsoft.com/office/drawing/2014/main" id="{492EAA04-E001-381A-74E2-67EB6FD5523C}"/>
              </a:ext>
            </a:extLst>
          </p:cNvPr>
          <p:cNvSpPr>
            <a:spLocks noGrp="1"/>
          </p:cNvSpPr>
          <p:nvPr>
            <p:ph type="body" sz="quarter" idx="61"/>
          </p:nvPr>
        </p:nvSpPr>
        <p:spPr>
          <a:xfrm>
            <a:off x="6304649" y="4604467"/>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4" name="Text Placeholder 20">
            <a:extLst>
              <a:ext uri="{FF2B5EF4-FFF2-40B4-BE49-F238E27FC236}">
                <a16:creationId xmlns:a16="http://schemas.microsoft.com/office/drawing/2014/main" id="{45671993-5A09-64AE-A633-7D682F76871C}"/>
              </a:ext>
            </a:extLst>
          </p:cNvPr>
          <p:cNvSpPr>
            <a:spLocks noGrp="1"/>
          </p:cNvSpPr>
          <p:nvPr>
            <p:ph type="body" sz="quarter" idx="62"/>
          </p:nvPr>
        </p:nvSpPr>
        <p:spPr>
          <a:xfrm>
            <a:off x="9099444" y="4604467"/>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ext Placeholder 21">
            <a:extLst>
              <a:ext uri="{FF2B5EF4-FFF2-40B4-BE49-F238E27FC236}">
                <a16:creationId xmlns:a16="http://schemas.microsoft.com/office/drawing/2014/main" id="{F5E8F130-C6F9-650D-A097-9DEF83EB63F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7" name="Title 1">
            <a:extLst>
              <a:ext uri="{FF2B5EF4-FFF2-40B4-BE49-F238E27FC236}">
                <a16:creationId xmlns:a16="http://schemas.microsoft.com/office/drawing/2014/main" id="{A009A3D2-0511-FC99-3B1A-B55A66C818B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5" name="Text Placeholder 11">
            <a:extLst>
              <a:ext uri="{FF2B5EF4-FFF2-40B4-BE49-F238E27FC236}">
                <a16:creationId xmlns:a16="http://schemas.microsoft.com/office/drawing/2014/main" id="{D10607A5-BEAB-EB6A-7C61-122D577BA6F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3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43"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3173170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ccount Team 4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E6E8919-CF54-D44F-3EB3-C3EF91A29A99}"/>
              </a:ext>
            </a:extLst>
          </p:cNvPr>
          <p:cNvSpPr>
            <a:spLocks noGrp="1"/>
          </p:cNvSpPr>
          <p:nvPr>
            <p:ph type="body" sz="quarter" idx="17" hasCustomPrompt="1"/>
          </p:nvPr>
        </p:nvSpPr>
        <p:spPr>
          <a:xfrm>
            <a:off x="611190" y="2024063"/>
            <a:ext cx="2579687" cy="3820312"/>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8" name="Text Placeholder 17">
            <a:extLst>
              <a:ext uri="{FF2B5EF4-FFF2-40B4-BE49-F238E27FC236}">
                <a16:creationId xmlns:a16="http://schemas.microsoft.com/office/drawing/2014/main" id="{7B81BEBF-4589-8027-BB5D-28D9BB0F2C45}"/>
              </a:ext>
            </a:extLst>
          </p:cNvPr>
          <p:cNvSpPr>
            <a:spLocks noGrp="1"/>
          </p:cNvSpPr>
          <p:nvPr>
            <p:ph type="body" sz="quarter" idx="18" hasCustomPrompt="1"/>
          </p:nvPr>
        </p:nvSpPr>
        <p:spPr>
          <a:xfrm>
            <a:off x="611190" y="58443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 name="Text Placeholder 21">
            <a:extLst>
              <a:ext uri="{FF2B5EF4-FFF2-40B4-BE49-F238E27FC236}">
                <a16:creationId xmlns:a16="http://schemas.microsoft.com/office/drawing/2014/main" id="{F5E8F130-C6F9-650D-A097-9DEF83EB63F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7" name="Title 1">
            <a:extLst>
              <a:ext uri="{FF2B5EF4-FFF2-40B4-BE49-F238E27FC236}">
                <a16:creationId xmlns:a16="http://schemas.microsoft.com/office/drawing/2014/main" id="{A009A3D2-0511-FC99-3B1A-B55A66C818B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Picture Placeholder 18">
            <a:extLst>
              <a:ext uri="{FF2B5EF4-FFF2-40B4-BE49-F238E27FC236}">
                <a16:creationId xmlns:a16="http://schemas.microsoft.com/office/drawing/2014/main" id="{55BC46B7-BA48-D56A-4D26-AFDC71C8B382}"/>
              </a:ext>
            </a:extLst>
          </p:cNvPr>
          <p:cNvSpPr>
            <a:spLocks noGrp="1"/>
          </p:cNvSpPr>
          <p:nvPr>
            <p:ph type="pic" sz="quarter" idx="65"/>
          </p:nvPr>
        </p:nvSpPr>
        <p:spPr>
          <a:xfrm>
            <a:off x="2349739" y="2154238"/>
            <a:ext cx="720000" cy="720000"/>
          </a:xfrm>
          <a:prstGeom prst="ellipse">
            <a:avLst/>
          </a:prstGeom>
          <a:solidFill>
            <a:schemeClr val="bg1"/>
          </a:solidFill>
        </p:spPr>
        <p:txBody>
          <a:bodyPr/>
          <a:lstStyle>
            <a:lvl1pPr algn="ctr">
              <a:defRPr sz="1051"/>
            </a:lvl1pPr>
          </a:lstStyle>
          <a:p>
            <a:endParaRPr lang="en-GB"/>
          </a:p>
        </p:txBody>
      </p:sp>
      <p:sp>
        <p:nvSpPr>
          <p:cNvPr id="9" name="Text Placeholder 9">
            <a:extLst>
              <a:ext uri="{FF2B5EF4-FFF2-40B4-BE49-F238E27FC236}">
                <a16:creationId xmlns:a16="http://schemas.microsoft.com/office/drawing/2014/main" id="{0E650637-8F1C-F03E-8739-5A4924A2224C}"/>
              </a:ext>
            </a:extLst>
          </p:cNvPr>
          <p:cNvSpPr>
            <a:spLocks noGrp="1"/>
          </p:cNvSpPr>
          <p:nvPr>
            <p:ph type="body" sz="quarter" idx="28"/>
          </p:nvPr>
        </p:nvSpPr>
        <p:spPr>
          <a:xfrm>
            <a:off x="715063" y="3429004"/>
            <a:ext cx="2348581" cy="2324096"/>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53">
            <a:extLst>
              <a:ext uri="{FF2B5EF4-FFF2-40B4-BE49-F238E27FC236}">
                <a16:creationId xmlns:a16="http://schemas.microsoft.com/office/drawing/2014/main" id="{211765C1-9C47-02AC-6DE4-071E0D50D2BB}"/>
              </a:ext>
            </a:extLst>
          </p:cNvPr>
          <p:cNvSpPr>
            <a:spLocks noGrp="1"/>
          </p:cNvSpPr>
          <p:nvPr>
            <p:ph type="body" sz="quarter" idx="47" hasCustomPrompt="1"/>
          </p:nvPr>
        </p:nvSpPr>
        <p:spPr>
          <a:xfrm>
            <a:off x="715063"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11" name="Text Placeholder 53">
            <a:extLst>
              <a:ext uri="{FF2B5EF4-FFF2-40B4-BE49-F238E27FC236}">
                <a16:creationId xmlns:a16="http://schemas.microsoft.com/office/drawing/2014/main" id="{D23B6097-F08C-7557-7122-BDA1C7B28AE5}"/>
              </a:ext>
            </a:extLst>
          </p:cNvPr>
          <p:cNvSpPr>
            <a:spLocks noGrp="1"/>
          </p:cNvSpPr>
          <p:nvPr>
            <p:ph type="body" sz="quarter" idx="49" hasCustomPrompt="1"/>
          </p:nvPr>
        </p:nvSpPr>
        <p:spPr>
          <a:xfrm>
            <a:off x="715063" y="2890233"/>
            <a:ext cx="2348580" cy="399356"/>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26" name="Text Placeholder 16">
            <a:extLst>
              <a:ext uri="{FF2B5EF4-FFF2-40B4-BE49-F238E27FC236}">
                <a16:creationId xmlns:a16="http://schemas.microsoft.com/office/drawing/2014/main" id="{05178FD3-FB42-203D-91C8-D14D48558118}"/>
              </a:ext>
            </a:extLst>
          </p:cNvPr>
          <p:cNvSpPr>
            <a:spLocks noGrp="1"/>
          </p:cNvSpPr>
          <p:nvPr>
            <p:ph type="body" sz="quarter" idx="66" hasCustomPrompt="1"/>
          </p:nvPr>
        </p:nvSpPr>
        <p:spPr>
          <a:xfrm>
            <a:off x="3406778" y="2024063"/>
            <a:ext cx="2579687" cy="3820312"/>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9" name="Text Placeholder 17">
            <a:extLst>
              <a:ext uri="{FF2B5EF4-FFF2-40B4-BE49-F238E27FC236}">
                <a16:creationId xmlns:a16="http://schemas.microsoft.com/office/drawing/2014/main" id="{04B6EC5C-B801-5D37-9DB1-CBF99B0445DE}"/>
              </a:ext>
            </a:extLst>
          </p:cNvPr>
          <p:cNvSpPr>
            <a:spLocks noGrp="1"/>
          </p:cNvSpPr>
          <p:nvPr>
            <p:ph type="body" sz="quarter" idx="67" hasCustomPrompt="1"/>
          </p:nvPr>
        </p:nvSpPr>
        <p:spPr>
          <a:xfrm>
            <a:off x="3406778" y="58443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1" name="Picture Placeholder 18">
            <a:extLst>
              <a:ext uri="{FF2B5EF4-FFF2-40B4-BE49-F238E27FC236}">
                <a16:creationId xmlns:a16="http://schemas.microsoft.com/office/drawing/2014/main" id="{F867148D-F3E9-C580-7E44-22B0DF00F2AA}"/>
              </a:ext>
            </a:extLst>
          </p:cNvPr>
          <p:cNvSpPr>
            <a:spLocks noGrp="1"/>
          </p:cNvSpPr>
          <p:nvPr>
            <p:ph type="pic" sz="quarter" idx="68"/>
          </p:nvPr>
        </p:nvSpPr>
        <p:spPr>
          <a:xfrm>
            <a:off x="5145327" y="2154238"/>
            <a:ext cx="720000" cy="720000"/>
          </a:xfrm>
          <a:prstGeom prst="ellipse">
            <a:avLst/>
          </a:prstGeom>
          <a:solidFill>
            <a:schemeClr val="bg1"/>
          </a:solidFill>
        </p:spPr>
        <p:txBody>
          <a:bodyPr/>
          <a:lstStyle>
            <a:lvl1pPr algn="ctr">
              <a:defRPr sz="1051"/>
            </a:lvl1pPr>
          </a:lstStyle>
          <a:p>
            <a:endParaRPr lang="en-GB"/>
          </a:p>
        </p:txBody>
      </p:sp>
      <p:sp>
        <p:nvSpPr>
          <p:cNvPr id="35" name="Text Placeholder 9">
            <a:extLst>
              <a:ext uri="{FF2B5EF4-FFF2-40B4-BE49-F238E27FC236}">
                <a16:creationId xmlns:a16="http://schemas.microsoft.com/office/drawing/2014/main" id="{1471B0FC-67C9-62DF-3098-731F4EDB9E84}"/>
              </a:ext>
            </a:extLst>
          </p:cNvPr>
          <p:cNvSpPr>
            <a:spLocks noGrp="1"/>
          </p:cNvSpPr>
          <p:nvPr>
            <p:ph type="body" sz="quarter" idx="69"/>
          </p:nvPr>
        </p:nvSpPr>
        <p:spPr>
          <a:xfrm>
            <a:off x="3510651" y="3429004"/>
            <a:ext cx="2348581" cy="2324096"/>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9" name="Text Placeholder 53">
            <a:extLst>
              <a:ext uri="{FF2B5EF4-FFF2-40B4-BE49-F238E27FC236}">
                <a16:creationId xmlns:a16="http://schemas.microsoft.com/office/drawing/2014/main" id="{04424263-C89B-15BD-240E-7AD138F0D672}"/>
              </a:ext>
            </a:extLst>
          </p:cNvPr>
          <p:cNvSpPr>
            <a:spLocks noGrp="1"/>
          </p:cNvSpPr>
          <p:nvPr>
            <p:ph type="body" sz="quarter" idx="70" hasCustomPrompt="1"/>
          </p:nvPr>
        </p:nvSpPr>
        <p:spPr>
          <a:xfrm>
            <a:off x="3510651"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43" name="Text Placeholder 53">
            <a:extLst>
              <a:ext uri="{FF2B5EF4-FFF2-40B4-BE49-F238E27FC236}">
                <a16:creationId xmlns:a16="http://schemas.microsoft.com/office/drawing/2014/main" id="{FB6B7189-534B-4E62-0F76-2B19F2F86A2A}"/>
              </a:ext>
            </a:extLst>
          </p:cNvPr>
          <p:cNvSpPr>
            <a:spLocks noGrp="1"/>
          </p:cNvSpPr>
          <p:nvPr>
            <p:ph type="body" sz="quarter" idx="71" hasCustomPrompt="1"/>
          </p:nvPr>
        </p:nvSpPr>
        <p:spPr>
          <a:xfrm>
            <a:off x="3510651" y="2890233"/>
            <a:ext cx="2348580" cy="399356"/>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47" name="Text Placeholder 16">
            <a:extLst>
              <a:ext uri="{FF2B5EF4-FFF2-40B4-BE49-F238E27FC236}">
                <a16:creationId xmlns:a16="http://schemas.microsoft.com/office/drawing/2014/main" id="{496944FA-DF97-3DD5-8C1A-F3C3C850AF37}"/>
              </a:ext>
            </a:extLst>
          </p:cNvPr>
          <p:cNvSpPr>
            <a:spLocks noGrp="1"/>
          </p:cNvSpPr>
          <p:nvPr>
            <p:ph type="body" sz="quarter" idx="72" hasCustomPrompt="1"/>
          </p:nvPr>
        </p:nvSpPr>
        <p:spPr>
          <a:xfrm>
            <a:off x="6202366" y="2024063"/>
            <a:ext cx="2579687" cy="3820312"/>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1" name="Text Placeholder 17">
            <a:extLst>
              <a:ext uri="{FF2B5EF4-FFF2-40B4-BE49-F238E27FC236}">
                <a16:creationId xmlns:a16="http://schemas.microsoft.com/office/drawing/2014/main" id="{1D0EDFB7-9D58-2FC1-C3D8-486E2072A1DA}"/>
              </a:ext>
            </a:extLst>
          </p:cNvPr>
          <p:cNvSpPr>
            <a:spLocks noGrp="1"/>
          </p:cNvSpPr>
          <p:nvPr>
            <p:ph type="body" sz="quarter" idx="73" hasCustomPrompt="1"/>
          </p:nvPr>
        </p:nvSpPr>
        <p:spPr>
          <a:xfrm>
            <a:off x="6202366" y="58443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5" name="Picture Placeholder 18">
            <a:extLst>
              <a:ext uri="{FF2B5EF4-FFF2-40B4-BE49-F238E27FC236}">
                <a16:creationId xmlns:a16="http://schemas.microsoft.com/office/drawing/2014/main" id="{6A3E6F55-E0F2-5272-D043-43D07C5F4630}"/>
              </a:ext>
            </a:extLst>
          </p:cNvPr>
          <p:cNvSpPr>
            <a:spLocks noGrp="1"/>
          </p:cNvSpPr>
          <p:nvPr>
            <p:ph type="pic" sz="quarter" idx="74"/>
          </p:nvPr>
        </p:nvSpPr>
        <p:spPr>
          <a:xfrm>
            <a:off x="7940915" y="2154238"/>
            <a:ext cx="720000" cy="720000"/>
          </a:xfrm>
          <a:prstGeom prst="ellipse">
            <a:avLst/>
          </a:prstGeom>
          <a:solidFill>
            <a:schemeClr val="bg1"/>
          </a:solidFill>
        </p:spPr>
        <p:txBody>
          <a:bodyPr/>
          <a:lstStyle>
            <a:lvl1pPr algn="ctr">
              <a:defRPr sz="1051"/>
            </a:lvl1pPr>
          </a:lstStyle>
          <a:p>
            <a:endParaRPr lang="en-GB"/>
          </a:p>
        </p:txBody>
      </p:sp>
      <p:sp>
        <p:nvSpPr>
          <p:cNvPr id="56" name="Text Placeholder 9">
            <a:extLst>
              <a:ext uri="{FF2B5EF4-FFF2-40B4-BE49-F238E27FC236}">
                <a16:creationId xmlns:a16="http://schemas.microsoft.com/office/drawing/2014/main" id="{38F1423D-6FD6-F54E-9D8C-29007115F607}"/>
              </a:ext>
            </a:extLst>
          </p:cNvPr>
          <p:cNvSpPr>
            <a:spLocks noGrp="1"/>
          </p:cNvSpPr>
          <p:nvPr>
            <p:ph type="body" sz="quarter" idx="75"/>
          </p:nvPr>
        </p:nvSpPr>
        <p:spPr>
          <a:xfrm>
            <a:off x="6306239" y="3429004"/>
            <a:ext cx="2348581" cy="2324096"/>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7" name="Text Placeholder 53">
            <a:extLst>
              <a:ext uri="{FF2B5EF4-FFF2-40B4-BE49-F238E27FC236}">
                <a16:creationId xmlns:a16="http://schemas.microsoft.com/office/drawing/2014/main" id="{404A3197-E8DD-3A4F-D361-DCFD5F5FC353}"/>
              </a:ext>
            </a:extLst>
          </p:cNvPr>
          <p:cNvSpPr>
            <a:spLocks noGrp="1"/>
          </p:cNvSpPr>
          <p:nvPr>
            <p:ph type="body" sz="quarter" idx="76" hasCustomPrompt="1"/>
          </p:nvPr>
        </p:nvSpPr>
        <p:spPr>
          <a:xfrm>
            <a:off x="6306239"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58" name="Text Placeholder 53">
            <a:extLst>
              <a:ext uri="{FF2B5EF4-FFF2-40B4-BE49-F238E27FC236}">
                <a16:creationId xmlns:a16="http://schemas.microsoft.com/office/drawing/2014/main" id="{7D40A72C-9EC6-F47F-241D-F5E04BE07482}"/>
              </a:ext>
            </a:extLst>
          </p:cNvPr>
          <p:cNvSpPr>
            <a:spLocks noGrp="1"/>
          </p:cNvSpPr>
          <p:nvPr>
            <p:ph type="body" sz="quarter" idx="77" hasCustomPrompt="1"/>
          </p:nvPr>
        </p:nvSpPr>
        <p:spPr>
          <a:xfrm>
            <a:off x="6306239" y="2890233"/>
            <a:ext cx="2348580" cy="399356"/>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59" name="Text Placeholder 16">
            <a:extLst>
              <a:ext uri="{FF2B5EF4-FFF2-40B4-BE49-F238E27FC236}">
                <a16:creationId xmlns:a16="http://schemas.microsoft.com/office/drawing/2014/main" id="{02334558-8DAA-6666-2674-AD1E227E6E7B}"/>
              </a:ext>
            </a:extLst>
          </p:cNvPr>
          <p:cNvSpPr>
            <a:spLocks noGrp="1"/>
          </p:cNvSpPr>
          <p:nvPr>
            <p:ph type="body" sz="quarter" idx="78" hasCustomPrompt="1"/>
          </p:nvPr>
        </p:nvSpPr>
        <p:spPr>
          <a:xfrm>
            <a:off x="9004371" y="2024063"/>
            <a:ext cx="2579687" cy="3820312"/>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60" name="Text Placeholder 17">
            <a:extLst>
              <a:ext uri="{FF2B5EF4-FFF2-40B4-BE49-F238E27FC236}">
                <a16:creationId xmlns:a16="http://schemas.microsoft.com/office/drawing/2014/main" id="{B848D722-97F7-F323-2EEB-78F1C9277438}"/>
              </a:ext>
            </a:extLst>
          </p:cNvPr>
          <p:cNvSpPr>
            <a:spLocks noGrp="1"/>
          </p:cNvSpPr>
          <p:nvPr>
            <p:ph type="body" sz="quarter" idx="79" hasCustomPrompt="1"/>
          </p:nvPr>
        </p:nvSpPr>
        <p:spPr>
          <a:xfrm>
            <a:off x="9004371" y="58443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61" name="Picture Placeholder 18">
            <a:extLst>
              <a:ext uri="{FF2B5EF4-FFF2-40B4-BE49-F238E27FC236}">
                <a16:creationId xmlns:a16="http://schemas.microsoft.com/office/drawing/2014/main" id="{65C3349E-31B8-3831-FB85-8E1102854417}"/>
              </a:ext>
            </a:extLst>
          </p:cNvPr>
          <p:cNvSpPr>
            <a:spLocks noGrp="1"/>
          </p:cNvSpPr>
          <p:nvPr>
            <p:ph type="pic" sz="quarter" idx="80"/>
          </p:nvPr>
        </p:nvSpPr>
        <p:spPr>
          <a:xfrm>
            <a:off x="10742921" y="2154238"/>
            <a:ext cx="720000" cy="720000"/>
          </a:xfrm>
          <a:prstGeom prst="ellipse">
            <a:avLst/>
          </a:prstGeom>
          <a:solidFill>
            <a:schemeClr val="bg1"/>
          </a:solidFill>
        </p:spPr>
        <p:txBody>
          <a:bodyPr/>
          <a:lstStyle>
            <a:lvl1pPr algn="ctr">
              <a:defRPr sz="1051"/>
            </a:lvl1pPr>
          </a:lstStyle>
          <a:p>
            <a:endParaRPr lang="en-GB"/>
          </a:p>
        </p:txBody>
      </p:sp>
      <p:sp>
        <p:nvSpPr>
          <p:cNvPr id="62" name="Text Placeholder 9">
            <a:extLst>
              <a:ext uri="{FF2B5EF4-FFF2-40B4-BE49-F238E27FC236}">
                <a16:creationId xmlns:a16="http://schemas.microsoft.com/office/drawing/2014/main" id="{9089815D-54C5-3FFF-C061-45AB84A97621}"/>
              </a:ext>
            </a:extLst>
          </p:cNvPr>
          <p:cNvSpPr>
            <a:spLocks noGrp="1"/>
          </p:cNvSpPr>
          <p:nvPr>
            <p:ph type="body" sz="quarter" idx="81"/>
          </p:nvPr>
        </p:nvSpPr>
        <p:spPr>
          <a:xfrm>
            <a:off x="9108244" y="3429004"/>
            <a:ext cx="2348581" cy="2324096"/>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3" name="Text Placeholder 53">
            <a:extLst>
              <a:ext uri="{FF2B5EF4-FFF2-40B4-BE49-F238E27FC236}">
                <a16:creationId xmlns:a16="http://schemas.microsoft.com/office/drawing/2014/main" id="{C78A5053-D2BA-0E9C-3FDA-FBDAC5528010}"/>
              </a:ext>
            </a:extLst>
          </p:cNvPr>
          <p:cNvSpPr>
            <a:spLocks noGrp="1"/>
          </p:cNvSpPr>
          <p:nvPr>
            <p:ph type="body" sz="quarter" idx="82" hasCustomPrompt="1"/>
          </p:nvPr>
        </p:nvSpPr>
        <p:spPr>
          <a:xfrm>
            <a:off x="9108246"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64" name="Text Placeholder 53">
            <a:extLst>
              <a:ext uri="{FF2B5EF4-FFF2-40B4-BE49-F238E27FC236}">
                <a16:creationId xmlns:a16="http://schemas.microsoft.com/office/drawing/2014/main" id="{B81C56FC-F09C-1486-303D-EAA518F6693C}"/>
              </a:ext>
            </a:extLst>
          </p:cNvPr>
          <p:cNvSpPr>
            <a:spLocks noGrp="1"/>
          </p:cNvSpPr>
          <p:nvPr>
            <p:ph type="body" sz="quarter" idx="83" hasCustomPrompt="1"/>
          </p:nvPr>
        </p:nvSpPr>
        <p:spPr>
          <a:xfrm>
            <a:off x="9108246" y="2890233"/>
            <a:ext cx="2348580" cy="399356"/>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5" name="Text Placeholder 11">
            <a:extLst>
              <a:ext uri="{FF2B5EF4-FFF2-40B4-BE49-F238E27FC236}">
                <a16:creationId xmlns:a16="http://schemas.microsoft.com/office/drawing/2014/main" id="{885A09B5-F8F7-B891-F5AE-46639498A8E8}"/>
              </a:ext>
            </a:extLst>
          </p:cNvPr>
          <p:cNvSpPr>
            <a:spLocks noGrp="1"/>
          </p:cNvSpPr>
          <p:nvPr>
            <p:ph type="body" sz="quarter" idx="84"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32"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33"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835564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ccount Team 6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E6E8919-CF54-D44F-3EB3-C3EF91A29A99}"/>
              </a:ext>
            </a:extLst>
          </p:cNvPr>
          <p:cNvSpPr>
            <a:spLocks noGrp="1"/>
          </p:cNvSpPr>
          <p:nvPr>
            <p:ph type="body" sz="quarter" idx="17" hasCustomPrompt="1"/>
          </p:nvPr>
        </p:nvSpPr>
        <p:spPr>
          <a:xfrm>
            <a:off x="611189" y="2024063"/>
            <a:ext cx="3511551" cy="170035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8" name="Text Placeholder 17">
            <a:extLst>
              <a:ext uri="{FF2B5EF4-FFF2-40B4-BE49-F238E27FC236}">
                <a16:creationId xmlns:a16="http://schemas.microsoft.com/office/drawing/2014/main" id="{7B81BEBF-4589-8027-BB5D-28D9BB0F2C45}"/>
              </a:ext>
            </a:extLst>
          </p:cNvPr>
          <p:cNvSpPr>
            <a:spLocks noGrp="1"/>
          </p:cNvSpPr>
          <p:nvPr>
            <p:ph type="body" sz="quarter" idx="18" hasCustomPrompt="1"/>
          </p:nvPr>
        </p:nvSpPr>
        <p:spPr>
          <a:xfrm>
            <a:off x="611189" y="3740408"/>
            <a:ext cx="3511551"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 name="Text Placeholder 21">
            <a:extLst>
              <a:ext uri="{FF2B5EF4-FFF2-40B4-BE49-F238E27FC236}">
                <a16:creationId xmlns:a16="http://schemas.microsoft.com/office/drawing/2014/main" id="{F5E8F130-C6F9-650D-A097-9DEF83EB63F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7" name="Title 1">
            <a:extLst>
              <a:ext uri="{FF2B5EF4-FFF2-40B4-BE49-F238E27FC236}">
                <a16:creationId xmlns:a16="http://schemas.microsoft.com/office/drawing/2014/main" id="{A009A3D2-0511-FC99-3B1A-B55A66C818B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10" name="Text Placeholder 53">
            <a:extLst>
              <a:ext uri="{FF2B5EF4-FFF2-40B4-BE49-F238E27FC236}">
                <a16:creationId xmlns:a16="http://schemas.microsoft.com/office/drawing/2014/main" id="{211765C1-9C47-02AC-6DE4-071E0D50D2BB}"/>
              </a:ext>
            </a:extLst>
          </p:cNvPr>
          <p:cNvSpPr>
            <a:spLocks noGrp="1"/>
          </p:cNvSpPr>
          <p:nvPr>
            <p:ph type="body" sz="quarter" idx="47" hasCustomPrompt="1"/>
          </p:nvPr>
        </p:nvSpPr>
        <p:spPr>
          <a:xfrm>
            <a:off x="715061" y="2277656"/>
            <a:ext cx="2454520"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11" name="Text Placeholder 53">
            <a:extLst>
              <a:ext uri="{FF2B5EF4-FFF2-40B4-BE49-F238E27FC236}">
                <a16:creationId xmlns:a16="http://schemas.microsoft.com/office/drawing/2014/main" id="{D23B6097-F08C-7557-7122-BDA1C7B28AE5}"/>
              </a:ext>
            </a:extLst>
          </p:cNvPr>
          <p:cNvSpPr>
            <a:spLocks noGrp="1"/>
          </p:cNvSpPr>
          <p:nvPr>
            <p:ph type="body" sz="quarter" idx="49" hasCustomPrompt="1"/>
          </p:nvPr>
        </p:nvSpPr>
        <p:spPr>
          <a:xfrm>
            <a:off x="715063" y="2890232"/>
            <a:ext cx="3286540" cy="685507"/>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13" name="Picture Placeholder 18">
            <a:extLst>
              <a:ext uri="{FF2B5EF4-FFF2-40B4-BE49-F238E27FC236}">
                <a16:creationId xmlns:a16="http://schemas.microsoft.com/office/drawing/2014/main" id="{9FAA5772-76BC-ACB6-F0C7-6036C9A04962}"/>
              </a:ext>
            </a:extLst>
          </p:cNvPr>
          <p:cNvSpPr>
            <a:spLocks noGrp="1"/>
          </p:cNvSpPr>
          <p:nvPr>
            <p:ph type="pic" sz="quarter" idx="67"/>
          </p:nvPr>
        </p:nvSpPr>
        <p:spPr>
          <a:xfrm>
            <a:off x="3281603" y="2154238"/>
            <a:ext cx="720000" cy="720000"/>
          </a:xfrm>
          <a:prstGeom prst="ellipse">
            <a:avLst/>
          </a:prstGeom>
          <a:solidFill>
            <a:schemeClr val="bg1"/>
          </a:solidFill>
        </p:spPr>
        <p:txBody>
          <a:bodyPr/>
          <a:lstStyle>
            <a:lvl1pPr algn="ctr">
              <a:defRPr sz="1051"/>
            </a:lvl1pPr>
          </a:lstStyle>
          <a:p>
            <a:endParaRPr lang="en-GB"/>
          </a:p>
        </p:txBody>
      </p:sp>
      <p:sp>
        <p:nvSpPr>
          <p:cNvPr id="22" name="Text Placeholder 16">
            <a:extLst>
              <a:ext uri="{FF2B5EF4-FFF2-40B4-BE49-F238E27FC236}">
                <a16:creationId xmlns:a16="http://schemas.microsoft.com/office/drawing/2014/main" id="{ECB9D2C5-FF57-472D-67C5-202DA4B571C1}"/>
              </a:ext>
            </a:extLst>
          </p:cNvPr>
          <p:cNvSpPr>
            <a:spLocks noGrp="1"/>
          </p:cNvSpPr>
          <p:nvPr>
            <p:ph type="body" sz="quarter" idx="68" hasCustomPrompt="1"/>
          </p:nvPr>
        </p:nvSpPr>
        <p:spPr>
          <a:xfrm>
            <a:off x="611189" y="4125223"/>
            <a:ext cx="3511551" cy="170035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3" name="Text Placeholder 17">
            <a:extLst>
              <a:ext uri="{FF2B5EF4-FFF2-40B4-BE49-F238E27FC236}">
                <a16:creationId xmlns:a16="http://schemas.microsoft.com/office/drawing/2014/main" id="{07ACBC58-1028-0C96-4760-6B5A70BD9D14}"/>
              </a:ext>
            </a:extLst>
          </p:cNvPr>
          <p:cNvSpPr>
            <a:spLocks noGrp="1"/>
          </p:cNvSpPr>
          <p:nvPr>
            <p:ph type="body" sz="quarter" idx="69" hasCustomPrompt="1"/>
          </p:nvPr>
        </p:nvSpPr>
        <p:spPr>
          <a:xfrm>
            <a:off x="611189" y="5841568"/>
            <a:ext cx="3511551"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4" name="Text Placeholder 53">
            <a:extLst>
              <a:ext uri="{FF2B5EF4-FFF2-40B4-BE49-F238E27FC236}">
                <a16:creationId xmlns:a16="http://schemas.microsoft.com/office/drawing/2014/main" id="{0CDA8AAC-B77A-166F-BD2A-DFE82DD17D79}"/>
              </a:ext>
            </a:extLst>
          </p:cNvPr>
          <p:cNvSpPr>
            <a:spLocks noGrp="1"/>
          </p:cNvSpPr>
          <p:nvPr>
            <p:ph type="body" sz="quarter" idx="70" hasCustomPrompt="1"/>
          </p:nvPr>
        </p:nvSpPr>
        <p:spPr>
          <a:xfrm>
            <a:off x="715061" y="4378816"/>
            <a:ext cx="2454520"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25" name="Text Placeholder 53">
            <a:extLst>
              <a:ext uri="{FF2B5EF4-FFF2-40B4-BE49-F238E27FC236}">
                <a16:creationId xmlns:a16="http://schemas.microsoft.com/office/drawing/2014/main" id="{C6CCBBC5-1E89-BCCF-B092-9D42E9637658}"/>
              </a:ext>
            </a:extLst>
          </p:cNvPr>
          <p:cNvSpPr>
            <a:spLocks noGrp="1"/>
          </p:cNvSpPr>
          <p:nvPr>
            <p:ph type="body" sz="quarter" idx="71" hasCustomPrompt="1"/>
          </p:nvPr>
        </p:nvSpPr>
        <p:spPr>
          <a:xfrm>
            <a:off x="715063" y="4991392"/>
            <a:ext cx="3286540" cy="685507"/>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27" name="Picture Placeholder 18">
            <a:extLst>
              <a:ext uri="{FF2B5EF4-FFF2-40B4-BE49-F238E27FC236}">
                <a16:creationId xmlns:a16="http://schemas.microsoft.com/office/drawing/2014/main" id="{35E7B300-F359-F772-5E3A-FD5C03D8D9EC}"/>
              </a:ext>
            </a:extLst>
          </p:cNvPr>
          <p:cNvSpPr>
            <a:spLocks noGrp="1"/>
          </p:cNvSpPr>
          <p:nvPr>
            <p:ph type="pic" sz="quarter" idx="72"/>
          </p:nvPr>
        </p:nvSpPr>
        <p:spPr>
          <a:xfrm>
            <a:off x="3281603" y="4255398"/>
            <a:ext cx="720000" cy="720000"/>
          </a:xfrm>
          <a:prstGeom prst="ellipse">
            <a:avLst/>
          </a:prstGeom>
          <a:solidFill>
            <a:schemeClr val="bg1"/>
          </a:solidFill>
        </p:spPr>
        <p:txBody>
          <a:bodyPr/>
          <a:lstStyle>
            <a:lvl1pPr algn="ctr">
              <a:defRPr sz="1051"/>
            </a:lvl1pPr>
          </a:lstStyle>
          <a:p>
            <a:endParaRPr lang="en-GB"/>
          </a:p>
        </p:txBody>
      </p:sp>
      <p:sp>
        <p:nvSpPr>
          <p:cNvPr id="28" name="Text Placeholder 16">
            <a:extLst>
              <a:ext uri="{FF2B5EF4-FFF2-40B4-BE49-F238E27FC236}">
                <a16:creationId xmlns:a16="http://schemas.microsoft.com/office/drawing/2014/main" id="{1EFCBB73-4CE3-3AD3-3BA4-61E55D382278}"/>
              </a:ext>
            </a:extLst>
          </p:cNvPr>
          <p:cNvSpPr>
            <a:spLocks noGrp="1"/>
          </p:cNvSpPr>
          <p:nvPr>
            <p:ph type="body" sz="quarter" idx="73" hasCustomPrompt="1"/>
          </p:nvPr>
        </p:nvSpPr>
        <p:spPr>
          <a:xfrm>
            <a:off x="4338639" y="2024063"/>
            <a:ext cx="3511551" cy="170035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0" name="Text Placeholder 17">
            <a:extLst>
              <a:ext uri="{FF2B5EF4-FFF2-40B4-BE49-F238E27FC236}">
                <a16:creationId xmlns:a16="http://schemas.microsoft.com/office/drawing/2014/main" id="{3B1FB3F1-4EA2-E184-0C28-21BA36789004}"/>
              </a:ext>
            </a:extLst>
          </p:cNvPr>
          <p:cNvSpPr>
            <a:spLocks noGrp="1"/>
          </p:cNvSpPr>
          <p:nvPr>
            <p:ph type="body" sz="quarter" idx="74" hasCustomPrompt="1"/>
          </p:nvPr>
        </p:nvSpPr>
        <p:spPr>
          <a:xfrm>
            <a:off x="4338639" y="3740408"/>
            <a:ext cx="3511551"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2" name="Text Placeholder 53">
            <a:extLst>
              <a:ext uri="{FF2B5EF4-FFF2-40B4-BE49-F238E27FC236}">
                <a16:creationId xmlns:a16="http://schemas.microsoft.com/office/drawing/2014/main" id="{CE0C8816-C6F9-0A8E-D08A-6CBBF02B29FF}"/>
              </a:ext>
            </a:extLst>
          </p:cNvPr>
          <p:cNvSpPr>
            <a:spLocks noGrp="1"/>
          </p:cNvSpPr>
          <p:nvPr>
            <p:ph type="body" sz="quarter" idx="75" hasCustomPrompt="1"/>
          </p:nvPr>
        </p:nvSpPr>
        <p:spPr>
          <a:xfrm>
            <a:off x="4442513" y="2277656"/>
            <a:ext cx="2454520"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33" name="Text Placeholder 53">
            <a:extLst>
              <a:ext uri="{FF2B5EF4-FFF2-40B4-BE49-F238E27FC236}">
                <a16:creationId xmlns:a16="http://schemas.microsoft.com/office/drawing/2014/main" id="{311532DF-71F1-D084-CF0F-D0012FB25178}"/>
              </a:ext>
            </a:extLst>
          </p:cNvPr>
          <p:cNvSpPr>
            <a:spLocks noGrp="1"/>
          </p:cNvSpPr>
          <p:nvPr>
            <p:ph type="body" sz="quarter" idx="76" hasCustomPrompt="1"/>
          </p:nvPr>
        </p:nvSpPr>
        <p:spPr>
          <a:xfrm>
            <a:off x="4442515" y="2890232"/>
            <a:ext cx="3286540" cy="685507"/>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34" name="Picture Placeholder 18">
            <a:extLst>
              <a:ext uri="{FF2B5EF4-FFF2-40B4-BE49-F238E27FC236}">
                <a16:creationId xmlns:a16="http://schemas.microsoft.com/office/drawing/2014/main" id="{00EF68B3-FC6B-B0D9-4100-8A1BC95413A1}"/>
              </a:ext>
            </a:extLst>
          </p:cNvPr>
          <p:cNvSpPr>
            <a:spLocks noGrp="1"/>
          </p:cNvSpPr>
          <p:nvPr>
            <p:ph type="pic" sz="quarter" idx="77"/>
          </p:nvPr>
        </p:nvSpPr>
        <p:spPr>
          <a:xfrm>
            <a:off x="7009053" y="2154238"/>
            <a:ext cx="720000" cy="720000"/>
          </a:xfrm>
          <a:prstGeom prst="ellipse">
            <a:avLst/>
          </a:prstGeom>
          <a:solidFill>
            <a:schemeClr val="bg1"/>
          </a:solidFill>
        </p:spPr>
        <p:txBody>
          <a:bodyPr/>
          <a:lstStyle>
            <a:lvl1pPr algn="ctr">
              <a:defRPr sz="1051"/>
            </a:lvl1pPr>
          </a:lstStyle>
          <a:p>
            <a:endParaRPr lang="en-GB"/>
          </a:p>
        </p:txBody>
      </p:sp>
      <p:sp>
        <p:nvSpPr>
          <p:cNvPr id="36" name="Text Placeholder 16">
            <a:extLst>
              <a:ext uri="{FF2B5EF4-FFF2-40B4-BE49-F238E27FC236}">
                <a16:creationId xmlns:a16="http://schemas.microsoft.com/office/drawing/2014/main" id="{0D014377-716B-1E4E-7F75-6240AEC87B44}"/>
              </a:ext>
            </a:extLst>
          </p:cNvPr>
          <p:cNvSpPr>
            <a:spLocks noGrp="1"/>
          </p:cNvSpPr>
          <p:nvPr>
            <p:ph type="body" sz="quarter" idx="78" hasCustomPrompt="1"/>
          </p:nvPr>
        </p:nvSpPr>
        <p:spPr>
          <a:xfrm>
            <a:off x="4338639" y="4125223"/>
            <a:ext cx="3511551" cy="170035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7" name="Text Placeholder 17">
            <a:extLst>
              <a:ext uri="{FF2B5EF4-FFF2-40B4-BE49-F238E27FC236}">
                <a16:creationId xmlns:a16="http://schemas.microsoft.com/office/drawing/2014/main" id="{7846DA55-DA64-0C4C-7792-72C197E12FF4}"/>
              </a:ext>
            </a:extLst>
          </p:cNvPr>
          <p:cNvSpPr>
            <a:spLocks noGrp="1"/>
          </p:cNvSpPr>
          <p:nvPr>
            <p:ph type="body" sz="quarter" idx="79" hasCustomPrompt="1"/>
          </p:nvPr>
        </p:nvSpPr>
        <p:spPr>
          <a:xfrm>
            <a:off x="4338639" y="5841568"/>
            <a:ext cx="3511551"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8" name="Text Placeholder 53">
            <a:extLst>
              <a:ext uri="{FF2B5EF4-FFF2-40B4-BE49-F238E27FC236}">
                <a16:creationId xmlns:a16="http://schemas.microsoft.com/office/drawing/2014/main" id="{6AEC821D-4AE8-7822-5977-88C19FFE1AE4}"/>
              </a:ext>
            </a:extLst>
          </p:cNvPr>
          <p:cNvSpPr>
            <a:spLocks noGrp="1"/>
          </p:cNvSpPr>
          <p:nvPr>
            <p:ph type="body" sz="quarter" idx="80" hasCustomPrompt="1"/>
          </p:nvPr>
        </p:nvSpPr>
        <p:spPr>
          <a:xfrm>
            <a:off x="4442513" y="4378816"/>
            <a:ext cx="2454520"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40" name="Text Placeholder 53">
            <a:extLst>
              <a:ext uri="{FF2B5EF4-FFF2-40B4-BE49-F238E27FC236}">
                <a16:creationId xmlns:a16="http://schemas.microsoft.com/office/drawing/2014/main" id="{2950896E-C37C-BB93-D699-3D06FA24C654}"/>
              </a:ext>
            </a:extLst>
          </p:cNvPr>
          <p:cNvSpPr>
            <a:spLocks noGrp="1"/>
          </p:cNvSpPr>
          <p:nvPr>
            <p:ph type="body" sz="quarter" idx="81" hasCustomPrompt="1"/>
          </p:nvPr>
        </p:nvSpPr>
        <p:spPr>
          <a:xfrm>
            <a:off x="4442515" y="4991392"/>
            <a:ext cx="3286540" cy="685507"/>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41" name="Picture Placeholder 18">
            <a:extLst>
              <a:ext uri="{FF2B5EF4-FFF2-40B4-BE49-F238E27FC236}">
                <a16:creationId xmlns:a16="http://schemas.microsoft.com/office/drawing/2014/main" id="{3645793F-7E68-ACC3-C6FB-9A738A6C76B4}"/>
              </a:ext>
            </a:extLst>
          </p:cNvPr>
          <p:cNvSpPr>
            <a:spLocks noGrp="1"/>
          </p:cNvSpPr>
          <p:nvPr>
            <p:ph type="pic" sz="quarter" idx="82"/>
          </p:nvPr>
        </p:nvSpPr>
        <p:spPr>
          <a:xfrm>
            <a:off x="7009053" y="4255398"/>
            <a:ext cx="720000" cy="720000"/>
          </a:xfrm>
          <a:prstGeom prst="ellipse">
            <a:avLst/>
          </a:prstGeom>
          <a:solidFill>
            <a:schemeClr val="bg1"/>
          </a:solidFill>
        </p:spPr>
        <p:txBody>
          <a:bodyPr/>
          <a:lstStyle>
            <a:lvl1pPr algn="ctr">
              <a:defRPr sz="1051"/>
            </a:lvl1pPr>
          </a:lstStyle>
          <a:p>
            <a:endParaRPr lang="en-GB"/>
          </a:p>
        </p:txBody>
      </p:sp>
      <p:sp>
        <p:nvSpPr>
          <p:cNvPr id="42" name="Text Placeholder 16">
            <a:extLst>
              <a:ext uri="{FF2B5EF4-FFF2-40B4-BE49-F238E27FC236}">
                <a16:creationId xmlns:a16="http://schemas.microsoft.com/office/drawing/2014/main" id="{549AC01B-0A5F-92D5-419C-4615D340A0C9}"/>
              </a:ext>
            </a:extLst>
          </p:cNvPr>
          <p:cNvSpPr>
            <a:spLocks noGrp="1"/>
          </p:cNvSpPr>
          <p:nvPr>
            <p:ph type="body" sz="quarter" idx="83" hasCustomPrompt="1"/>
          </p:nvPr>
        </p:nvSpPr>
        <p:spPr>
          <a:xfrm>
            <a:off x="8058150" y="2024063"/>
            <a:ext cx="3511551" cy="170035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4" name="Text Placeholder 17">
            <a:extLst>
              <a:ext uri="{FF2B5EF4-FFF2-40B4-BE49-F238E27FC236}">
                <a16:creationId xmlns:a16="http://schemas.microsoft.com/office/drawing/2014/main" id="{1DA05E8F-964E-7B61-FE62-180166196A6A}"/>
              </a:ext>
            </a:extLst>
          </p:cNvPr>
          <p:cNvSpPr>
            <a:spLocks noGrp="1"/>
          </p:cNvSpPr>
          <p:nvPr>
            <p:ph type="body" sz="quarter" idx="84" hasCustomPrompt="1"/>
          </p:nvPr>
        </p:nvSpPr>
        <p:spPr>
          <a:xfrm>
            <a:off x="8058150" y="3740408"/>
            <a:ext cx="3511551"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5" name="Text Placeholder 53">
            <a:extLst>
              <a:ext uri="{FF2B5EF4-FFF2-40B4-BE49-F238E27FC236}">
                <a16:creationId xmlns:a16="http://schemas.microsoft.com/office/drawing/2014/main" id="{DF71083A-2BEE-5729-FF2F-2CDBD8078923}"/>
              </a:ext>
            </a:extLst>
          </p:cNvPr>
          <p:cNvSpPr>
            <a:spLocks noGrp="1"/>
          </p:cNvSpPr>
          <p:nvPr>
            <p:ph type="body" sz="quarter" idx="85" hasCustomPrompt="1"/>
          </p:nvPr>
        </p:nvSpPr>
        <p:spPr>
          <a:xfrm>
            <a:off x="8162023" y="2277656"/>
            <a:ext cx="2454520"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46" name="Text Placeholder 53">
            <a:extLst>
              <a:ext uri="{FF2B5EF4-FFF2-40B4-BE49-F238E27FC236}">
                <a16:creationId xmlns:a16="http://schemas.microsoft.com/office/drawing/2014/main" id="{7FFEEE6F-23A4-8D6C-D3AA-819327589183}"/>
              </a:ext>
            </a:extLst>
          </p:cNvPr>
          <p:cNvSpPr>
            <a:spLocks noGrp="1"/>
          </p:cNvSpPr>
          <p:nvPr>
            <p:ph type="body" sz="quarter" idx="86" hasCustomPrompt="1"/>
          </p:nvPr>
        </p:nvSpPr>
        <p:spPr>
          <a:xfrm>
            <a:off x="8162023" y="2890232"/>
            <a:ext cx="3286540" cy="685507"/>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48" name="Picture Placeholder 18">
            <a:extLst>
              <a:ext uri="{FF2B5EF4-FFF2-40B4-BE49-F238E27FC236}">
                <a16:creationId xmlns:a16="http://schemas.microsoft.com/office/drawing/2014/main" id="{4821EBD7-4134-1F49-FB95-CC1F81552E83}"/>
              </a:ext>
            </a:extLst>
          </p:cNvPr>
          <p:cNvSpPr>
            <a:spLocks noGrp="1"/>
          </p:cNvSpPr>
          <p:nvPr>
            <p:ph type="pic" sz="quarter" idx="87"/>
          </p:nvPr>
        </p:nvSpPr>
        <p:spPr>
          <a:xfrm>
            <a:off x="10728563" y="2154238"/>
            <a:ext cx="720000" cy="720000"/>
          </a:xfrm>
          <a:prstGeom prst="ellipse">
            <a:avLst/>
          </a:prstGeom>
          <a:solidFill>
            <a:schemeClr val="bg1"/>
          </a:solidFill>
        </p:spPr>
        <p:txBody>
          <a:bodyPr/>
          <a:lstStyle>
            <a:lvl1pPr algn="ctr">
              <a:defRPr sz="1051"/>
            </a:lvl1pPr>
          </a:lstStyle>
          <a:p>
            <a:endParaRPr lang="en-GB"/>
          </a:p>
        </p:txBody>
      </p:sp>
      <p:sp>
        <p:nvSpPr>
          <p:cNvPr id="49" name="Text Placeholder 16">
            <a:extLst>
              <a:ext uri="{FF2B5EF4-FFF2-40B4-BE49-F238E27FC236}">
                <a16:creationId xmlns:a16="http://schemas.microsoft.com/office/drawing/2014/main" id="{89203F65-8E82-E60E-54C1-BEB7789EAF8D}"/>
              </a:ext>
            </a:extLst>
          </p:cNvPr>
          <p:cNvSpPr>
            <a:spLocks noGrp="1"/>
          </p:cNvSpPr>
          <p:nvPr>
            <p:ph type="body" sz="quarter" idx="88" hasCustomPrompt="1"/>
          </p:nvPr>
        </p:nvSpPr>
        <p:spPr>
          <a:xfrm>
            <a:off x="8058150" y="4125223"/>
            <a:ext cx="3511551" cy="170035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0" name="Text Placeholder 17">
            <a:extLst>
              <a:ext uri="{FF2B5EF4-FFF2-40B4-BE49-F238E27FC236}">
                <a16:creationId xmlns:a16="http://schemas.microsoft.com/office/drawing/2014/main" id="{FA60F32C-83F5-9CA4-1C69-51259ED8D700}"/>
              </a:ext>
            </a:extLst>
          </p:cNvPr>
          <p:cNvSpPr>
            <a:spLocks noGrp="1"/>
          </p:cNvSpPr>
          <p:nvPr>
            <p:ph type="body" sz="quarter" idx="89" hasCustomPrompt="1"/>
          </p:nvPr>
        </p:nvSpPr>
        <p:spPr>
          <a:xfrm>
            <a:off x="8058150" y="5841568"/>
            <a:ext cx="3511551"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2" name="Text Placeholder 53">
            <a:extLst>
              <a:ext uri="{FF2B5EF4-FFF2-40B4-BE49-F238E27FC236}">
                <a16:creationId xmlns:a16="http://schemas.microsoft.com/office/drawing/2014/main" id="{8CFE68B4-42D6-C1F6-E623-4D857F541DDC}"/>
              </a:ext>
            </a:extLst>
          </p:cNvPr>
          <p:cNvSpPr>
            <a:spLocks noGrp="1"/>
          </p:cNvSpPr>
          <p:nvPr>
            <p:ph type="body" sz="quarter" idx="90" hasCustomPrompt="1"/>
          </p:nvPr>
        </p:nvSpPr>
        <p:spPr>
          <a:xfrm>
            <a:off x="8162023" y="4378816"/>
            <a:ext cx="2454520"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53" name="Text Placeholder 53">
            <a:extLst>
              <a:ext uri="{FF2B5EF4-FFF2-40B4-BE49-F238E27FC236}">
                <a16:creationId xmlns:a16="http://schemas.microsoft.com/office/drawing/2014/main" id="{E5C44CF8-F9CB-AD01-2F70-F6000F9B9CFE}"/>
              </a:ext>
            </a:extLst>
          </p:cNvPr>
          <p:cNvSpPr>
            <a:spLocks noGrp="1"/>
          </p:cNvSpPr>
          <p:nvPr>
            <p:ph type="body" sz="quarter" idx="91" hasCustomPrompt="1"/>
          </p:nvPr>
        </p:nvSpPr>
        <p:spPr>
          <a:xfrm>
            <a:off x="8162023" y="4991392"/>
            <a:ext cx="3286540" cy="685507"/>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54" name="Picture Placeholder 18">
            <a:extLst>
              <a:ext uri="{FF2B5EF4-FFF2-40B4-BE49-F238E27FC236}">
                <a16:creationId xmlns:a16="http://schemas.microsoft.com/office/drawing/2014/main" id="{E5005EAE-1639-8A41-BED9-EFD1F5FD18BD}"/>
              </a:ext>
            </a:extLst>
          </p:cNvPr>
          <p:cNvSpPr>
            <a:spLocks noGrp="1"/>
          </p:cNvSpPr>
          <p:nvPr>
            <p:ph type="pic" sz="quarter" idx="92"/>
          </p:nvPr>
        </p:nvSpPr>
        <p:spPr>
          <a:xfrm>
            <a:off x="10728563" y="4255398"/>
            <a:ext cx="720000" cy="720000"/>
          </a:xfrm>
          <a:prstGeom prst="ellipse">
            <a:avLst/>
          </a:prstGeom>
          <a:solidFill>
            <a:schemeClr val="bg1"/>
          </a:solidFill>
        </p:spPr>
        <p:txBody>
          <a:bodyPr/>
          <a:lstStyle>
            <a:lvl1pPr algn="ctr">
              <a:defRPr sz="1051"/>
            </a:lvl1pPr>
          </a:lstStyle>
          <a:p>
            <a:endParaRPr lang="en-GB"/>
          </a:p>
        </p:txBody>
      </p:sp>
      <p:sp>
        <p:nvSpPr>
          <p:cNvPr id="5" name="Text Placeholder 11">
            <a:extLst>
              <a:ext uri="{FF2B5EF4-FFF2-40B4-BE49-F238E27FC236}">
                <a16:creationId xmlns:a16="http://schemas.microsoft.com/office/drawing/2014/main" id="{D7F6D4C3-7961-2DD7-FC00-17317AC9E676}"/>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3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43"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070332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ccount Team 8x">
    <p:spTree>
      <p:nvGrpSpPr>
        <p:cNvPr id="1" name=""/>
        <p:cNvGrpSpPr/>
        <p:nvPr/>
      </p:nvGrpSpPr>
      <p:grpSpPr>
        <a:xfrm>
          <a:off x="0" y="0"/>
          <a:ext cx="0" cy="0"/>
          <a:chOff x="0" y="0"/>
          <a:chExt cx="0" cy="0"/>
        </a:xfrm>
      </p:grpSpPr>
      <p:sp>
        <p:nvSpPr>
          <p:cNvPr id="2" name="Text Placeholder 21">
            <a:extLst>
              <a:ext uri="{FF2B5EF4-FFF2-40B4-BE49-F238E27FC236}">
                <a16:creationId xmlns:a16="http://schemas.microsoft.com/office/drawing/2014/main" id="{F5E8F130-C6F9-650D-A097-9DEF83EB63F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7" name="Title 1">
            <a:extLst>
              <a:ext uri="{FF2B5EF4-FFF2-40B4-BE49-F238E27FC236}">
                <a16:creationId xmlns:a16="http://schemas.microsoft.com/office/drawing/2014/main" id="{A009A3D2-0511-FC99-3B1A-B55A66C818B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5" name="Text Placeholder 16">
            <a:extLst>
              <a:ext uri="{FF2B5EF4-FFF2-40B4-BE49-F238E27FC236}">
                <a16:creationId xmlns:a16="http://schemas.microsoft.com/office/drawing/2014/main" id="{B72806F7-77D9-205C-9D17-6FD89FDD5B05}"/>
              </a:ext>
            </a:extLst>
          </p:cNvPr>
          <p:cNvSpPr>
            <a:spLocks noGrp="1"/>
          </p:cNvSpPr>
          <p:nvPr>
            <p:ph type="body" sz="quarter" idx="64" hasCustomPrompt="1"/>
          </p:nvPr>
        </p:nvSpPr>
        <p:spPr>
          <a:xfrm>
            <a:off x="611190" y="2024063"/>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6" name="Picture Placeholder 18">
            <a:extLst>
              <a:ext uri="{FF2B5EF4-FFF2-40B4-BE49-F238E27FC236}">
                <a16:creationId xmlns:a16="http://schemas.microsoft.com/office/drawing/2014/main" id="{994D1C33-B78B-E18D-B3B4-FD309788F938}"/>
              </a:ext>
            </a:extLst>
          </p:cNvPr>
          <p:cNvSpPr>
            <a:spLocks noGrp="1"/>
          </p:cNvSpPr>
          <p:nvPr>
            <p:ph type="pic" sz="quarter" idx="65"/>
          </p:nvPr>
        </p:nvSpPr>
        <p:spPr>
          <a:xfrm>
            <a:off x="2349739" y="2154238"/>
            <a:ext cx="720000" cy="720000"/>
          </a:xfrm>
          <a:prstGeom prst="ellipse">
            <a:avLst/>
          </a:prstGeom>
          <a:solidFill>
            <a:schemeClr val="bg1"/>
          </a:solidFill>
        </p:spPr>
        <p:txBody>
          <a:bodyPr/>
          <a:lstStyle>
            <a:lvl1pPr algn="ctr">
              <a:defRPr sz="1051"/>
            </a:lvl1pPr>
          </a:lstStyle>
          <a:p>
            <a:endParaRPr lang="en-GB"/>
          </a:p>
        </p:txBody>
      </p:sp>
      <p:sp>
        <p:nvSpPr>
          <p:cNvPr id="9" name="Text Placeholder 53">
            <a:extLst>
              <a:ext uri="{FF2B5EF4-FFF2-40B4-BE49-F238E27FC236}">
                <a16:creationId xmlns:a16="http://schemas.microsoft.com/office/drawing/2014/main" id="{849035C5-3937-4ED7-4D2B-CF022B7D4EF2}"/>
              </a:ext>
            </a:extLst>
          </p:cNvPr>
          <p:cNvSpPr>
            <a:spLocks noGrp="1"/>
          </p:cNvSpPr>
          <p:nvPr>
            <p:ph type="body" sz="quarter" idx="47" hasCustomPrompt="1"/>
          </p:nvPr>
        </p:nvSpPr>
        <p:spPr>
          <a:xfrm>
            <a:off x="715063"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12" name="Text Placeholder 53">
            <a:extLst>
              <a:ext uri="{FF2B5EF4-FFF2-40B4-BE49-F238E27FC236}">
                <a16:creationId xmlns:a16="http://schemas.microsoft.com/office/drawing/2014/main" id="{B2C1846C-3599-8195-FB35-0C042E8D1B0F}"/>
              </a:ext>
            </a:extLst>
          </p:cNvPr>
          <p:cNvSpPr>
            <a:spLocks noGrp="1"/>
          </p:cNvSpPr>
          <p:nvPr>
            <p:ph type="body" sz="quarter" idx="49" hasCustomPrompt="1"/>
          </p:nvPr>
        </p:nvSpPr>
        <p:spPr>
          <a:xfrm>
            <a:off x="715063" y="2890233"/>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15" name="Text Placeholder 16">
            <a:extLst>
              <a:ext uri="{FF2B5EF4-FFF2-40B4-BE49-F238E27FC236}">
                <a16:creationId xmlns:a16="http://schemas.microsoft.com/office/drawing/2014/main" id="{5871013D-3B42-CB7D-9309-AE61DA6EAE77}"/>
              </a:ext>
            </a:extLst>
          </p:cNvPr>
          <p:cNvSpPr>
            <a:spLocks noGrp="1"/>
          </p:cNvSpPr>
          <p:nvPr>
            <p:ph type="body" sz="quarter" idx="66" hasCustomPrompt="1"/>
          </p:nvPr>
        </p:nvSpPr>
        <p:spPr>
          <a:xfrm>
            <a:off x="611190" y="4122091"/>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6" name="Picture Placeholder 18">
            <a:extLst>
              <a:ext uri="{FF2B5EF4-FFF2-40B4-BE49-F238E27FC236}">
                <a16:creationId xmlns:a16="http://schemas.microsoft.com/office/drawing/2014/main" id="{6DA6C68D-7138-6E15-EF52-32919283C282}"/>
              </a:ext>
            </a:extLst>
          </p:cNvPr>
          <p:cNvSpPr>
            <a:spLocks noGrp="1"/>
          </p:cNvSpPr>
          <p:nvPr>
            <p:ph type="pic" sz="quarter" idx="67"/>
          </p:nvPr>
        </p:nvSpPr>
        <p:spPr>
          <a:xfrm>
            <a:off x="2349739" y="4252266"/>
            <a:ext cx="720000" cy="720000"/>
          </a:xfrm>
          <a:prstGeom prst="ellipse">
            <a:avLst/>
          </a:prstGeom>
          <a:solidFill>
            <a:schemeClr val="bg1"/>
          </a:solidFill>
        </p:spPr>
        <p:txBody>
          <a:bodyPr/>
          <a:lstStyle>
            <a:lvl1pPr algn="ctr">
              <a:defRPr sz="1051"/>
            </a:lvl1pPr>
          </a:lstStyle>
          <a:p>
            <a:endParaRPr lang="en-GB"/>
          </a:p>
        </p:txBody>
      </p:sp>
      <p:sp>
        <p:nvSpPr>
          <p:cNvPr id="19" name="Text Placeholder 53">
            <a:extLst>
              <a:ext uri="{FF2B5EF4-FFF2-40B4-BE49-F238E27FC236}">
                <a16:creationId xmlns:a16="http://schemas.microsoft.com/office/drawing/2014/main" id="{924FADE9-C318-2A88-C25B-4292FF19D67E}"/>
              </a:ext>
            </a:extLst>
          </p:cNvPr>
          <p:cNvSpPr>
            <a:spLocks noGrp="1"/>
          </p:cNvSpPr>
          <p:nvPr>
            <p:ph type="body" sz="quarter" idx="68" hasCustomPrompt="1"/>
          </p:nvPr>
        </p:nvSpPr>
        <p:spPr>
          <a:xfrm>
            <a:off x="715063" y="4375685"/>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20" name="Text Placeholder 53">
            <a:extLst>
              <a:ext uri="{FF2B5EF4-FFF2-40B4-BE49-F238E27FC236}">
                <a16:creationId xmlns:a16="http://schemas.microsoft.com/office/drawing/2014/main" id="{16D6FD87-21BF-91BB-47D8-EDB7FFC8C0F5}"/>
              </a:ext>
            </a:extLst>
          </p:cNvPr>
          <p:cNvSpPr>
            <a:spLocks noGrp="1"/>
          </p:cNvSpPr>
          <p:nvPr>
            <p:ph type="body" sz="quarter" idx="69" hasCustomPrompt="1"/>
          </p:nvPr>
        </p:nvSpPr>
        <p:spPr>
          <a:xfrm>
            <a:off x="715063" y="4988261"/>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21" name="Text Placeholder 17">
            <a:extLst>
              <a:ext uri="{FF2B5EF4-FFF2-40B4-BE49-F238E27FC236}">
                <a16:creationId xmlns:a16="http://schemas.microsoft.com/office/drawing/2014/main" id="{D7897A58-979E-6D49-B104-439BB88E06C7}"/>
              </a:ext>
            </a:extLst>
          </p:cNvPr>
          <p:cNvSpPr>
            <a:spLocks noGrp="1"/>
          </p:cNvSpPr>
          <p:nvPr>
            <p:ph type="body" sz="quarter" idx="70" hasCustomPrompt="1"/>
          </p:nvPr>
        </p:nvSpPr>
        <p:spPr>
          <a:xfrm>
            <a:off x="611187" y="5841568"/>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5" name="Text Placeholder 16">
            <a:extLst>
              <a:ext uri="{FF2B5EF4-FFF2-40B4-BE49-F238E27FC236}">
                <a16:creationId xmlns:a16="http://schemas.microsoft.com/office/drawing/2014/main" id="{79096D09-C45B-6F46-979A-141AE9A41B50}"/>
              </a:ext>
            </a:extLst>
          </p:cNvPr>
          <p:cNvSpPr>
            <a:spLocks noGrp="1"/>
          </p:cNvSpPr>
          <p:nvPr>
            <p:ph type="body" sz="quarter" idx="79" hasCustomPrompt="1"/>
          </p:nvPr>
        </p:nvSpPr>
        <p:spPr>
          <a:xfrm>
            <a:off x="3405265" y="2024063"/>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9" name="Picture Placeholder 18">
            <a:extLst>
              <a:ext uri="{FF2B5EF4-FFF2-40B4-BE49-F238E27FC236}">
                <a16:creationId xmlns:a16="http://schemas.microsoft.com/office/drawing/2014/main" id="{14529A0D-3682-E3D3-2241-98E61E3C90C9}"/>
              </a:ext>
            </a:extLst>
          </p:cNvPr>
          <p:cNvSpPr>
            <a:spLocks noGrp="1"/>
          </p:cNvSpPr>
          <p:nvPr>
            <p:ph type="pic" sz="quarter" idx="80"/>
          </p:nvPr>
        </p:nvSpPr>
        <p:spPr>
          <a:xfrm>
            <a:off x="5143815" y="2154238"/>
            <a:ext cx="720000" cy="720000"/>
          </a:xfrm>
          <a:prstGeom prst="ellipse">
            <a:avLst/>
          </a:prstGeom>
          <a:solidFill>
            <a:schemeClr val="bg1"/>
          </a:solidFill>
        </p:spPr>
        <p:txBody>
          <a:bodyPr/>
          <a:lstStyle>
            <a:lvl1pPr algn="ctr">
              <a:defRPr sz="1051"/>
            </a:lvl1pPr>
          </a:lstStyle>
          <a:p>
            <a:endParaRPr lang="en-GB"/>
          </a:p>
        </p:txBody>
      </p:sp>
      <p:sp>
        <p:nvSpPr>
          <p:cNvPr id="43" name="Text Placeholder 53">
            <a:extLst>
              <a:ext uri="{FF2B5EF4-FFF2-40B4-BE49-F238E27FC236}">
                <a16:creationId xmlns:a16="http://schemas.microsoft.com/office/drawing/2014/main" id="{9FE25856-9BD0-EF6D-D79B-C179AE5CA4FC}"/>
              </a:ext>
            </a:extLst>
          </p:cNvPr>
          <p:cNvSpPr>
            <a:spLocks noGrp="1"/>
          </p:cNvSpPr>
          <p:nvPr>
            <p:ph type="body" sz="quarter" idx="81" hasCustomPrompt="1"/>
          </p:nvPr>
        </p:nvSpPr>
        <p:spPr>
          <a:xfrm>
            <a:off x="3509139"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47" name="Text Placeholder 53">
            <a:extLst>
              <a:ext uri="{FF2B5EF4-FFF2-40B4-BE49-F238E27FC236}">
                <a16:creationId xmlns:a16="http://schemas.microsoft.com/office/drawing/2014/main" id="{B37D5F01-2D28-6B2B-3809-BD9046C7BB24}"/>
              </a:ext>
            </a:extLst>
          </p:cNvPr>
          <p:cNvSpPr>
            <a:spLocks noGrp="1"/>
          </p:cNvSpPr>
          <p:nvPr>
            <p:ph type="body" sz="quarter" idx="82" hasCustomPrompt="1"/>
          </p:nvPr>
        </p:nvSpPr>
        <p:spPr>
          <a:xfrm>
            <a:off x="3509139" y="2890233"/>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55" name="Text Placeholder 16">
            <a:extLst>
              <a:ext uri="{FF2B5EF4-FFF2-40B4-BE49-F238E27FC236}">
                <a16:creationId xmlns:a16="http://schemas.microsoft.com/office/drawing/2014/main" id="{6C5B82CD-0ECF-9C46-A69F-C719EF2ABE1A}"/>
              </a:ext>
            </a:extLst>
          </p:cNvPr>
          <p:cNvSpPr>
            <a:spLocks noGrp="1"/>
          </p:cNvSpPr>
          <p:nvPr>
            <p:ph type="body" sz="quarter" idx="84" hasCustomPrompt="1"/>
          </p:nvPr>
        </p:nvSpPr>
        <p:spPr>
          <a:xfrm>
            <a:off x="3405265" y="4122091"/>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6" name="Picture Placeholder 18">
            <a:extLst>
              <a:ext uri="{FF2B5EF4-FFF2-40B4-BE49-F238E27FC236}">
                <a16:creationId xmlns:a16="http://schemas.microsoft.com/office/drawing/2014/main" id="{0C2F2006-5C78-78ED-DB48-DB8964AD840E}"/>
              </a:ext>
            </a:extLst>
          </p:cNvPr>
          <p:cNvSpPr>
            <a:spLocks noGrp="1"/>
          </p:cNvSpPr>
          <p:nvPr>
            <p:ph type="pic" sz="quarter" idx="85"/>
          </p:nvPr>
        </p:nvSpPr>
        <p:spPr>
          <a:xfrm>
            <a:off x="5143815" y="4252266"/>
            <a:ext cx="720000" cy="720000"/>
          </a:xfrm>
          <a:prstGeom prst="ellipse">
            <a:avLst/>
          </a:prstGeom>
          <a:solidFill>
            <a:schemeClr val="bg1"/>
          </a:solidFill>
        </p:spPr>
        <p:txBody>
          <a:bodyPr/>
          <a:lstStyle>
            <a:lvl1pPr algn="ctr">
              <a:defRPr sz="1051"/>
            </a:lvl1pPr>
          </a:lstStyle>
          <a:p>
            <a:endParaRPr lang="en-GB"/>
          </a:p>
        </p:txBody>
      </p:sp>
      <p:sp>
        <p:nvSpPr>
          <p:cNvPr id="57" name="Text Placeholder 53">
            <a:extLst>
              <a:ext uri="{FF2B5EF4-FFF2-40B4-BE49-F238E27FC236}">
                <a16:creationId xmlns:a16="http://schemas.microsoft.com/office/drawing/2014/main" id="{85F445AE-0733-7492-FB96-35DDCD7B721B}"/>
              </a:ext>
            </a:extLst>
          </p:cNvPr>
          <p:cNvSpPr>
            <a:spLocks noGrp="1"/>
          </p:cNvSpPr>
          <p:nvPr>
            <p:ph type="body" sz="quarter" idx="86" hasCustomPrompt="1"/>
          </p:nvPr>
        </p:nvSpPr>
        <p:spPr>
          <a:xfrm>
            <a:off x="3509139" y="4375685"/>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58" name="Text Placeholder 53">
            <a:extLst>
              <a:ext uri="{FF2B5EF4-FFF2-40B4-BE49-F238E27FC236}">
                <a16:creationId xmlns:a16="http://schemas.microsoft.com/office/drawing/2014/main" id="{075C660D-727C-DFA4-DD16-72E384ACE26D}"/>
              </a:ext>
            </a:extLst>
          </p:cNvPr>
          <p:cNvSpPr>
            <a:spLocks noGrp="1"/>
          </p:cNvSpPr>
          <p:nvPr>
            <p:ph type="body" sz="quarter" idx="87" hasCustomPrompt="1"/>
          </p:nvPr>
        </p:nvSpPr>
        <p:spPr>
          <a:xfrm>
            <a:off x="3509139" y="4988261"/>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59" name="Text Placeholder 17">
            <a:extLst>
              <a:ext uri="{FF2B5EF4-FFF2-40B4-BE49-F238E27FC236}">
                <a16:creationId xmlns:a16="http://schemas.microsoft.com/office/drawing/2014/main" id="{0D9C78B2-EFB5-2DBE-9217-3C43ACEDAABA}"/>
              </a:ext>
            </a:extLst>
          </p:cNvPr>
          <p:cNvSpPr>
            <a:spLocks noGrp="1"/>
          </p:cNvSpPr>
          <p:nvPr>
            <p:ph type="body" sz="quarter" idx="88" hasCustomPrompt="1"/>
          </p:nvPr>
        </p:nvSpPr>
        <p:spPr>
          <a:xfrm>
            <a:off x="3405263" y="5841568"/>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60" name="Text Placeholder 16">
            <a:extLst>
              <a:ext uri="{FF2B5EF4-FFF2-40B4-BE49-F238E27FC236}">
                <a16:creationId xmlns:a16="http://schemas.microsoft.com/office/drawing/2014/main" id="{5136298D-FED4-77D5-F0A5-DDD21324420F}"/>
              </a:ext>
            </a:extLst>
          </p:cNvPr>
          <p:cNvSpPr>
            <a:spLocks noGrp="1"/>
          </p:cNvSpPr>
          <p:nvPr>
            <p:ph type="body" sz="quarter" idx="89" hasCustomPrompt="1"/>
          </p:nvPr>
        </p:nvSpPr>
        <p:spPr>
          <a:xfrm>
            <a:off x="6197827" y="2024063"/>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61" name="Picture Placeholder 18">
            <a:extLst>
              <a:ext uri="{FF2B5EF4-FFF2-40B4-BE49-F238E27FC236}">
                <a16:creationId xmlns:a16="http://schemas.microsoft.com/office/drawing/2014/main" id="{167B2B0B-C8C2-2F02-6686-E2FE065773B8}"/>
              </a:ext>
            </a:extLst>
          </p:cNvPr>
          <p:cNvSpPr>
            <a:spLocks noGrp="1"/>
          </p:cNvSpPr>
          <p:nvPr>
            <p:ph type="pic" sz="quarter" idx="90"/>
          </p:nvPr>
        </p:nvSpPr>
        <p:spPr>
          <a:xfrm>
            <a:off x="7936376" y="2154238"/>
            <a:ext cx="720000" cy="720000"/>
          </a:xfrm>
          <a:prstGeom prst="ellipse">
            <a:avLst/>
          </a:prstGeom>
          <a:solidFill>
            <a:schemeClr val="bg1"/>
          </a:solidFill>
        </p:spPr>
        <p:txBody>
          <a:bodyPr/>
          <a:lstStyle>
            <a:lvl1pPr algn="ctr">
              <a:defRPr sz="1051"/>
            </a:lvl1pPr>
          </a:lstStyle>
          <a:p>
            <a:endParaRPr lang="en-GB"/>
          </a:p>
        </p:txBody>
      </p:sp>
      <p:sp>
        <p:nvSpPr>
          <p:cNvPr id="62" name="Text Placeholder 53">
            <a:extLst>
              <a:ext uri="{FF2B5EF4-FFF2-40B4-BE49-F238E27FC236}">
                <a16:creationId xmlns:a16="http://schemas.microsoft.com/office/drawing/2014/main" id="{EED6A862-4709-977C-613E-0DB7B32532BC}"/>
              </a:ext>
            </a:extLst>
          </p:cNvPr>
          <p:cNvSpPr>
            <a:spLocks noGrp="1"/>
          </p:cNvSpPr>
          <p:nvPr>
            <p:ph type="body" sz="quarter" idx="91" hasCustomPrompt="1"/>
          </p:nvPr>
        </p:nvSpPr>
        <p:spPr>
          <a:xfrm>
            <a:off x="6301701"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63" name="Text Placeholder 53">
            <a:extLst>
              <a:ext uri="{FF2B5EF4-FFF2-40B4-BE49-F238E27FC236}">
                <a16:creationId xmlns:a16="http://schemas.microsoft.com/office/drawing/2014/main" id="{041FAFBD-A79D-D3D4-DEC5-25125748F3B7}"/>
              </a:ext>
            </a:extLst>
          </p:cNvPr>
          <p:cNvSpPr>
            <a:spLocks noGrp="1"/>
          </p:cNvSpPr>
          <p:nvPr>
            <p:ph type="body" sz="quarter" idx="92" hasCustomPrompt="1"/>
          </p:nvPr>
        </p:nvSpPr>
        <p:spPr>
          <a:xfrm>
            <a:off x="6301699" y="2890233"/>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65" name="Text Placeholder 16">
            <a:extLst>
              <a:ext uri="{FF2B5EF4-FFF2-40B4-BE49-F238E27FC236}">
                <a16:creationId xmlns:a16="http://schemas.microsoft.com/office/drawing/2014/main" id="{78934F20-2400-A08D-9345-7DB3AEA96DD4}"/>
              </a:ext>
            </a:extLst>
          </p:cNvPr>
          <p:cNvSpPr>
            <a:spLocks noGrp="1"/>
          </p:cNvSpPr>
          <p:nvPr>
            <p:ph type="body" sz="quarter" idx="94" hasCustomPrompt="1"/>
          </p:nvPr>
        </p:nvSpPr>
        <p:spPr>
          <a:xfrm>
            <a:off x="6197827" y="4122091"/>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66" name="Picture Placeholder 18">
            <a:extLst>
              <a:ext uri="{FF2B5EF4-FFF2-40B4-BE49-F238E27FC236}">
                <a16:creationId xmlns:a16="http://schemas.microsoft.com/office/drawing/2014/main" id="{12273DAA-4955-9BA5-F49F-7F62C5276F8F}"/>
              </a:ext>
            </a:extLst>
          </p:cNvPr>
          <p:cNvSpPr>
            <a:spLocks noGrp="1"/>
          </p:cNvSpPr>
          <p:nvPr>
            <p:ph type="pic" sz="quarter" idx="95"/>
          </p:nvPr>
        </p:nvSpPr>
        <p:spPr>
          <a:xfrm>
            <a:off x="7936376" y="4252266"/>
            <a:ext cx="720000" cy="720000"/>
          </a:xfrm>
          <a:prstGeom prst="ellipse">
            <a:avLst/>
          </a:prstGeom>
          <a:solidFill>
            <a:schemeClr val="bg1"/>
          </a:solidFill>
        </p:spPr>
        <p:txBody>
          <a:bodyPr/>
          <a:lstStyle>
            <a:lvl1pPr algn="ctr">
              <a:defRPr sz="1051"/>
            </a:lvl1pPr>
          </a:lstStyle>
          <a:p>
            <a:endParaRPr lang="en-GB"/>
          </a:p>
        </p:txBody>
      </p:sp>
      <p:sp>
        <p:nvSpPr>
          <p:cNvPr id="67" name="Text Placeholder 53">
            <a:extLst>
              <a:ext uri="{FF2B5EF4-FFF2-40B4-BE49-F238E27FC236}">
                <a16:creationId xmlns:a16="http://schemas.microsoft.com/office/drawing/2014/main" id="{0D5F21E4-30FE-766F-F1ED-3E74CE3A5AAA}"/>
              </a:ext>
            </a:extLst>
          </p:cNvPr>
          <p:cNvSpPr>
            <a:spLocks noGrp="1"/>
          </p:cNvSpPr>
          <p:nvPr>
            <p:ph type="body" sz="quarter" idx="96" hasCustomPrompt="1"/>
          </p:nvPr>
        </p:nvSpPr>
        <p:spPr>
          <a:xfrm>
            <a:off x="6301701" y="4375685"/>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68" name="Text Placeholder 53">
            <a:extLst>
              <a:ext uri="{FF2B5EF4-FFF2-40B4-BE49-F238E27FC236}">
                <a16:creationId xmlns:a16="http://schemas.microsoft.com/office/drawing/2014/main" id="{3940E505-3E6C-7B3F-9F9A-7A0F4150DCA1}"/>
              </a:ext>
            </a:extLst>
          </p:cNvPr>
          <p:cNvSpPr>
            <a:spLocks noGrp="1"/>
          </p:cNvSpPr>
          <p:nvPr>
            <p:ph type="body" sz="quarter" idx="97" hasCustomPrompt="1"/>
          </p:nvPr>
        </p:nvSpPr>
        <p:spPr>
          <a:xfrm>
            <a:off x="6301699" y="4988261"/>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69" name="Text Placeholder 17">
            <a:extLst>
              <a:ext uri="{FF2B5EF4-FFF2-40B4-BE49-F238E27FC236}">
                <a16:creationId xmlns:a16="http://schemas.microsoft.com/office/drawing/2014/main" id="{D8127EFE-BB4D-861D-988E-F4E7B28D9537}"/>
              </a:ext>
            </a:extLst>
          </p:cNvPr>
          <p:cNvSpPr>
            <a:spLocks noGrp="1"/>
          </p:cNvSpPr>
          <p:nvPr>
            <p:ph type="body" sz="quarter" idx="98" hasCustomPrompt="1"/>
          </p:nvPr>
        </p:nvSpPr>
        <p:spPr>
          <a:xfrm>
            <a:off x="6197824" y="5841568"/>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70" name="Text Placeholder 16">
            <a:extLst>
              <a:ext uri="{FF2B5EF4-FFF2-40B4-BE49-F238E27FC236}">
                <a16:creationId xmlns:a16="http://schemas.microsoft.com/office/drawing/2014/main" id="{04BE19E4-00B3-0429-6F6F-C92A72B5D8D8}"/>
              </a:ext>
            </a:extLst>
          </p:cNvPr>
          <p:cNvSpPr>
            <a:spLocks noGrp="1"/>
          </p:cNvSpPr>
          <p:nvPr>
            <p:ph type="body" sz="quarter" idx="99" hasCustomPrompt="1"/>
          </p:nvPr>
        </p:nvSpPr>
        <p:spPr>
          <a:xfrm>
            <a:off x="9001203" y="2024063"/>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71" name="Picture Placeholder 18">
            <a:extLst>
              <a:ext uri="{FF2B5EF4-FFF2-40B4-BE49-F238E27FC236}">
                <a16:creationId xmlns:a16="http://schemas.microsoft.com/office/drawing/2014/main" id="{DB63926E-40AD-6066-66DD-E9ABB4262BD0}"/>
              </a:ext>
            </a:extLst>
          </p:cNvPr>
          <p:cNvSpPr>
            <a:spLocks noGrp="1"/>
          </p:cNvSpPr>
          <p:nvPr>
            <p:ph type="pic" sz="quarter" idx="100"/>
          </p:nvPr>
        </p:nvSpPr>
        <p:spPr>
          <a:xfrm>
            <a:off x="10739752" y="2154238"/>
            <a:ext cx="720000" cy="720000"/>
          </a:xfrm>
          <a:prstGeom prst="ellipse">
            <a:avLst/>
          </a:prstGeom>
          <a:solidFill>
            <a:schemeClr val="bg1"/>
          </a:solidFill>
        </p:spPr>
        <p:txBody>
          <a:bodyPr/>
          <a:lstStyle>
            <a:lvl1pPr algn="ctr">
              <a:defRPr sz="1051"/>
            </a:lvl1pPr>
          </a:lstStyle>
          <a:p>
            <a:endParaRPr lang="en-GB"/>
          </a:p>
        </p:txBody>
      </p:sp>
      <p:sp>
        <p:nvSpPr>
          <p:cNvPr id="72" name="Text Placeholder 53">
            <a:extLst>
              <a:ext uri="{FF2B5EF4-FFF2-40B4-BE49-F238E27FC236}">
                <a16:creationId xmlns:a16="http://schemas.microsoft.com/office/drawing/2014/main" id="{A30EC3AE-3EEF-859F-8D29-C478C041895D}"/>
              </a:ext>
            </a:extLst>
          </p:cNvPr>
          <p:cNvSpPr>
            <a:spLocks noGrp="1"/>
          </p:cNvSpPr>
          <p:nvPr>
            <p:ph type="body" sz="quarter" idx="101" hasCustomPrompt="1"/>
          </p:nvPr>
        </p:nvSpPr>
        <p:spPr>
          <a:xfrm>
            <a:off x="9105077"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73" name="Text Placeholder 53">
            <a:extLst>
              <a:ext uri="{FF2B5EF4-FFF2-40B4-BE49-F238E27FC236}">
                <a16:creationId xmlns:a16="http://schemas.microsoft.com/office/drawing/2014/main" id="{A1176D55-C741-15E4-F9E9-92413266CA9B}"/>
              </a:ext>
            </a:extLst>
          </p:cNvPr>
          <p:cNvSpPr>
            <a:spLocks noGrp="1"/>
          </p:cNvSpPr>
          <p:nvPr>
            <p:ph type="body" sz="quarter" idx="102" hasCustomPrompt="1"/>
          </p:nvPr>
        </p:nvSpPr>
        <p:spPr>
          <a:xfrm>
            <a:off x="9105075" y="2890233"/>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75" name="Text Placeholder 16">
            <a:extLst>
              <a:ext uri="{FF2B5EF4-FFF2-40B4-BE49-F238E27FC236}">
                <a16:creationId xmlns:a16="http://schemas.microsoft.com/office/drawing/2014/main" id="{1E8CF958-AFE9-6D28-3FCB-9998AC253DB8}"/>
              </a:ext>
            </a:extLst>
          </p:cNvPr>
          <p:cNvSpPr>
            <a:spLocks noGrp="1"/>
          </p:cNvSpPr>
          <p:nvPr>
            <p:ph type="body" sz="quarter" idx="104" hasCustomPrompt="1"/>
          </p:nvPr>
        </p:nvSpPr>
        <p:spPr>
          <a:xfrm>
            <a:off x="9001203" y="4122091"/>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76" name="Picture Placeholder 18">
            <a:extLst>
              <a:ext uri="{FF2B5EF4-FFF2-40B4-BE49-F238E27FC236}">
                <a16:creationId xmlns:a16="http://schemas.microsoft.com/office/drawing/2014/main" id="{41ED8EB7-AC54-EFEA-9D6C-593971159482}"/>
              </a:ext>
            </a:extLst>
          </p:cNvPr>
          <p:cNvSpPr>
            <a:spLocks noGrp="1"/>
          </p:cNvSpPr>
          <p:nvPr>
            <p:ph type="pic" sz="quarter" idx="105"/>
          </p:nvPr>
        </p:nvSpPr>
        <p:spPr>
          <a:xfrm>
            <a:off x="10739752" y="4252266"/>
            <a:ext cx="720000" cy="720000"/>
          </a:xfrm>
          <a:prstGeom prst="ellipse">
            <a:avLst/>
          </a:prstGeom>
          <a:solidFill>
            <a:schemeClr val="bg1"/>
          </a:solidFill>
        </p:spPr>
        <p:txBody>
          <a:bodyPr/>
          <a:lstStyle>
            <a:lvl1pPr algn="ctr">
              <a:defRPr sz="1051"/>
            </a:lvl1pPr>
          </a:lstStyle>
          <a:p>
            <a:endParaRPr lang="en-GB"/>
          </a:p>
        </p:txBody>
      </p:sp>
      <p:sp>
        <p:nvSpPr>
          <p:cNvPr id="77" name="Text Placeholder 53">
            <a:extLst>
              <a:ext uri="{FF2B5EF4-FFF2-40B4-BE49-F238E27FC236}">
                <a16:creationId xmlns:a16="http://schemas.microsoft.com/office/drawing/2014/main" id="{DA86B302-D723-7BC8-4482-F8BED6BA6D76}"/>
              </a:ext>
            </a:extLst>
          </p:cNvPr>
          <p:cNvSpPr>
            <a:spLocks noGrp="1"/>
          </p:cNvSpPr>
          <p:nvPr>
            <p:ph type="body" sz="quarter" idx="106" hasCustomPrompt="1"/>
          </p:nvPr>
        </p:nvSpPr>
        <p:spPr>
          <a:xfrm>
            <a:off x="9105077" y="4375685"/>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78" name="Text Placeholder 53">
            <a:extLst>
              <a:ext uri="{FF2B5EF4-FFF2-40B4-BE49-F238E27FC236}">
                <a16:creationId xmlns:a16="http://schemas.microsoft.com/office/drawing/2014/main" id="{207D7239-94EC-1033-AF5F-2EA3031133BE}"/>
              </a:ext>
            </a:extLst>
          </p:cNvPr>
          <p:cNvSpPr>
            <a:spLocks noGrp="1"/>
          </p:cNvSpPr>
          <p:nvPr>
            <p:ph type="body" sz="quarter" idx="107" hasCustomPrompt="1"/>
          </p:nvPr>
        </p:nvSpPr>
        <p:spPr>
          <a:xfrm>
            <a:off x="9105075" y="4988261"/>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79" name="Text Placeholder 17">
            <a:extLst>
              <a:ext uri="{FF2B5EF4-FFF2-40B4-BE49-F238E27FC236}">
                <a16:creationId xmlns:a16="http://schemas.microsoft.com/office/drawing/2014/main" id="{4AD5AF35-B5B5-BE1C-86AC-D375DD3D8788}"/>
              </a:ext>
            </a:extLst>
          </p:cNvPr>
          <p:cNvSpPr>
            <a:spLocks noGrp="1"/>
          </p:cNvSpPr>
          <p:nvPr>
            <p:ph type="body" sz="quarter" idx="108" hasCustomPrompt="1"/>
          </p:nvPr>
        </p:nvSpPr>
        <p:spPr>
          <a:xfrm>
            <a:off x="9001200" y="5841568"/>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0" name="Text Placeholder 11">
            <a:extLst>
              <a:ext uri="{FF2B5EF4-FFF2-40B4-BE49-F238E27FC236}">
                <a16:creationId xmlns:a16="http://schemas.microsoft.com/office/drawing/2014/main" id="{127143D7-192F-A73F-9AC4-0B18D2D191F9}"/>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3" name="Text Placeholder 17">
            <a:extLst>
              <a:ext uri="{FF2B5EF4-FFF2-40B4-BE49-F238E27FC236}">
                <a16:creationId xmlns:a16="http://schemas.microsoft.com/office/drawing/2014/main" id="{3DB895A6-F3AD-D778-A60C-342D6EBDCF00}"/>
              </a:ext>
            </a:extLst>
          </p:cNvPr>
          <p:cNvSpPr>
            <a:spLocks noGrp="1"/>
          </p:cNvSpPr>
          <p:nvPr>
            <p:ph type="body" sz="quarter" idx="109" hasCustomPrompt="1"/>
          </p:nvPr>
        </p:nvSpPr>
        <p:spPr>
          <a:xfrm>
            <a:off x="611187" y="3728320"/>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7" name="Text Placeholder 17">
            <a:extLst>
              <a:ext uri="{FF2B5EF4-FFF2-40B4-BE49-F238E27FC236}">
                <a16:creationId xmlns:a16="http://schemas.microsoft.com/office/drawing/2014/main" id="{4EEFE30F-D89B-5CA9-AAD1-546F56630834}"/>
              </a:ext>
            </a:extLst>
          </p:cNvPr>
          <p:cNvSpPr>
            <a:spLocks noGrp="1"/>
          </p:cNvSpPr>
          <p:nvPr>
            <p:ph type="body" sz="quarter" idx="110" hasCustomPrompt="1"/>
          </p:nvPr>
        </p:nvSpPr>
        <p:spPr>
          <a:xfrm>
            <a:off x="3405263" y="3728320"/>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8" name="Text Placeholder 17">
            <a:extLst>
              <a:ext uri="{FF2B5EF4-FFF2-40B4-BE49-F238E27FC236}">
                <a16:creationId xmlns:a16="http://schemas.microsoft.com/office/drawing/2014/main" id="{AC5BE86A-02C4-A5AD-D965-AA164F2F5334}"/>
              </a:ext>
            </a:extLst>
          </p:cNvPr>
          <p:cNvSpPr>
            <a:spLocks noGrp="1"/>
          </p:cNvSpPr>
          <p:nvPr>
            <p:ph type="body" sz="quarter" idx="111" hasCustomPrompt="1"/>
          </p:nvPr>
        </p:nvSpPr>
        <p:spPr>
          <a:xfrm>
            <a:off x="6197824" y="3728320"/>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2" name="Text Placeholder 17">
            <a:extLst>
              <a:ext uri="{FF2B5EF4-FFF2-40B4-BE49-F238E27FC236}">
                <a16:creationId xmlns:a16="http://schemas.microsoft.com/office/drawing/2014/main" id="{FC386C99-0059-0D0D-124B-F322378112D1}"/>
              </a:ext>
            </a:extLst>
          </p:cNvPr>
          <p:cNvSpPr>
            <a:spLocks noGrp="1"/>
          </p:cNvSpPr>
          <p:nvPr>
            <p:ph type="body" sz="quarter" idx="112" hasCustomPrompt="1"/>
          </p:nvPr>
        </p:nvSpPr>
        <p:spPr>
          <a:xfrm>
            <a:off x="9001200" y="3728320"/>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4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2557621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ccount Team 10x">
    <p:spTree>
      <p:nvGrpSpPr>
        <p:cNvPr id="1" name=""/>
        <p:cNvGrpSpPr/>
        <p:nvPr/>
      </p:nvGrpSpPr>
      <p:grpSpPr>
        <a:xfrm>
          <a:off x="0" y="0"/>
          <a:ext cx="0" cy="0"/>
          <a:chOff x="0" y="0"/>
          <a:chExt cx="0" cy="0"/>
        </a:xfrm>
      </p:grpSpPr>
      <p:sp>
        <p:nvSpPr>
          <p:cNvPr id="2" name="Text Placeholder 21">
            <a:extLst>
              <a:ext uri="{FF2B5EF4-FFF2-40B4-BE49-F238E27FC236}">
                <a16:creationId xmlns:a16="http://schemas.microsoft.com/office/drawing/2014/main" id="{F5E8F130-C6F9-650D-A097-9DEF83EB63F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7" name="Title 1">
            <a:extLst>
              <a:ext uri="{FF2B5EF4-FFF2-40B4-BE49-F238E27FC236}">
                <a16:creationId xmlns:a16="http://schemas.microsoft.com/office/drawing/2014/main" id="{A009A3D2-0511-FC99-3B1A-B55A66C818B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5" name="Text Placeholder 16">
            <a:extLst>
              <a:ext uri="{FF2B5EF4-FFF2-40B4-BE49-F238E27FC236}">
                <a16:creationId xmlns:a16="http://schemas.microsoft.com/office/drawing/2014/main" id="{B72806F7-77D9-205C-9D17-6FD89FDD5B05}"/>
              </a:ext>
            </a:extLst>
          </p:cNvPr>
          <p:cNvSpPr>
            <a:spLocks noGrp="1"/>
          </p:cNvSpPr>
          <p:nvPr>
            <p:ph type="body" sz="quarter" idx="64" hasCustomPrompt="1"/>
          </p:nvPr>
        </p:nvSpPr>
        <p:spPr>
          <a:xfrm>
            <a:off x="611189" y="2024063"/>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9" name="Text Placeholder 53">
            <a:extLst>
              <a:ext uri="{FF2B5EF4-FFF2-40B4-BE49-F238E27FC236}">
                <a16:creationId xmlns:a16="http://schemas.microsoft.com/office/drawing/2014/main" id="{849035C5-3937-4ED7-4D2B-CF022B7D4EF2}"/>
              </a:ext>
            </a:extLst>
          </p:cNvPr>
          <p:cNvSpPr>
            <a:spLocks noGrp="1"/>
          </p:cNvSpPr>
          <p:nvPr>
            <p:ph type="body" sz="quarter" idx="47" hasCustomPrompt="1"/>
          </p:nvPr>
        </p:nvSpPr>
        <p:spPr>
          <a:xfrm>
            <a:off x="715064" y="2127682"/>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12" name="Text Placeholder 53">
            <a:extLst>
              <a:ext uri="{FF2B5EF4-FFF2-40B4-BE49-F238E27FC236}">
                <a16:creationId xmlns:a16="http://schemas.microsoft.com/office/drawing/2014/main" id="{B2C1846C-3599-8195-FB35-0C042E8D1B0F}"/>
              </a:ext>
            </a:extLst>
          </p:cNvPr>
          <p:cNvSpPr>
            <a:spLocks noGrp="1"/>
          </p:cNvSpPr>
          <p:nvPr>
            <p:ph type="body" sz="quarter" idx="49" hasCustomPrompt="1"/>
          </p:nvPr>
        </p:nvSpPr>
        <p:spPr>
          <a:xfrm>
            <a:off x="715064" y="2740258"/>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14" name="Text Placeholder 17">
            <a:extLst>
              <a:ext uri="{FF2B5EF4-FFF2-40B4-BE49-F238E27FC236}">
                <a16:creationId xmlns:a16="http://schemas.microsoft.com/office/drawing/2014/main" id="{A8618857-98D6-8569-E2C7-F968B7B6C3CD}"/>
              </a:ext>
            </a:extLst>
          </p:cNvPr>
          <p:cNvSpPr>
            <a:spLocks noGrp="1"/>
          </p:cNvSpPr>
          <p:nvPr>
            <p:ph type="body" sz="quarter" idx="18" hasCustomPrompt="1"/>
          </p:nvPr>
        </p:nvSpPr>
        <p:spPr>
          <a:xfrm>
            <a:off x="611189" y="3740408"/>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8" name="Picture Placeholder 18">
            <a:extLst>
              <a:ext uri="{FF2B5EF4-FFF2-40B4-BE49-F238E27FC236}">
                <a16:creationId xmlns:a16="http://schemas.microsoft.com/office/drawing/2014/main" id="{DBBF098E-D47B-2962-4BDF-D60B5305BA98}"/>
              </a:ext>
            </a:extLst>
          </p:cNvPr>
          <p:cNvSpPr>
            <a:spLocks noGrp="1"/>
          </p:cNvSpPr>
          <p:nvPr>
            <p:ph type="pic" sz="quarter" idx="67"/>
          </p:nvPr>
        </p:nvSpPr>
        <p:spPr>
          <a:xfrm>
            <a:off x="1793113" y="2718119"/>
            <a:ext cx="720000" cy="720000"/>
          </a:xfrm>
          <a:prstGeom prst="ellipse">
            <a:avLst/>
          </a:prstGeom>
          <a:solidFill>
            <a:schemeClr val="bg1"/>
          </a:solidFill>
        </p:spPr>
        <p:txBody>
          <a:bodyPr/>
          <a:lstStyle>
            <a:lvl1pPr algn="ctr">
              <a:defRPr sz="1051"/>
            </a:lvl1pPr>
          </a:lstStyle>
          <a:p>
            <a:endParaRPr lang="en-GB"/>
          </a:p>
        </p:txBody>
      </p:sp>
      <p:sp>
        <p:nvSpPr>
          <p:cNvPr id="30" name="Text Placeholder 16">
            <a:extLst>
              <a:ext uri="{FF2B5EF4-FFF2-40B4-BE49-F238E27FC236}">
                <a16:creationId xmlns:a16="http://schemas.microsoft.com/office/drawing/2014/main" id="{C0C6CF14-ACD3-13E1-86F8-B03E9B5497DA}"/>
              </a:ext>
            </a:extLst>
          </p:cNvPr>
          <p:cNvSpPr>
            <a:spLocks noGrp="1"/>
          </p:cNvSpPr>
          <p:nvPr>
            <p:ph type="body" sz="quarter" idx="68" hasCustomPrompt="1"/>
          </p:nvPr>
        </p:nvSpPr>
        <p:spPr>
          <a:xfrm>
            <a:off x="611189" y="4122091"/>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1" name="Text Placeholder 53">
            <a:extLst>
              <a:ext uri="{FF2B5EF4-FFF2-40B4-BE49-F238E27FC236}">
                <a16:creationId xmlns:a16="http://schemas.microsoft.com/office/drawing/2014/main" id="{1761D06B-612C-83CE-3A2B-DE7E254A2065}"/>
              </a:ext>
            </a:extLst>
          </p:cNvPr>
          <p:cNvSpPr>
            <a:spLocks noGrp="1"/>
          </p:cNvSpPr>
          <p:nvPr>
            <p:ph type="body" sz="quarter" idx="69" hasCustomPrompt="1"/>
          </p:nvPr>
        </p:nvSpPr>
        <p:spPr>
          <a:xfrm>
            <a:off x="715064" y="4225710"/>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32" name="Text Placeholder 53">
            <a:extLst>
              <a:ext uri="{FF2B5EF4-FFF2-40B4-BE49-F238E27FC236}">
                <a16:creationId xmlns:a16="http://schemas.microsoft.com/office/drawing/2014/main" id="{FA44D790-01CE-D7E7-DA7B-E92E748DAB8B}"/>
              </a:ext>
            </a:extLst>
          </p:cNvPr>
          <p:cNvSpPr>
            <a:spLocks noGrp="1"/>
          </p:cNvSpPr>
          <p:nvPr>
            <p:ph type="body" sz="quarter" idx="70" hasCustomPrompt="1"/>
          </p:nvPr>
        </p:nvSpPr>
        <p:spPr>
          <a:xfrm>
            <a:off x="715064" y="4838286"/>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33" name="Text Placeholder 17">
            <a:extLst>
              <a:ext uri="{FF2B5EF4-FFF2-40B4-BE49-F238E27FC236}">
                <a16:creationId xmlns:a16="http://schemas.microsoft.com/office/drawing/2014/main" id="{E0873C2C-AFCF-68BB-FFD8-D31672DAD0C8}"/>
              </a:ext>
            </a:extLst>
          </p:cNvPr>
          <p:cNvSpPr>
            <a:spLocks noGrp="1"/>
          </p:cNvSpPr>
          <p:nvPr>
            <p:ph type="body" sz="quarter" idx="71" hasCustomPrompt="1"/>
          </p:nvPr>
        </p:nvSpPr>
        <p:spPr>
          <a:xfrm>
            <a:off x="611189" y="5827663"/>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4" name="Picture Placeholder 18">
            <a:extLst>
              <a:ext uri="{FF2B5EF4-FFF2-40B4-BE49-F238E27FC236}">
                <a16:creationId xmlns:a16="http://schemas.microsoft.com/office/drawing/2014/main" id="{2B67D26D-7EAC-D72C-180E-29539A3DA27B}"/>
              </a:ext>
            </a:extLst>
          </p:cNvPr>
          <p:cNvSpPr>
            <a:spLocks noGrp="1"/>
          </p:cNvSpPr>
          <p:nvPr>
            <p:ph type="pic" sz="quarter" idx="72"/>
          </p:nvPr>
        </p:nvSpPr>
        <p:spPr>
          <a:xfrm>
            <a:off x="1793113" y="4816147"/>
            <a:ext cx="720000" cy="720000"/>
          </a:xfrm>
          <a:prstGeom prst="ellipse">
            <a:avLst/>
          </a:prstGeom>
          <a:solidFill>
            <a:schemeClr val="bg1"/>
          </a:solidFill>
        </p:spPr>
        <p:txBody>
          <a:bodyPr/>
          <a:lstStyle>
            <a:lvl1pPr algn="ctr">
              <a:defRPr sz="1051"/>
            </a:lvl1pPr>
          </a:lstStyle>
          <a:p>
            <a:endParaRPr lang="en-GB"/>
          </a:p>
        </p:txBody>
      </p:sp>
      <p:sp>
        <p:nvSpPr>
          <p:cNvPr id="36" name="Text Placeholder 16">
            <a:extLst>
              <a:ext uri="{FF2B5EF4-FFF2-40B4-BE49-F238E27FC236}">
                <a16:creationId xmlns:a16="http://schemas.microsoft.com/office/drawing/2014/main" id="{5DEDB022-7F82-B325-2B13-DDF9839100AE}"/>
              </a:ext>
            </a:extLst>
          </p:cNvPr>
          <p:cNvSpPr>
            <a:spLocks noGrp="1"/>
          </p:cNvSpPr>
          <p:nvPr>
            <p:ph type="body" sz="quarter" idx="73" hasCustomPrompt="1"/>
          </p:nvPr>
        </p:nvSpPr>
        <p:spPr>
          <a:xfrm>
            <a:off x="2846641" y="2024063"/>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7" name="Text Placeholder 53">
            <a:extLst>
              <a:ext uri="{FF2B5EF4-FFF2-40B4-BE49-F238E27FC236}">
                <a16:creationId xmlns:a16="http://schemas.microsoft.com/office/drawing/2014/main" id="{18D6185D-39B0-7F84-0B17-A945CF346A49}"/>
              </a:ext>
            </a:extLst>
          </p:cNvPr>
          <p:cNvSpPr>
            <a:spLocks noGrp="1"/>
          </p:cNvSpPr>
          <p:nvPr>
            <p:ph type="body" sz="quarter" idx="74" hasCustomPrompt="1"/>
          </p:nvPr>
        </p:nvSpPr>
        <p:spPr>
          <a:xfrm>
            <a:off x="2950517" y="2127682"/>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38" name="Text Placeholder 53">
            <a:extLst>
              <a:ext uri="{FF2B5EF4-FFF2-40B4-BE49-F238E27FC236}">
                <a16:creationId xmlns:a16="http://schemas.microsoft.com/office/drawing/2014/main" id="{F5C4F05A-B8D2-FF05-BF81-C6C7CBE762E8}"/>
              </a:ext>
            </a:extLst>
          </p:cNvPr>
          <p:cNvSpPr>
            <a:spLocks noGrp="1"/>
          </p:cNvSpPr>
          <p:nvPr>
            <p:ph type="body" sz="quarter" idx="75" hasCustomPrompt="1"/>
          </p:nvPr>
        </p:nvSpPr>
        <p:spPr>
          <a:xfrm>
            <a:off x="2950517" y="2740258"/>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40" name="Text Placeholder 17">
            <a:extLst>
              <a:ext uri="{FF2B5EF4-FFF2-40B4-BE49-F238E27FC236}">
                <a16:creationId xmlns:a16="http://schemas.microsoft.com/office/drawing/2014/main" id="{8143310F-C271-857F-6A4E-E0934C1002A7}"/>
              </a:ext>
            </a:extLst>
          </p:cNvPr>
          <p:cNvSpPr>
            <a:spLocks noGrp="1"/>
          </p:cNvSpPr>
          <p:nvPr>
            <p:ph type="body" sz="quarter" idx="76" hasCustomPrompt="1"/>
          </p:nvPr>
        </p:nvSpPr>
        <p:spPr>
          <a:xfrm>
            <a:off x="2846642" y="3740408"/>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1" name="Picture Placeholder 18">
            <a:extLst>
              <a:ext uri="{FF2B5EF4-FFF2-40B4-BE49-F238E27FC236}">
                <a16:creationId xmlns:a16="http://schemas.microsoft.com/office/drawing/2014/main" id="{B1BCC763-A55C-0CC1-F5E8-467FF3F33033}"/>
              </a:ext>
            </a:extLst>
          </p:cNvPr>
          <p:cNvSpPr>
            <a:spLocks noGrp="1"/>
          </p:cNvSpPr>
          <p:nvPr>
            <p:ph type="pic" sz="quarter" idx="77"/>
          </p:nvPr>
        </p:nvSpPr>
        <p:spPr>
          <a:xfrm>
            <a:off x="4028567" y="2718119"/>
            <a:ext cx="720000" cy="720000"/>
          </a:xfrm>
          <a:prstGeom prst="ellipse">
            <a:avLst/>
          </a:prstGeom>
          <a:solidFill>
            <a:schemeClr val="bg1"/>
          </a:solidFill>
        </p:spPr>
        <p:txBody>
          <a:bodyPr/>
          <a:lstStyle>
            <a:lvl1pPr algn="ctr">
              <a:defRPr sz="1051"/>
            </a:lvl1pPr>
          </a:lstStyle>
          <a:p>
            <a:endParaRPr lang="en-GB"/>
          </a:p>
        </p:txBody>
      </p:sp>
      <p:sp>
        <p:nvSpPr>
          <p:cNvPr id="42" name="Text Placeholder 16">
            <a:extLst>
              <a:ext uri="{FF2B5EF4-FFF2-40B4-BE49-F238E27FC236}">
                <a16:creationId xmlns:a16="http://schemas.microsoft.com/office/drawing/2014/main" id="{5C53727A-5277-0CA0-8A01-531BD02B650F}"/>
              </a:ext>
            </a:extLst>
          </p:cNvPr>
          <p:cNvSpPr>
            <a:spLocks noGrp="1"/>
          </p:cNvSpPr>
          <p:nvPr>
            <p:ph type="body" sz="quarter" idx="78" hasCustomPrompt="1"/>
          </p:nvPr>
        </p:nvSpPr>
        <p:spPr>
          <a:xfrm>
            <a:off x="2846641" y="4122091"/>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4" name="Text Placeholder 53">
            <a:extLst>
              <a:ext uri="{FF2B5EF4-FFF2-40B4-BE49-F238E27FC236}">
                <a16:creationId xmlns:a16="http://schemas.microsoft.com/office/drawing/2014/main" id="{0EE14679-1D76-8FDB-1B61-0CA3456FBBB6}"/>
              </a:ext>
            </a:extLst>
          </p:cNvPr>
          <p:cNvSpPr>
            <a:spLocks noGrp="1"/>
          </p:cNvSpPr>
          <p:nvPr>
            <p:ph type="body" sz="quarter" idx="79" hasCustomPrompt="1"/>
          </p:nvPr>
        </p:nvSpPr>
        <p:spPr>
          <a:xfrm>
            <a:off x="2950517" y="4225710"/>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45" name="Text Placeholder 53">
            <a:extLst>
              <a:ext uri="{FF2B5EF4-FFF2-40B4-BE49-F238E27FC236}">
                <a16:creationId xmlns:a16="http://schemas.microsoft.com/office/drawing/2014/main" id="{4153E27C-73AA-26B4-C81E-1AB377BE1A1A}"/>
              </a:ext>
            </a:extLst>
          </p:cNvPr>
          <p:cNvSpPr>
            <a:spLocks noGrp="1"/>
          </p:cNvSpPr>
          <p:nvPr>
            <p:ph type="body" sz="quarter" idx="80" hasCustomPrompt="1"/>
          </p:nvPr>
        </p:nvSpPr>
        <p:spPr>
          <a:xfrm>
            <a:off x="2950517" y="4838286"/>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46" name="Text Placeholder 17">
            <a:extLst>
              <a:ext uri="{FF2B5EF4-FFF2-40B4-BE49-F238E27FC236}">
                <a16:creationId xmlns:a16="http://schemas.microsoft.com/office/drawing/2014/main" id="{988B99C2-3F86-18EE-CD87-C180B8A842BA}"/>
              </a:ext>
            </a:extLst>
          </p:cNvPr>
          <p:cNvSpPr>
            <a:spLocks noGrp="1"/>
          </p:cNvSpPr>
          <p:nvPr>
            <p:ph type="body" sz="quarter" idx="81" hasCustomPrompt="1"/>
          </p:nvPr>
        </p:nvSpPr>
        <p:spPr>
          <a:xfrm>
            <a:off x="2846642" y="5827663"/>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8" name="Picture Placeholder 18">
            <a:extLst>
              <a:ext uri="{FF2B5EF4-FFF2-40B4-BE49-F238E27FC236}">
                <a16:creationId xmlns:a16="http://schemas.microsoft.com/office/drawing/2014/main" id="{6060DE79-7F12-63C9-1034-767748E6825A}"/>
              </a:ext>
            </a:extLst>
          </p:cNvPr>
          <p:cNvSpPr>
            <a:spLocks noGrp="1"/>
          </p:cNvSpPr>
          <p:nvPr>
            <p:ph type="pic" sz="quarter" idx="82"/>
          </p:nvPr>
        </p:nvSpPr>
        <p:spPr>
          <a:xfrm>
            <a:off x="4028567" y="4816147"/>
            <a:ext cx="720000" cy="720000"/>
          </a:xfrm>
          <a:prstGeom prst="ellipse">
            <a:avLst/>
          </a:prstGeom>
          <a:solidFill>
            <a:schemeClr val="bg1"/>
          </a:solidFill>
        </p:spPr>
        <p:txBody>
          <a:bodyPr/>
          <a:lstStyle>
            <a:lvl1pPr algn="ctr">
              <a:defRPr sz="1051"/>
            </a:lvl1pPr>
          </a:lstStyle>
          <a:p>
            <a:endParaRPr lang="en-GB"/>
          </a:p>
        </p:txBody>
      </p:sp>
      <p:sp>
        <p:nvSpPr>
          <p:cNvPr id="49" name="Text Placeholder 16">
            <a:extLst>
              <a:ext uri="{FF2B5EF4-FFF2-40B4-BE49-F238E27FC236}">
                <a16:creationId xmlns:a16="http://schemas.microsoft.com/office/drawing/2014/main" id="{A85562D5-EDA6-4626-2821-CBE55434267B}"/>
              </a:ext>
            </a:extLst>
          </p:cNvPr>
          <p:cNvSpPr>
            <a:spLocks noGrp="1"/>
          </p:cNvSpPr>
          <p:nvPr>
            <p:ph type="body" sz="quarter" idx="83" hasCustomPrompt="1"/>
          </p:nvPr>
        </p:nvSpPr>
        <p:spPr>
          <a:xfrm>
            <a:off x="5085269" y="2024063"/>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0" name="Text Placeholder 53">
            <a:extLst>
              <a:ext uri="{FF2B5EF4-FFF2-40B4-BE49-F238E27FC236}">
                <a16:creationId xmlns:a16="http://schemas.microsoft.com/office/drawing/2014/main" id="{EB35C4EB-34DE-F123-497B-E21B20F1F2A2}"/>
              </a:ext>
            </a:extLst>
          </p:cNvPr>
          <p:cNvSpPr>
            <a:spLocks noGrp="1"/>
          </p:cNvSpPr>
          <p:nvPr>
            <p:ph type="body" sz="quarter" idx="84" hasCustomPrompt="1"/>
          </p:nvPr>
        </p:nvSpPr>
        <p:spPr>
          <a:xfrm>
            <a:off x="5189145" y="2127682"/>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52" name="Text Placeholder 53">
            <a:extLst>
              <a:ext uri="{FF2B5EF4-FFF2-40B4-BE49-F238E27FC236}">
                <a16:creationId xmlns:a16="http://schemas.microsoft.com/office/drawing/2014/main" id="{13A14D55-8E2A-D4A7-44C3-86160BF14225}"/>
              </a:ext>
            </a:extLst>
          </p:cNvPr>
          <p:cNvSpPr>
            <a:spLocks noGrp="1"/>
          </p:cNvSpPr>
          <p:nvPr>
            <p:ph type="body" sz="quarter" idx="85" hasCustomPrompt="1"/>
          </p:nvPr>
        </p:nvSpPr>
        <p:spPr>
          <a:xfrm>
            <a:off x="5189145" y="2740258"/>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53" name="Text Placeholder 17">
            <a:extLst>
              <a:ext uri="{FF2B5EF4-FFF2-40B4-BE49-F238E27FC236}">
                <a16:creationId xmlns:a16="http://schemas.microsoft.com/office/drawing/2014/main" id="{BFE2C84D-7FAC-D0E7-4F29-C15B756F200E}"/>
              </a:ext>
            </a:extLst>
          </p:cNvPr>
          <p:cNvSpPr>
            <a:spLocks noGrp="1"/>
          </p:cNvSpPr>
          <p:nvPr>
            <p:ph type="body" sz="quarter" idx="86" hasCustomPrompt="1"/>
          </p:nvPr>
        </p:nvSpPr>
        <p:spPr>
          <a:xfrm>
            <a:off x="5085270" y="3740408"/>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4" name="Picture Placeholder 18">
            <a:extLst>
              <a:ext uri="{FF2B5EF4-FFF2-40B4-BE49-F238E27FC236}">
                <a16:creationId xmlns:a16="http://schemas.microsoft.com/office/drawing/2014/main" id="{0D1FE5A6-32DE-B8B2-0D87-4F5252D4B5B4}"/>
              </a:ext>
            </a:extLst>
          </p:cNvPr>
          <p:cNvSpPr>
            <a:spLocks noGrp="1"/>
          </p:cNvSpPr>
          <p:nvPr>
            <p:ph type="pic" sz="quarter" idx="87"/>
          </p:nvPr>
        </p:nvSpPr>
        <p:spPr>
          <a:xfrm>
            <a:off x="6267195" y="2718119"/>
            <a:ext cx="720000" cy="720000"/>
          </a:xfrm>
          <a:prstGeom prst="ellipse">
            <a:avLst/>
          </a:prstGeom>
          <a:solidFill>
            <a:schemeClr val="bg1"/>
          </a:solidFill>
        </p:spPr>
        <p:txBody>
          <a:bodyPr/>
          <a:lstStyle>
            <a:lvl1pPr algn="ctr">
              <a:defRPr sz="1051"/>
            </a:lvl1pPr>
          </a:lstStyle>
          <a:p>
            <a:endParaRPr lang="en-GB"/>
          </a:p>
        </p:txBody>
      </p:sp>
      <p:sp>
        <p:nvSpPr>
          <p:cNvPr id="81" name="Text Placeholder 16">
            <a:extLst>
              <a:ext uri="{FF2B5EF4-FFF2-40B4-BE49-F238E27FC236}">
                <a16:creationId xmlns:a16="http://schemas.microsoft.com/office/drawing/2014/main" id="{ADD28795-2246-846F-AB8F-ECD0EF0254FE}"/>
              </a:ext>
            </a:extLst>
          </p:cNvPr>
          <p:cNvSpPr>
            <a:spLocks noGrp="1"/>
          </p:cNvSpPr>
          <p:nvPr>
            <p:ph type="body" sz="quarter" idx="88" hasCustomPrompt="1"/>
          </p:nvPr>
        </p:nvSpPr>
        <p:spPr>
          <a:xfrm>
            <a:off x="5085269" y="4122091"/>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82" name="Text Placeholder 53">
            <a:extLst>
              <a:ext uri="{FF2B5EF4-FFF2-40B4-BE49-F238E27FC236}">
                <a16:creationId xmlns:a16="http://schemas.microsoft.com/office/drawing/2014/main" id="{4D74C2EF-B967-285C-A528-08EC2B293E11}"/>
              </a:ext>
            </a:extLst>
          </p:cNvPr>
          <p:cNvSpPr>
            <a:spLocks noGrp="1"/>
          </p:cNvSpPr>
          <p:nvPr>
            <p:ph type="body" sz="quarter" idx="89" hasCustomPrompt="1"/>
          </p:nvPr>
        </p:nvSpPr>
        <p:spPr>
          <a:xfrm>
            <a:off x="5189145" y="4225710"/>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83" name="Text Placeholder 53">
            <a:extLst>
              <a:ext uri="{FF2B5EF4-FFF2-40B4-BE49-F238E27FC236}">
                <a16:creationId xmlns:a16="http://schemas.microsoft.com/office/drawing/2014/main" id="{C8B9C4A4-6A77-E529-5065-958F94CD7D28}"/>
              </a:ext>
            </a:extLst>
          </p:cNvPr>
          <p:cNvSpPr>
            <a:spLocks noGrp="1"/>
          </p:cNvSpPr>
          <p:nvPr>
            <p:ph type="body" sz="quarter" idx="90" hasCustomPrompt="1"/>
          </p:nvPr>
        </p:nvSpPr>
        <p:spPr>
          <a:xfrm>
            <a:off x="5189145" y="4838286"/>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84" name="Text Placeholder 17">
            <a:extLst>
              <a:ext uri="{FF2B5EF4-FFF2-40B4-BE49-F238E27FC236}">
                <a16:creationId xmlns:a16="http://schemas.microsoft.com/office/drawing/2014/main" id="{F3C3F443-0CC5-9A72-FA62-63C49B3F2DD6}"/>
              </a:ext>
            </a:extLst>
          </p:cNvPr>
          <p:cNvSpPr>
            <a:spLocks noGrp="1"/>
          </p:cNvSpPr>
          <p:nvPr>
            <p:ph type="body" sz="quarter" idx="91" hasCustomPrompt="1"/>
          </p:nvPr>
        </p:nvSpPr>
        <p:spPr>
          <a:xfrm>
            <a:off x="5085270" y="5827663"/>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85" name="Picture Placeholder 18">
            <a:extLst>
              <a:ext uri="{FF2B5EF4-FFF2-40B4-BE49-F238E27FC236}">
                <a16:creationId xmlns:a16="http://schemas.microsoft.com/office/drawing/2014/main" id="{40596A77-1507-42B7-E8D1-932EF70FDC28}"/>
              </a:ext>
            </a:extLst>
          </p:cNvPr>
          <p:cNvSpPr>
            <a:spLocks noGrp="1"/>
          </p:cNvSpPr>
          <p:nvPr>
            <p:ph type="pic" sz="quarter" idx="92"/>
          </p:nvPr>
        </p:nvSpPr>
        <p:spPr>
          <a:xfrm>
            <a:off x="6267195" y="4816147"/>
            <a:ext cx="720000" cy="720000"/>
          </a:xfrm>
          <a:prstGeom prst="ellipse">
            <a:avLst/>
          </a:prstGeom>
          <a:solidFill>
            <a:schemeClr val="bg1"/>
          </a:solidFill>
        </p:spPr>
        <p:txBody>
          <a:bodyPr/>
          <a:lstStyle>
            <a:lvl1pPr algn="ctr">
              <a:defRPr sz="1051"/>
            </a:lvl1pPr>
          </a:lstStyle>
          <a:p>
            <a:endParaRPr lang="en-GB"/>
          </a:p>
        </p:txBody>
      </p:sp>
      <p:sp>
        <p:nvSpPr>
          <p:cNvPr id="86" name="Text Placeholder 16">
            <a:extLst>
              <a:ext uri="{FF2B5EF4-FFF2-40B4-BE49-F238E27FC236}">
                <a16:creationId xmlns:a16="http://schemas.microsoft.com/office/drawing/2014/main" id="{54803A19-D9DD-9F41-7449-54B0697DF68A}"/>
              </a:ext>
            </a:extLst>
          </p:cNvPr>
          <p:cNvSpPr>
            <a:spLocks noGrp="1"/>
          </p:cNvSpPr>
          <p:nvPr>
            <p:ph type="body" sz="quarter" idx="93" hasCustomPrompt="1"/>
          </p:nvPr>
        </p:nvSpPr>
        <p:spPr>
          <a:xfrm>
            <a:off x="7320721" y="2024063"/>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87" name="Text Placeholder 53">
            <a:extLst>
              <a:ext uri="{FF2B5EF4-FFF2-40B4-BE49-F238E27FC236}">
                <a16:creationId xmlns:a16="http://schemas.microsoft.com/office/drawing/2014/main" id="{7FDDDE87-27EA-7B15-6A76-FFAF3284591A}"/>
              </a:ext>
            </a:extLst>
          </p:cNvPr>
          <p:cNvSpPr>
            <a:spLocks noGrp="1"/>
          </p:cNvSpPr>
          <p:nvPr>
            <p:ph type="body" sz="quarter" idx="94" hasCustomPrompt="1"/>
          </p:nvPr>
        </p:nvSpPr>
        <p:spPr>
          <a:xfrm>
            <a:off x="7424597" y="2127682"/>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88" name="Text Placeholder 53">
            <a:extLst>
              <a:ext uri="{FF2B5EF4-FFF2-40B4-BE49-F238E27FC236}">
                <a16:creationId xmlns:a16="http://schemas.microsoft.com/office/drawing/2014/main" id="{89D37FD6-997C-78B5-F197-1A9FC8D9310A}"/>
              </a:ext>
            </a:extLst>
          </p:cNvPr>
          <p:cNvSpPr>
            <a:spLocks noGrp="1"/>
          </p:cNvSpPr>
          <p:nvPr>
            <p:ph type="body" sz="quarter" idx="95" hasCustomPrompt="1"/>
          </p:nvPr>
        </p:nvSpPr>
        <p:spPr>
          <a:xfrm>
            <a:off x="7424597" y="2740258"/>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89" name="Text Placeholder 17">
            <a:extLst>
              <a:ext uri="{FF2B5EF4-FFF2-40B4-BE49-F238E27FC236}">
                <a16:creationId xmlns:a16="http://schemas.microsoft.com/office/drawing/2014/main" id="{28960214-B52E-25A0-5DD1-994426351A53}"/>
              </a:ext>
            </a:extLst>
          </p:cNvPr>
          <p:cNvSpPr>
            <a:spLocks noGrp="1"/>
          </p:cNvSpPr>
          <p:nvPr>
            <p:ph type="body" sz="quarter" idx="96" hasCustomPrompt="1"/>
          </p:nvPr>
        </p:nvSpPr>
        <p:spPr>
          <a:xfrm>
            <a:off x="7320722" y="3740408"/>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90" name="Picture Placeholder 18">
            <a:extLst>
              <a:ext uri="{FF2B5EF4-FFF2-40B4-BE49-F238E27FC236}">
                <a16:creationId xmlns:a16="http://schemas.microsoft.com/office/drawing/2014/main" id="{F1AAC9E9-2977-9BB0-8571-6FC7D0619F62}"/>
              </a:ext>
            </a:extLst>
          </p:cNvPr>
          <p:cNvSpPr>
            <a:spLocks noGrp="1"/>
          </p:cNvSpPr>
          <p:nvPr>
            <p:ph type="pic" sz="quarter" idx="97"/>
          </p:nvPr>
        </p:nvSpPr>
        <p:spPr>
          <a:xfrm>
            <a:off x="8502647" y="2718119"/>
            <a:ext cx="720000" cy="720000"/>
          </a:xfrm>
          <a:prstGeom prst="ellipse">
            <a:avLst/>
          </a:prstGeom>
          <a:solidFill>
            <a:schemeClr val="bg1"/>
          </a:solidFill>
        </p:spPr>
        <p:txBody>
          <a:bodyPr/>
          <a:lstStyle>
            <a:lvl1pPr algn="ctr">
              <a:defRPr sz="1051"/>
            </a:lvl1pPr>
          </a:lstStyle>
          <a:p>
            <a:endParaRPr lang="en-GB"/>
          </a:p>
        </p:txBody>
      </p:sp>
      <p:sp>
        <p:nvSpPr>
          <p:cNvPr id="91" name="Text Placeholder 16">
            <a:extLst>
              <a:ext uri="{FF2B5EF4-FFF2-40B4-BE49-F238E27FC236}">
                <a16:creationId xmlns:a16="http://schemas.microsoft.com/office/drawing/2014/main" id="{BBE37C11-6CC9-558C-5372-D2A5287D4F90}"/>
              </a:ext>
            </a:extLst>
          </p:cNvPr>
          <p:cNvSpPr>
            <a:spLocks noGrp="1"/>
          </p:cNvSpPr>
          <p:nvPr>
            <p:ph type="body" sz="quarter" idx="98" hasCustomPrompt="1"/>
          </p:nvPr>
        </p:nvSpPr>
        <p:spPr>
          <a:xfrm>
            <a:off x="7320721" y="4122091"/>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92" name="Text Placeholder 53">
            <a:extLst>
              <a:ext uri="{FF2B5EF4-FFF2-40B4-BE49-F238E27FC236}">
                <a16:creationId xmlns:a16="http://schemas.microsoft.com/office/drawing/2014/main" id="{B0FECE3E-F074-05BE-E875-272629F1D021}"/>
              </a:ext>
            </a:extLst>
          </p:cNvPr>
          <p:cNvSpPr>
            <a:spLocks noGrp="1"/>
          </p:cNvSpPr>
          <p:nvPr>
            <p:ph type="body" sz="quarter" idx="99" hasCustomPrompt="1"/>
          </p:nvPr>
        </p:nvSpPr>
        <p:spPr>
          <a:xfrm>
            <a:off x="7424597" y="4225710"/>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93" name="Text Placeholder 53">
            <a:extLst>
              <a:ext uri="{FF2B5EF4-FFF2-40B4-BE49-F238E27FC236}">
                <a16:creationId xmlns:a16="http://schemas.microsoft.com/office/drawing/2014/main" id="{0F0240C9-BEC0-B630-5EC4-DDC0F43D2E6B}"/>
              </a:ext>
            </a:extLst>
          </p:cNvPr>
          <p:cNvSpPr>
            <a:spLocks noGrp="1"/>
          </p:cNvSpPr>
          <p:nvPr>
            <p:ph type="body" sz="quarter" idx="100" hasCustomPrompt="1"/>
          </p:nvPr>
        </p:nvSpPr>
        <p:spPr>
          <a:xfrm>
            <a:off x="7424597" y="4838286"/>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94" name="Text Placeholder 17">
            <a:extLst>
              <a:ext uri="{FF2B5EF4-FFF2-40B4-BE49-F238E27FC236}">
                <a16:creationId xmlns:a16="http://schemas.microsoft.com/office/drawing/2014/main" id="{CB388AF1-3D1A-DC62-AA3E-3471305B22E2}"/>
              </a:ext>
            </a:extLst>
          </p:cNvPr>
          <p:cNvSpPr>
            <a:spLocks noGrp="1"/>
          </p:cNvSpPr>
          <p:nvPr>
            <p:ph type="body" sz="quarter" idx="101" hasCustomPrompt="1"/>
          </p:nvPr>
        </p:nvSpPr>
        <p:spPr>
          <a:xfrm>
            <a:off x="7320722" y="5827663"/>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95" name="Picture Placeholder 18">
            <a:extLst>
              <a:ext uri="{FF2B5EF4-FFF2-40B4-BE49-F238E27FC236}">
                <a16:creationId xmlns:a16="http://schemas.microsoft.com/office/drawing/2014/main" id="{A2E2252E-9578-64DC-58B5-0F05C3E0D243}"/>
              </a:ext>
            </a:extLst>
          </p:cNvPr>
          <p:cNvSpPr>
            <a:spLocks noGrp="1"/>
          </p:cNvSpPr>
          <p:nvPr>
            <p:ph type="pic" sz="quarter" idx="102"/>
          </p:nvPr>
        </p:nvSpPr>
        <p:spPr>
          <a:xfrm>
            <a:off x="8502647" y="4816147"/>
            <a:ext cx="720000" cy="720000"/>
          </a:xfrm>
          <a:prstGeom prst="ellipse">
            <a:avLst/>
          </a:prstGeom>
          <a:solidFill>
            <a:schemeClr val="bg1"/>
          </a:solidFill>
        </p:spPr>
        <p:txBody>
          <a:bodyPr/>
          <a:lstStyle>
            <a:lvl1pPr algn="ctr">
              <a:defRPr sz="1051"/>
            </a:lvl1pPr>
          </a:lstStyle>
          <a:p>
            <a:endParaRPr lang="en-GB"/>
          </a:p>
        </p:txBody>
      </p:sp>
      <p:sp>
        <p:nvSpPr>
          <p:cNvPr id="96" name="Text Placeholder 16">
            <a:extLst>
              <a:ext uri="{FF2B5EF4-FFF2-40B4-BE49-F238E27FC236}">
                <a16:creationId xmlns:a16="http://schemas.microsoft.com/office/drawing/2014/main" id="{D7FA05A4-9307-B3B5-463F-B1679E65C22A}"/>
              </a:ext>
            </a:extLst>
          </p:cNvPr>
          <p:cNvSpPr>
            <a:spLocks noGrp="1"/>
          </p:cNvSpPr>
          <p:nvPr>
            <p:ph type="body" sz="quarter" idx="103" hasCustomPrompt="1"/>
          </p:nvPr>
        </p:nvSpPr>
        <p:spPr>
          <a:xfrm>
            <a:off x="9554985" y="2024063"/>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97" name="Text Placeholder 53">
            <a:extLst>
              <a:ext uri="{FF2B5EF4-FFF2-40B4-BE49-F238E27FC236}">
                <a16:creationId xmlns:a16="http://schemas.microsoft.com/office/drawing/2014/main" id="{1A96000D-F67F-2A98-F60C-A63ED5A2FC03}"/>
              </a:ext>
            </a:extLst>
          </p:cNvPr>
          <p:cNvSpPr>
            <a:spLocks noGrp="1"/>
          </p:cNvSpPr>
          <p:nvPr>
            <p:ph type="body" sz="quarter" idx="104" hasCustomPrompt="1"/>
          </p:nvPr>
        </p:nvSpPr>
        <p:spPr>
          <a:xfrm>
            <a:off x="9658861" y="2127682"/>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98" name="Text Placeholder 53">
            <a:extLst>
              <a:ext uri="{FF2B5EF4-FFF2-40B4-BE49-F238E27FC236}">
                <a16:creationId xmlns:a16="http://schemas.microsoft.com/office/drawing/2014/main" id="{B3AAE111-32DB-15C6-3DED-478AF13B44E3}"/>
              </a:ext>
            </a:extLst>
          </p:cNvPr>
          <p:cNvSpPr>
            <a:spLocks noGrp="1"/>
          </p:cNvSpPr>
          <p:nvPr>
            <p:ph type="body" sz="quarter" idx="105" hasCustomPrompt="1"/>
          </p:nvPr>
        </p:nvSpPr>
        <p:spPr>
          <a:xfrm>
            <a:off x="9658861" y="2740258"/>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99" name="Text Placeholder 17">
            <a:extLst>
              <a:ext uri="{FF2B5EF4-FFF2-40B4-BE49-F238E27FC236}">
                <a16:creationId xmlns:a16="http://schemas.microsoft.com/office/drawing/2014/main" id="{569F874D-4E15-30FC-03E8-B05FFBBE9810}"/>
              </a:ext>
            </a:extLst>
          </p:cNvPr>
          <p:cNvSpPr>
            <a:spLocks noGrp="1"/>
          </p:cNvSpPr>
          <p:nvPr>
            <p:ph type="body" sz="quarter" idx="106" hasCustomPrompt="1"/>
          </p:nvPr>
        </p:nvSpPr>
        <p:spPr>
          <a:xfrm>
            <a:off x="9554987" y="3740408"/>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00" name="Picture Placeholder 18">
            <a:extLst>
              <a:ext uri="{FF2B5EF4-FFF2-40B4-BE49-F238E27FC236}">
                <a16:creationId xmlns:a16="http://schemas.microsoft.com/office/drawing/2014/main" id="{2B626748-69F8-A2EC-4BEE-A277756E040C}"/>
              </a:ext>
            </a:extLst>
          </p:cNvPr>
          <p:cNvSpPr>
            <a:spLocks noGrp="1"/>
          </p:cNvSpPr>
          <p:nvPr>
            <p:ph type="pic" sz="quarter" idx="107"/>
          </p:nvPr>
        </p:nvSpPr>
        <p:spPr>
          <a:xfrm>
            <a:off x="10736911" y="2718119"/>
            <a:ext cx="720000" cy="720000"/>
          </a:xfrm>
          <a:prstGeom prst="ellipse">
            <a:avLst/>
          </a:prstGeom>
          <a:solidFill>
            <a:schemeClr val="bg1"/>
          </a:solidFill>
        </p:spPr>
        <p:txBody>
          <a:bodyPr/>
          <a:lstStyle>
            <a:lvl1pPr algn="ctr">
              <a:defRPr sz="1051"/>
            </a:lvl1pPr>
          </a:lstStyle>
          <a:p>
            <a:endParaRPr lang="en-GB"/>
          </a:p>
        </p:txBody>
      </p:sp>
      <p:sp>
        <p:nvSpPr>
          <p:cNvPr id="101" name="Text Placeholder 16">
            <a:extLst>
              <a:ext uri="{FF2B5EF4-FFF2-40B4-BE49-F238E27FC236}">
                <a16:creationId xmlns:a16="http://schemas.microsoft.com/office/drawing/2014/main" id="{C2AAF196-7617-E27C-9083-D2B11F4923FA}"/>
              </a:ext>
            </a:extLst>
          </p:cNvPr>
          <p:cNvSpPr>
            <a:spLocks noGrp="1"/>
          </p:cNvSpPr>
          <p:nvPr>
            <p:ph type="body" sz="quarter" idx="108" hasCustomPrompt="1"/>
          </p:nvPr>
        </p:nvSpPr>
        <p:spPr>
          <a:xfrm>
            <a:off x="9554985" y="4122091"/>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02" name="Text Placeholder 53">
            <a:extLst>
              <a:ext uri="{FF2B5EF4-FFF2-40B4-BE49-F238E27FC236}">
                <a16:creationId xmlns:a16="http://schemas.microsoft.com/office/drawing/2014/main" id="{2F4B00AD-A255-14DA-5005-165E75880249}"/>
              </a:ext>
            </a:extLst>
          </p:cNvPr>
          <p:cNvSpPr>
            <a:spLocks noGrp="1"/>
          </p:cNvSpPr>
          <p:nvPr>
            <p:ph type="body" sz="quarter" idx="109" hasCustomPrompt="1"/>
          </p:nvPr>
        </p:nvSpPr>
        <p:spPr>
          <a:xfrm>
            <a:off x="9658861" y="4225710"/>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103" name="Text Placeholder 53">
            <a:extLst>
              <a:ext uri="{FF2B5EF4-FFF2-40B4-BE49-F238E27FC236}">
                <a16:creationId xmlns:a16="http://schemas.microsoft.com/office/drawing/2014/main" id="{7734E242-0755-E620-57ED-795DEF4DA207}"/>
              </a:ext>
            </a:extLst>
          </p:cNvPr>
          <p:cNvSpPr>
            <a:spLocks noGrp="1"/>
          </p:cNvSpPr>
          <p:nvPr>
            <p:ph type="body" sz="quarter" idx="110" hasCustomPrompt="1"/>
          </p:nvPr>
        </p:nvSpPr>
        <p:spPr>
          <a:xfrm>
            <a:off x="9658861" y="4838286"/>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104" name="Text Placeholder 17">
            <a:extLst>
              <a:ext uri="{FF2B5EF4-FFF2-40B4-BE49-F238E27FC236}">
                <a16:creationId xmlns:a16="http://schemas.microsoft.com/office/drawing/2014/main" id="{DDE8B2FC-7E60-6C1D-D810-A81D04D0B474}"/>
              </a:ext>
            </a:extLst>
          </p:cNvPr>
          <p:cNvSpPr>
            <a:spLocks noGrp="1"/>
          </p:cNvSpPr>
          <p:nvPr>
            <p:ph type="body" sz="quarter" idx="111" hasCustomPrompt="1"/>
          </p:nvPr>
        </p:nvSpPr>
        <p:spPr>
          <a:xfrm>
            <a:off x="9554987" y="5827663"/>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05" name="Picture Placeholder 18">
            <a:extLst>
              <a:ext uri="{FF2B5EF4-FFF2-40B4-BE49-F238E27FC236}">
                <a16:creationId xmlns:a16="http://schemas.microsoft.com/office/drawing/2014/main" id="{C9D13FD1-2FE0-3D47-9943-9ACFBCF59DEB}"/>
              </a:ext>
            </a:extLst>
          </p:cNvPr>
          <p:cNvSpPr>
            <a:spLocks noGrp="1"/>
          </p:cNvSpPr>
          <p:nvPr>
            <p:ph type="pic" sz="quarter" idx="112"/>
          </p:nvPr>
        </p:nvSpPr>
        <p:spPr>
          <a:xfrm>
            <a:off x="10736911" y="4816147"/>
            <a:ext cx="720000" cy="720000"/>
          </a:xfrm>
          <a:prstGeom prst="ellipse">
            <a:avLst/>
          </a:prstGeom>
          <a:solidFill>
            <a:schemeClr val="bg1"/>
          </a:solidFill>
        </p:spPr>
        <p:txBody>
          <a:bodyPr/>
          <a:lstStyle>
            <a:lvl1pPr algn="ctr">
              <a:defRPr sz="1051"/>
            </a:lvl1pPr>
          </a:lstStyle>
          <a:p>
            <a:endParaRPr lang="en-GB"/>
          </a:p>
        </p:txBody>
      </p:sp>
      <p:sp>
        <p:nvSpPr>
          <p:cNvPr id="6" name="Text Placeholder 11">
            <a:extLst>
              <a:ext uri="{FF2B5EF4-FFF2-40B4-BE49-F238E27FC236}">
                <a16:creationId xmlns:a16="http://schemas.microsoft.com/office/drawing/2014/main" id="{5059AF7F-C3C8-24B5-3A0E-AC03394F550B}"/>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57"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58"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1421870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am bio">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66F7A820-4B79-8D4D-3101-8E4BBDE9225B}"/>
              </a:ext>
            </a:extLst>
          </p:cNvPr>
          <p:cNvSpPr>
            <a:spLocks noGrp="1"/>
          </p:cNvSpPr>
          <p:nvPr>
            <p:ph type="body" sz="quarter" idx="17" hasCustomPrompt="1"/>
          </p:nvPr>
        </p:nvSpPr>
        <p:spPr>
          <a:xfrm>
            <a:off x="6205071" y="2024068"/>
            <a:ext cx="5364629" cy="3818516"/>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8" name="Text Placeholder 17">
            <a:extLst>
              <a:ext uri="{FF2B5EF4-FFF2-40B4-BE49-F238E27FC236}">
                <a16:creationId xmlns:a16="http://schemas.microsoft.com/office/drawing/2014/main" id="{B6BCED3B-A739-D725-A683-F6519143D65C}"/>
              </a:ext>
            </a:extLst>
          </p:cNvPr>
          <p:cNvSpPr>
            <a:spLocks noGrp="1"/>
          </p:cNvSpPr>
          <p:nvPr>
            <p:ph type="body" sz="quarter" idx="34" hasCustomPrompt="1"/>
          </p:nvPr>
        </p:nvSpPr>
        <p:spPr>
          <a:xfrm>
            <a:off x="621359" y="2024064"/>
            <a:ext cx="5364629" cy="3889374"/>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 name="Picture Placeholder 18">
            <a:extLst>
              <a:ext uri="{FF2B5EF4-FFF2-40B4-BE49-F238E27FC236}">
                <a16:creationId xmlns:a16="http://schemas.microsoft.com/office/drawing/2014/main" id="{054D8168-68E3-49E7-ADA3-50A9EB0E511C}"/>
              </a:ext>
            </a:extLst>
          </p:cNvPr>
          <p:cNvSpPr>
            <a:spLocks noGrp="1"/>
          </p:cNvSpPr>
          <p:nvPr>
            <p:ph type="pic" sz="quarter" idx="18"/>
          </p:nvPr>
        </p:nvSpPr>
        <p:spPr>
          <a:xfrm>
            <a:off x="4459401" y="2170918"/>
            <a:ext cx="1393795" cy="1393795"/>
          </a:xfrm>
          <a:prstGeom prst="ellipse">
            <a:avLst/>
          </a:prstGeom>
          <a:solidFill>
            <a:schemeClr val="bg1"/>
          </a:solidFill>
        </p:spPr>
        <p:txBody>
          <a:bodyPr/>
          <a:lstStyle/>
          <a:p>
            <a:endParaRPr lang="en-GB"/>
          </a:p>
        </p:txBody>
      </p:sp>
      <p:sp>
        <p:nvSpPr>
          <p:cNvPr id="10" name="Text Placeholder 9">
            <a:extLst>
              <a:ext uri="{FF2B5EF4-FFF2-40B4-BE49-F238E27FC236}">
                <a16:creationId xmlns:a16="http://schemas.microsoft.com/office/drawing/2014/main" id="{539D0C0D-095F-7655-2116-F1F543D02A94}"/>
              </a:ext>
            </a:extLst>
          </p:cNvPr>
          <p:cNvSpPr>
            <a:spLocks noGrp="1"/>
          </p:cNvSpPr>
          <p:nvPr>
            <p:ph type="body" sz="quarter" idx="28"/>
          </p:nvPr>
        </p:nvSpPr>
        <p:spPr>
          <a:xfrm>
            <a:off x="6337857" y="2170918"/>
            <a:ext cx="5099051" cy="3527749"/>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1" name="Text Placeholder 53">
            <a:extLst>
              <a:ext uri="{FF2B5EF4-FFF2-40B4-BE49-F238E27FC236}">
                <a16:creationId xmlns:a16="http://schemas.microsoft.com/office/drawing/2014/main" id="{CF9E18C3-0114-EF09-CE07-B2BCA408E1A2}"/>
              </a:ext>
            </a:extLst>
          </p:cNvPr>
          <p:cNvSpPr>
            <a:spLocks noGrp="1"/>
          </p:cNvSpPr>
          <p:nvPr>
            <p:ph type="body" sz="quarter" idx="47" hasCustomPrompt="1"/>
          </p:nvPr>
        </p:nvSpPr>
        <p:spPr>
          <a:xfrm>
            <a:off x="754149" y="2170914"/>
            <a:ext cx="3378001" cy="450000"/>
          </a:xfrm>
        </p:spPr>
        <p:txBody>
          <a:bodyPr anchor="ctr">
            <a:noAutofit/>
          </a:bodyPr>
          <a:lstStyle>
            <a:lvl1pPr>
              <a:lnSpc>
                <a:spcPct val="100000"/>
              </a:lnSpc>
              <a:defRPr sz="2000">
                <a:solidFill>
                  <a:schemeClr val="bg1"/>
                </a:solidFill>
              </a:defRPr>
            </a:lvl1pPr>
            <a:lvl2pPr>
              <a:defRPr sz="1800"/>
            </a:lvl2pPr>
            <a:lvl3pPr>
              <a:defRPr sz="1800"/>
            </a:lvl3pPr>
            <a:lvl4pPr>
              <a:defRPr sz="1800"/>
            </a:lvl4pPr>
            <a:lvl5pPr>
              <a:defRPr sz="1800"/>
            </a:lvl5pPr>
          </a:lstStyle>
          <a:p>
            <a:pPr lvl="0"/>
            <a:r>
              <a:rPr lang="en-US"/>
              <a:t>Name Surname</a:t>
            </a:r>
          </a:p>
        </p:txBody>
      </p:sp>
      <p:sp>
        <p:nvSpPr>
          <p:cNvPr id="53" name="Text Placeholder 53">
            <a:extLst>
              <a:ext uri="{FF2B5EF4-FFF2-40B4-BE49-F238E27FC236}">
                <a16:creationId xmlns:a16="http://schemas.microsoft.com/office/drawing/2014/main" id="{54E9B4C7-C774-4C2C-7FD4-066FB8ADDF8A}"/>
              </a:ext>
            </a:extLst>
          </p:cNvPr>
          <p:cNvSpPr>
            <a:spLocks noGrp="1"/>
          </p:cNvSpPr>
          <p:nvPr>
            <p:ph type="body" sz="quarter" idx="49" hasCustomPrompt="1"/>
          </p:nvPr>
        </p:nvSpPr>
        <p:spPr>
          <a:xfrm>
            <a:off x="754149" y="2740164"/>
            <a:ext cx="3378001" cy="228792"/>
          </a:xfrm>
        </p:spPr>
        <p:txBody>
          <a:bodyPr anchor="ctr">
            <a:noAutofit/>
          </a:bodyPr>
          <a:lstStyle>
            <a:lvl1pPr>
              <a:lnSpc>
                <a:spcPct val="100000"/>
              </a:lnSpc>
              <a:defRPr sz="1400" b="0">
                <a:solidFill>
                  <a:schemeClr val="bg1"/>
                </a:solidFill>
              </a:defRPr>
            </a:lvl1pPr>
            <a:lvl2pPr>
              <a:defRPr sz="1800"/>
            </a:lvl2pPr>
            <a:lvl3pPr>
              <a:defRPr sz="1800"/>
            </a:lvl3pPr>
            <a:lvl4pPr>
              <a:defRPr sz="1800"/>
            </a:lvl4pPr>
            <a:lvl5pPr>
              <a:defRPr sz="1800"/>
            </a:lvl5pPr>
          </a:lstStyle>
          <a:p>
            <a:r>
              <a:rPr lang="en-GB"/>
              <a:t>Name_Surname@ajg.com</a:t>
            </a:r>
          </a:p>
        </p:txBody>
      </p:sp>
      <p:sp>
        <p:nvSpPr>
          <p:cNvPr id="4" name="Text Placeholder 9">
            <a:extLst>
              <a:ext uri="{FF2B5EF4-FFF2-40B4-BE49-F238E27FC236}">
                <a16:creationId xmlns:a16="http://schemas.microsoft.com/office/drawing/2014/main" id="{4893C758-ADE8-7528-08D7-1A41F307CEFE}"/>
              </a:ext>
            </a:extLst>
          </p:cNvPr>
          <p:cNvSpPr>
            <a:spLocks noGrp="1"/>
          </p:cNvSpPr>
          <p:nvPr>
            <p:ph type="body" sz="quarter" idx="53"/>
          </p:nvPr>
        </p:nvSpPr>
        <p:spPr>
          <a:xfrm>
            <a:off x="754145" y="3952878"/>
            <a:ext cx="5099051" cy="1868413"/>
          </a:xfrm>
        </p:spPr>
        <p:txBody>
          <a:bodyPr>
            <a:normAutofit/>
          </a:bodyPr>
          <a:lstStyle>
            <a:lvl1pPr>
              <a:defRPr sz="1200">
                <a:solidFill>
                  <a:schemeClr val="bg1"/>
                </a:solidFill>
              </a:defRPr>
            </a:lvl1pPr>
            <a:lvl2pPr>
              <a:defRPr sz="1200">
                <a:solidFill>
                  <a:schemeClr val="bg1"/>
                </a:solidFill>
              </a:defRPr>
            </a:lvl2pPr>
            <a:lvl3pPr>
              <a:defRPr sz="1051">
                <a:solidFill>
                  <a:schemeClr val="bg1"/>
                </a:solidFill>
              </a:defRPr>
            </a:lvl3pPr>
            <a:lvl4pPr>
              <a:defRPr sz="1051">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3">
            <a:extLst>
              <a:ext uri="{FF2B5EF4-FFF2-40B4-BE49-F238E27FC236}">
                <a16:creationId xmlns:a16="http://schemas.microsoft.com/office/drawing/2014/main" id="{0DECE778-6ED9-9F12-1B0E-3708A9E21B03}"/>
              </a:ext>
            </a:extLst>
          </p:cNvPr>
          <p:cNvSpPr>
            <a:spLocks noGrp="1"/>
          </p:cNvSpPr>
          <p:nvPr>
            <p:ph type="body" sz="quarter" idx="54" hasCustomPrompt="1"/>
          </p:nvPr>
        </p:nvSpPr>
        <p:spPr>
          <a:xfrm>
            <a:off x="754149" y="3333486"/>
            <a:ext cx="3378001" cy="403314"/>
          </a:xfrm>
        </p:spPr>
        <p:txBody>
          <a:bodyPr anchor="ctr">
            <a:noAutofit/>
          </a:bodyPr>
          <a:lstStyle>
            <a:lvl1pPr>
              <a:lnSpc>
                <a:spcPct val="100000"/>
              </a:lnSpc>
              <a:defRPr sz="2000">
                <a:solidFill>
                  <a:schemeClr val="bg1"/>
                </a:solidFill>
              </a:defRPr>
            </a:lvl1pPr>
            <a:lvl2pPr>
              <a:defRPr sz="1800"/>
            </a:lvl2pPr>
            <a:lvl3pPr>
              <a:defRPr sz="1800"/>
            </a:lvl3pPr>
            <a:lvl4pPr>
              <a:defRPr sz="1800"/>
            </a:lvl4pPr>
            <a:lvl5pPr>
              <a:defRPr sz="1800"/>
            </a:lvl5pPr>
          </a:lstStyle>
          <a:p>
            <a:pPr lvl="0"/>
            <a:r>
              <a:rPr lang="en-US"/>
              <a:t>Job role</a:t>
            </a:r>
          </a:p>
        </p:txBody>
      </p:sp>
      <p:sp>
        <p:nvSpPr>
          <p:cNvPr id="2" name="Text Placeholder 21">
            <a:extLst>
              <a:ext uri="{FF2B5EF4-FFF2-40B4-BE49-F238E27FC236}">
                <a16:creationId xmlns:a16="http://schemas.microsoft.com/office/drawing/2014/main" id="{0DCAF368-8074-B635-360A-3A0240671EB1}"/>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1" name="Title 1">
            <a:extLst>
              <a:ext uri="{FF2B5EF4-FFF2-40B4-BE49-F238E27FC236}">
                <a16:creationId xmlns:a16="http://schemas.microsoft.com/office/drawing/2014/main" id="{6B6B1737-7520-DE17-15F9-47E66CF2459A}"/>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8" name="Text Placeholder 11">
            <a:extLst>
              <a:ext uri="{FF2B5EF4-FFF2-40B4-BE49-F238E27FC236}">
                <a16:creationId xmlns:a16="http://schemas.microsoft.com/office/drawing/2014/main" id="{CB2B3B26-1998-745F-A651-1C1FAF6AA8E8}"/>
              </a:ext>
            </a:extLst>
          </p:cNvPr>
          <p:cNvSpPr>
            <a:spLocks noGrp="1"/>
          </p:cNvSpPr>
          <p:nvPr>
            <p:ph type="body" sz="quarter" idx="84"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3" name="Text Placeholder 17">
            <a:extLst>
              <a:ext uri="{FF2B5EF4-FFF2-40B4-BE49-F238E27FC236}">
                <a16:creationId xmlns:a16="http://schemas.microsoft.com/office/drawing/2014/main" id="{D257936E-E21C-5F53-AD19-CBBCBE273721}"/>
              </a:ext>
            </a:extLst>
          </p:cNvPr>
          <p:cNvSpPr>
            <a:spLocks noGrp="1"/>
          </p:cNvSpPr>
          <p:nvPr>
            <p:ph type="body" sz="quarter" idx="60" hasCustomPrompt="1"/>
          </p:nvPr>
        </p:nvSpPr>
        <p:spPr>
          <a:xfrm>
            <a:off x="6206016" y="5842584"/>
            <a:ext cx="53640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6"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3355167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82ED009-80B1-C84B-08CC-007C6E8A0520}"/>
              </a:ext>
            </a:extLst>
          </p:cNvPr>
          <p:cNvSpPr>
            <a:spLocks noGrp="1"/>
          </p:cNvSpPr>
          <p:nvPr>
            <p:ph type="dt" sz="half" idx="10"/>
          </p:nvPr>
        </p:nvSpPr>
        <p:spPr/>
        <p:txBody>
          <a:bodyPr/>
          <a:lstStyle/>
          <a:p>
            <a:endParaRPr lang="es-CO"/>
          </a:p>
        </p:txBody>
      </p:sp>
      <p:sp>
        <p:nvSpPr>
          <p:cNvPr id="3" name="Marcador de pie de página 2">
            <a:extLst>
              <a:ext uri="{FF2B5EF4-FFF2-40B4-BE49-F238E27FC236}">
                <a16:creationId xmlns:a16="http://schemas.microsoft.com/office/drawing/2014/main" id="{8A60CA48-E0AB-4AEB-119E-0F8F29B0331B}"/>
              </a:ext>
            </a:extLst>
          </p:cNvPr>
          <p:cNvSpPr>
            <a:spLocks noGrp="1"/>
          </p:cNvSpPr>
          <p:nvPr>
            <p:ph type="ftr" sz="quarter" idx="11"/>
          </p:nvPr>
        </p:nvSpPr>
        <p:spPr/>
        <p:txBody>
          <a:bodyPr/>
          <a:lstStyle/>
          <a:p>
            <a:r>
              <a:rPr lang="en-US"/>
              <a:t>For Institutional Use Only. Not for Public Distribution. ©2025 ARTHUR J. GALLAGHER &amp; CO.</a:t>
            </a:r>
            <a:endParaRPr lang="es-CO"/>
          </a:p>
        </p:txBody>
      </p:sp>
      <p:sp>
        <p:nvSpPr>
          <p:cNvPr id="4" name="Marcador de número de diapositiva 3">
            <a:extLst>
              <a:ext uri="{FF2B5EF4-FFF2-40B4-BE49-F238E27FC236}">
                <a16:creationId xmlns:a16="http://schemas.microsoft.com/office/drawing/2014/main" id="{0331A233-5B4A-87DC-85A4-99D4A4E70A13}"/>
              </a:ext>
            </a:extLst>
          </p:cNvPr>
          <p:cNvSpPr>
            <a:spLocks noGrp="1"/>
          </p:cNvSpPr>
          <p:nvPr>
            <p:ph type="sldNum" sz="quarter" idx="12"/>
          </p:nvPr>
        </p:nvSpPr>
        <p:spPr/>
        <p:txBody>
          <a:bodyPr/>
          <a:lstStyle/>
          <a:p>
            <a:fld id="{0B695BBF-3E45-4238-B03D-7647152B0DA0}" type="slidenum">
              <a:rPr lang="es-CO" smtClean="0"/>
              <a:t>‹#›</a:t>
            </a:fld>
            <a:endParaRPr lang="es-CO"/>
          </a:p>
        </p:txBody>
      </p:sp>
    </p:spTree>
    <p:extLst>
      <p:ext uri="{BB962C8B-B14F-4D97-AF65-F5344CB8AC3E}">
        <p14:creationId xmlns:p14="http://schemas.microsoft.com/office/powerpoint/2010/main" val="6893183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am bio 2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66F7A820-4B79-8D4D-3101-8E4BBDE9225B}"/>
              </a:ext>
            </a:extLst>
          </p:cNvPr>
          <p:cNvSpPr>
            <a:spLocks noGrp="1"/>
          </p:cNvSpPr>
          <p:nvPr>
            <p:ph type="body" sz="quarter" idx="17" hasCustomPrompt="1"/>
          </p:nvPr>
        </p:nvSpPr>
        <p:spPr>
          <a:xfrm>
            <a:off x="621359" y="2024064"/>
            <a:ext cx="5364629" cy="3818519"/>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8" name="Text Placeholder 17">
            <a:extLst>
              <a:ext uri="{FF2B5EF4-FFF2-40B4-BE49-F238E27FC236}">
                <a16:creationId xmlns:a16="http://schemas.microsoft.com/office/drawing/2014/main" id="{B6BCED3B-A739-D725-A683-F6519143D65C}"/>
              </a:ext>
            </a:extLst>
          </p:cNvPr>
          <p:cNvSpPr>
            <a:spLocks noGrp="1"/>
          </p:cNvSpPr>
          <p:nvPr>
            <p:ph type="body" sz="quarter" idx="34" hasCustomPrompt="1"/>
          </p:nvPr>
        </p:nvSpPr>
        <p:spPr>
          <a:xfrm>
            <a:off x="621359" y="2024063"/>
            <a:ext cx="5364629" cy="1152792"/>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 name="Picture Placeholder 18">
            <a:extLst>
              <a:ext uri="{FF2B5EF4-FFF2-40B4-BE49-F238E27FC236}">
                <a16:creationId xmlns:a16="http://schemas.microsoft.com/office/drawing/2014/main" id="{054D8168-68E3-49E7-ADA3-50A9EB0E511C}"/>
              </a:ext>
            </a:extLst>
          </p:cNvPr>
          <p:cNvSpPr>
            <a:spLocks noGrp="1"/>
          </p:cNvSpPr>
          <p:nvPr>
            <p:ph type="pic" sz="quarter" idx="18"/>
          </p:nvPr>
        </p:nvSpPr>
        <p:spPr>
          <a:xfrm>
            <a:off x="4459401" y="2479148"/>
            <a:ext cx="1393795" cy="1393795"/>
          </a:xfrm>
          <a:prstGeom prst="ellipse">
            <a:avLst/>
          </a:prstGeom>
          <a:solidFill>
            <a:schemeClr val="bg1"/>
          </a:solidFill>
        </p:spPr>
        <p:txBody>
          <a:bodyPr/>
          <a:lstStyle/>
          <a:p>
            <a:endParaRPr lang="en-GB"/>
          </a:p>
        </p:txBody>
      </p:sp>
      <p:sp>
        <p:nvSpPr>
          <p:cNvPr id="10" name="Text Placeholder 9">
            <a:extLst>
              <a:ext uri="{FF2B5EF4-FFF2-40B4-BE49-F238E27FC236}">
                <a16:creationId xmlns:a16="http://schemas.microsoft.com/office/drawing/2014/main" id="{539D0C0D-095F-7655-2116-F1F543D02A94}"/>
              </a:ext>
            </a:extLst>
          </p:cNvPr>
          <p:cNvSpPr>
            <a:spLocks noGrp="1"/>
          </p:cNvSpPr>
          <p:nvPr>
            <p:ph type="body" sz="quarter" idx="28"/>
          </p:nvPr>
        </p:nvSpPr>
        <p:spPr>
          <a:xfrm>
            <a:off x="754145" y="3888557"/>
            <a:ext cx="5099051" cy="1824086"/>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1" name="Text Placeholder 53">
            <a:extLst>
              <a:ext uri="{FF2B5EF4-FFF2-40B4-BE49-F238E27FC236}">
                <a16:creationId xmlns:a16="http://schemas.microsoft.com/office/drawing/2014/main" id="{CF9E18C3-0114-EF09-CE07-B2BCA408E1A2}"/>
              </a:ext>
            </a:extLst>
          </p:cNvPr>
          <p:cNvSpPr>
            <a:spLocks noGrp="1"/>
          </p:cNvSpPr>
          <p:nvPr>
            <p:ph type="body" sz="quarter" idx="47" hasCustomPrompt="1"/>
          </p:nvPr>
        </p:nvSpPr>
        <p:spPr>
          <a:xfrm>
            <a:off x="754149" y="2170914"/>
            <a:ext cx="3378001" cy="450000"/>
          </a:xfrm>
        </p:spPr>
        <p:txBody>
          <a:bodyPr anchor="ctr">
            <a:noAutofit/>
          </a:bodyPr>
          <a:lstStyle>
            <a:lvl1pPr>
              <a:lnSpc>
                <a:spcPct val="100000"/>
              </a:lnSpc>
              <a:defRPr sz="2000">
                <a:solidFill>
                  <a:schemeClr val="bg1"/>
                </a:solidFill>
              </a:defRPr>
            </a:lvl1pPr>
            <a:lvl2pPr>
              <a:defRPr sz="1800"/>
            </a:lvl2pPr>
            <a:lvl3pPr>
              <a:defRPr sz="1800"/>
            </a:lvl3pPr>
            <a:lvl4pPr>
              <a:defRPr sz="1800"/>
            </a:lvl4pPr>
            <a:lvl5pPr>
              <a:defRPr sz="1800"/>
            </a:lvl5pPr>
          </a:lstStyle>
          <a:p>
            <a:pPr lvl="0"/>
            <a:r>
              <a:rPr lang="en-US"/>
              <a:t>Name Surname</a:t>
            </a:r>
          </a:p>
        </p:txBody>
      </p:sp>
      <p:sp>
        <p:nvSpPr>
          <p:cNvPr id="53" name="Text Placeholder 53">
            <a:extLst>
              <a:ext uri="{FF2B5EF4-FFF2-40B4-BE49-F238E27FC236}">
                <a16:creationId xmlns:a16="http://schemas.microsoft.com/office/drawing/2014/main" id="{54E9B4C7-C774-4C2C-7FD4-066FB8ADDF8A}"/>
              </a:ext>
            </a:extLst>
          </p:cNvPr>
          <p:cNvSpPr>
            <a:spLocks noGrp="1"/>
          </p:cNvSpPr>
          <p:nvPr>
            <p:ph type="body" sz="quarter" idx="49" hasCustomPrompt="1"/>
          </p:nvPr>
        </p:nvSpPr>
        <p:spPr>
          <a:xfrm>
            <a:off x="754149" y="2740164"/>
            <a:ext cx="3378001" cy="228792"/>
          </a:xfrm>
        </p:spPr>
        <p:txBody>
          <a:bodyPr anchor="ctr">
            <a:noAutofit/>
          </a:bodyPr>
          <a:lstStyle>
            <a:lvl1pPr>
              <a:lnSpc>
                <a:spcPct val="100000"/>
              </a:lnSpc>
              <a:defRPr sz="1400" b="0">
                <a:solidFill>
                  <a:schemeClr val="bg1"/>
                </a:solidFill>
              </a:defRPr>
            </a:lvl1pPr>
            <a:lvl2pPr>
              <a:defRPr sz="1800"/>
            </a:lvl2pPr>
            <a:lvl3pPr>
              <a:defRPr sz="1800"/>
            </a:lvl3pPr>
            <a:lvl4pPr>
              <a:defRPr sz="1800"/>
            </a:lvl4pPr>
            <a:lvl5pPr>
              <a:defRPr sz="1800"/>
            </a:lvl5pPr>
          </a:lstStyle>
          <a:p>
            <a:r>
              <a:rPr lang="en-GB"/>
              <a:t>Name_Surname@ajg.com</a:t>
            </a:r>
          </a:p>
        </p:txBody>
      </p:sp>
      <p:sp>
        <p:nvSpPr>
          <p:cNvPr id="54" name="Text Placeholder 53">
            <a:extLst>
              <a:ext uri="{FF2B5EF4-FFF2-40B4-BE49-F238E27FC236}">
                <a16:creationId xmlns:a16="http://schemas.microsoft.com/office/drawing/2014/main" id="{2B738F3A-7819-16CA-CE44-D5E88AB28ABB}"/>
              </a:ext>
            </a:extLst>
          </p:cNvPr>
          <p:cNvSpPr>
            <a:spLocks noGrp="1"/>
          </p:cNvSpPr>
          <p:nvPr>
            <p:ph type="body" sz="quarter" idx="50" hasCustomPrompt="1"/>
          </p:nvPr>
        </p:nvSpPr>
        <p:spPr>
          <a:xfrm>
            <a:off x="754149" y="3333486"/>
            <a:ext cx="3378001" cy="403314"/>
          </a:xfrm>
        </p:spPr>
        <p:txBody>
          <a:bodyPr anchor="ctr">
            <a:noAutofit/>
          </a:bodyPr>
          <a:lstStyle>
            <a:lvl1pPr>
              <a:lnSpc>
                <a:spcPct val="100000"/>
              </a:lnSpc>
              <a:defRPr sz="2000">
                <a:solidFill>
                  <a:schemeClr val="tx1"/>
                </a:solidFill>
              </a:defRPr>
            </a:lvl1pPr>
            <a:lvl2pPr>
              <a:defRPr sz="1800"/>
            </a:lvl2pPr>
            <a:lvl3pPr>
              <a:defRPr sz="1800"/>
            </a:lvl3pPr>
            <a:lvl4pPr>
              <a:defRPr sz="1800"/>
            </a:lvl4pPr>
            <a:lvl5pPr>
              <a:defRPr sz="1800"/>
            </a:lvl5pPr>
          </a:lstStyle>
          <a:p>
            <a:pPr lvl="0"/>
            <a:r>
              <a:rPr lang="en-US"/>
              <a:t>Job role</a:t>
            </a:r>
          </a:p>
        </p:txBody>
      </p:sp>
      <p:sp>
        <p:nvSpPr>
          <p:cNvPr id="56" name="Text Placeholder 17">
            <a:extLst>
              <a:ext uri="{FF2B5EF4-FFF2-40B4-BE49-F238E27FC236}">
                <a16:creationId xmlns:a16="http://schemas.microsoft.com/office/drawing/2014/main" id="{8F330105-9AD7-C4C1-B4C7-B4A57AF06133}"/>
              </a:ext>
            </a:extLst>
          </p:cNvPr>
          <p:cNvSpPr>
            <a:spLocks noGrp="1"/>
          </p:cNvSpPr>
          <p:nvPr>
            <p:ph type="body" sz="quarter" idx="52" hasCustomPrompt="1"/>
          </p:nvPr>
        </p:nvSpPr>
        <p:spPr>
          <a:xfrm>
            <a:off x="621356" y="5842584"/>
            <a:ext cx="53640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7" name="Text Placeholder 16">
            <a:extLst>
              <a:ext uri="{FF2B5EF4-FFF2-40B4-BE49-F238E27FC236}">
                <a16:creationId xmlns:a16="http://schemas.microsoft.com/office/drawing/2014/main" id="{372049DA-5A79-BC1A-2CCE-87E50B7DC0EB}"/>
              </a:ext>
            </a:extLst>
          </p:cNvPr>
          <p:cNvSpPr>
            <a:spLocks noGrp="1"/>
          </p:cNvSpPr>
          <p:nvPr>
            <p:ph type="body" sz="quarter" idx="53" hasCustomPrompt="1"/>
          </p:nvPr>
        </p:nvSpPr>
        <p:spPr>
          <a:xfrm>
            <a:off x="6206019" y="2024064"/>
            <a:ext cx="5364629" cy="3818519"/>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8" name="Text Placeholder 17">
            <a:extLst>
              <a:ext uri="{FF2B5EF4-FFF2-40B4-BE49-F238E27FC236}">
                <a16:creationId xmlns:a16="http://schemas.microsoft.com/office/drawing/2014/main" id="{25488702-46E4-E742-2B7A-7AF0EB3D4452}"/>
              </a:ext>
            </a:extLst>
          </p:cNvPr>
          <p:cNvSpPr>
            <a:spLocks noGrp="1"/>
          </p:cNvSpPr>
          <p:nvPr>
            <p:ph type="body" sz="quarter" idx="54" hasCustomPrompt="1"/>
          </p:nvPr>
        </p:nvSpPr>
        <p:spPr>
          <a:xfrm>
            <a:off x="6206019" y="2024063"/>
            <a:ext cx="5364629" cy="1152792"/>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9" name="Picture Placeholder 18">
            <a:extLst>
              <a:ext uri="{FF2B5EF4-FFF2-40B4-BE49-F238E27FC236}">
                <a16:creationId xmlns:a16="http://schemas.microsoft.com/office/drawing/2014/main" id="{A327D524-8DF1-2D10-EEED-23CEB035726D}"/>
              </a:ext>
            </a:extLst>
          </p:cNvPr>
          <p:cNvSpPr>
            <a:spLocks noGrp="1"/>
          </p:cNvSpPr>
          <p:nvPr>
            <p:ph type="pic" sz="quarter" idx="55"/>
          </p:nvPr>
        </p:nvSpPr>
        <p:spPr>
          <a:xfrm>
            <a:off x="10044061" y="2479148"/>
            <a:ext cx="1393795" cy="1393795"/>
          </a:xfrm>
          <a:prstGeom prst="ellipse">
            <a:avLst/>
          </a:prstGeom>
          <a:solidFill>
            <a:schemeClr val="bg1"/>
          </a:solidFill>
        </p:spPr>
        <p:txBody>
          <a:bodyPr/>
          <a:lstStyle/>
          <a:p>
            <a:endParaRPr lang="en-GB"/>
          </a:p>
        </p:txBody>
      </p:sp>
      <p:sp>
        <p:nvSpPr>
          <p:cNvPr id="60" name="Text Placeholder 9">
            <a:extLst>
              <a:ext uri="{FF2B5EF4-FFF2-40B4-BE49-F238E27FC236}">
                <a16:creationId xmlns:a16="http://schemas.microsoft.com/office/drawing/2014/main" id="{95006F28-B0F3-3D24-03B0-F16309C5F169}"/>
              </a:ext>
            </a:extLst>
          </p:cNvPr>
          <p:cNvSpPr>
            <a:spLocks noGrp="1"/>
          </p:cNvSpPr>
          <p:nvPr>
            <p:ph type="body" sz="quarter" idx="56"/>
          </p:nvPr>
        </p:nvSpPr>
        <p:spPr>
          <a:xfrm>
            <a:off x="6338805" y="3888557"/>
            <a:ext cx="5099051" cy="1824086"/>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1" name="Text Placeholder 53">
            <a:extLst>
              <a:ext uri="{FF2B5EF4-FFF2-40B4-BE49-F238E27FC236}">
                <a16:creationId xmlns:a16="http://schemas.microsoft.com/office/drawing/2014/main" id="{D65A4F07-9F80-C339-8E4B-0A1893FC1A2B}"/>
              </a:ext>
            </a:extLst>
          </p:cNvPr>
          <p:cNvSpPr>
            <a:spLocks noGrp="1"/>
          </p:cNvSpPr>
          <p:nvPr>
            <p:ph type="body" sz="quarter" idx="57" hasCustomPrompt="1"/>
          </p:nvPr>
        </p:nvSpPr>
        <p:spPr>
          <a:xfrm>
            <a:off x="6338809" y="2170914"/>
            <a:ext cx="3378001" cy="450000"/>
          </a:xfrm>
        </p:spPr>
        <p:txBody>
          <a:bodyPr anchor="ctr">
            <a:noAutofit/>
          </a:bodyPr>
          <a:lstStyle>
            <a:lvl1pPr>
              <a:lnSpc>
                <a:spcPct val="100000"/>
              </a:lnSpc>
              <a:defRPr sz="2000">
                <a:solidFill>
                  <a:schemeClr val="bg1"/>
                </a:solidFill>
              </a:defRPr>
            </a:lvl1pPr>
            <a:lvl2pPr>
              <a:defRPr sz="1800"/>
            </a:lvl2pPr>
            <a:lvl3pPr>
              <a:defRPr sz="1800"/>
            </a:lvl3pPr>
            <a:lvl4pPr>
              <a:defRPr sz="1800"/>
            </a:lvl4pPr>
            <a:lvl5pPr>
              <a:defRPr sz="1800"/>
            </a:lvl5pPr>
          </a:lstStyle>
          <a:p>
            <a:pPr lvl="0"/>
            <a:r>
              <a:rPr lang="en-US"/>
              <a:t>Name Surname</a:t>
            </a:r>
          </a:p>
        </p:txBody>
      </p:sp>
      <p:sp>
        <p:nvSpPr>
          <p:cNvPr id="62" name="Text Placeholder 53">
            <a:extLst>
              <a:ext uri="{FF2B5EF4-FFF2-40B4-BE49-F238E27FC236}">
                <a16:creationId xmlns:a16="http://schemas.microsoft.com/office/drawing/2014/main" id="{EF673083-EAB9-B229-C959-AD4CC47B4108}"/>
              </a:ext>
            </a:extLst>
          </p:cNvPr>
          <p:cNvSpPr>
            <a:spLocks noGrp="1"/>
          </p:cNvSpPr>
          <p:nvPr>
            <p:ph type="body" sz="quarter" idx="58" hasCustomPrompt="1"/>
          </p:nvPr>
        </p:nvSpPr>
        <p:spPr>
          <a:xfrm>
            <a:off x="6338809" y="2740164"/>
            <a:ext cx="3378001" cy="228792"/>
          </a:xfrm>
        </p:spPr>
        <p:txBody>
          <a:bodyPr anchor="ctr">
            <a:noAutofit/>
          </a:bodyPr>
          <a:lstStyle>
            <a:lvl1pPr>
              <a:lnSpc>
                <a:spcPct val="100000"/>
              </a:lnSpc>
              <a:defRPr sz="1400" b="0">
                <a:solidFill>
                  <a:schemeClr val="bg1"/>
                </a:solidFill>
              </a:defRPr>
            </a:lvl1pPr>
            <a:lvl2pPr>
              <a:defRPr sz="1800"/>
            </a:lvl2pPr>
            <a:lvl3pPr>
              <a:defRPr sz="1800"/>
            </a:lvl3pPr>
            <a:lvl4pPr>
              <a:defRPr sz="1800"/>
            </a:lvl4pPr>
            <a:lvl5pPr>
              <a:defRPr sz="1800"/>
            </a:lvl5pPr>
          </a:lstStyle>
          <a:p>
            <a:r>
              <a:rPr lang="en-GB"/>
              <a:t>Name_Surname@ajg.com</a:t>
            </a:r>
          </a:p>
        </p:txBody>
      </p:sp>
      <p:sp>
        <p:nvSpPr>
          <p:cNvPr id="63" name="Text Placeholder 53">
            <a:extLst>
              <a:ext uri="{FF2B5EF4-FFF2-40B4-BE49-F238E27FC236}">
                <a16:creationId xmlns:a16="http://schemas.microsoft.com/office/drawing/2014/main" id="{E59F1EAD-491C-C1B0-D4A7-534DDB7F04B1}"/>
              </a:ext>
            </a:extLst>
          </p:cNvPr>
          <p:cNvSpPr>
            <a:spLocks noGrp="1"/>
          </p:cNvSpPr>
          <p:nvPr>
            <p:ph type="body" sz="quarter" idx="59" hasCustomPrompt="1"/>
          </p:nvPr>
        </p:nvSpPr>
        <p:spPr>
          <a:xfrm>
            <a:off x="6338809" y="3333486"/>
            <a:ext cx="3378001" cy="403314"/>
          </a:xfrm>
        </p:spPr>
        <p:txBody>
          <a:bodyPr anchor="ctr">
            <a:noAutofit/>
          </a:bodyPr>
          <a:lstStyle>
            <a:lvl1pPr>
              <a:lnSpc>
                <a:spcPct val="100000"/>
              </a:lnSpc>
              <a:defRPr sz="2000">
                <a:solidFill>
                  <a:schemeClr val="tx1"/>
                </a:solidFill>
              </a:defRPr>
            </a:lvl1pPr>
            <a:lvl2pPr>
              <a:defRPr sz="1800"/>
            </a:lvl2pPr>
            <a:lvl3pPr>
              <a:defRPr sz="1800"/>
            </a:lvl3pPr>
            <a:lvl4pPr>
              <a:defRPr sz="1800"/>
            </a:lvl4pPr>
            <a:lvl5pPr>
              <a:defRPr sz="1800"/>
            </a:lvl5pPr>
          </a:lstStyle>
          <a:p>
            <a:pPr lvl="0"/>
            <a:r>
              <a:rPr lang="en-US"/>
              <a:t>Job role</a:t>
            </a:r>
          </a:p>
        </p:txBody>
      </p:sp>
      <p:sp>
        <p:nvSpPr>
          <p:cNvPr id="64" name="Text Placeholder 17">
            <a:extLst>
              <a:ext uri="{FF2B5EF4-FFF2-40B4-BE49-F238E27FC236}">
                <a16:creationId xmlns:a16="http://schemas.microsoft.com/office/drawing/2014/main" id="{BD27C612-5A5F-C76A-A4CF-89404B19BC92}"/>
              </a:ext>
            </a:extLst>
          </p:cNvPr>
          <p:cNvSpPr>
            <a:spLocks noGrp="1"/>
          </p:cNvSpPr>
          <p:nvPr>
            <p:ph type="body" sz="quarter" idx="60" hasCustomPrompt="1"/>
          </p:nvPr>
        </p:nvSpPr>
        <p:spPr>
          <a:xfrm>
            <a:off x="6206016" y="5842584"/>
            <a:ext cx="53640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1" name="Text Placeholder 21">
            <a:extLst>
              <a:ext uri="{FF2B5EF4-FFF2-40B4-BE49-F238E27FC236}">
                <a16:creationId xmlns:a16="http://schemas.microsoft.com/office/drawing/2014/main" id="{8C766BFB-1203-F79D-B9C4-A8D8427C8BE5}"/>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AA49C796-6B02-3E68-AC5E-1ED57222F959}"/>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2" name="Text Placeholder 11">
            <a:extLst>
              <a:ext uri="{FF2B5EF4-FFF2-40B4-BE49-F238E27FC236}">
                <a16:creationId xmlns:a16="http://schemas.microsoft.com/office/drawing/2014/main" id="{476D5312-3C61-9D39-3CD9-320CEC4F45AD}"/>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3"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4"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81123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 Laptop">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AB3BC6-3F6C-D5C0-7D60-F884616D8B39}"/>
              </a:ext>
            </a:extLst>
          </p:cNvPr>
          <p:cNvSpPr>
            <a:spLocks noGrp="1"/>
          </p:cNvSpPr>
          <p:nvPr>
            <p:ph type="sldNum" sz="quarter" idx="11"/>
          </p:nvPr>
        </p:nvSpPr>
        <p:spPr/>
        <p:txBody>
          <a:bodyPr/>
          <a:lstStyle/>
          <a:p>
            <a:pPr algn="r"/>
            <a:fld id="{40AA5F45-CDE6-4EA8-991E-B18CC5F21F47}" type="slidenum">
              <a:rPr lang="en-GB" smtClean="0"/>
              <a:pPr algn="r"/>
              <a:t>‹#›</a:t>
            </a:fld>
            <a:endParaRPr lang="en-GB"/>
          </a:p>
        </p:txBody>
      </p:sp>
      <p:pic>
        <p:nvPicPr>
          <p:cNvPr id="5" name="Picture 4">
            <a:extLst>
              <a:ext uri="{FF2B5EF4-FFF2-40B4-BE49-F238E27FC236}">
                <a16:creationId xmlns:a16="http://schemas.microsoft.com/office/drawing/2014/main" id="{6771079A-0921-0924-1834-7D76ED073A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155441" y="1537735"/>
            <a:ext cx="7837715" cy="4782354"/>
          </a:xfrm>
          <a:prstGeom prst="rect">
            <a:avLst/>
          </a:prstGeom>
        </p:spPr>
      </p:pic>
      <p:sp>
        <p:nvSpPr>
          <p:cNvPr id="6" name="Picture Placeholder 14">
            <a:extLst>
              <a:ext uri="{FF2B5EF4-FFF2-40B4-BE49-F238E27FC236}">
                <a16:creationId xmlns:a16="http://schemas.microsoft.com/office/drawing/2014/main" id="{DFE161B2-EC8F-C7C4-B22E-465A2A423EC0}"/>
              </a:ext>
            </a:extLst>
          </p:cNvPr>
          <p:cNvSpPr>
            <a:spLocks noGrp="1"/>
          </p:cNvSpPr>
          <p:nvPr>
            <p:ph type="pic" sz="quarter" idx="18"/>
          </p:nvPr>
        </p:nvSpPr>
        <p:spPr>
          <a:xfrm>
            <a:off x="5158209" y="1987550"/>
            <a:ext cx="5836617" cy="3683906"/>
          </a:xfrm>
          <a:prstGeom prst="roundRect">
            <a:avLst>
              <a:gd name="adj" fmla="val 1766"/>
            </a:avLst>
          </a:prstGeom>
          <a:solidFill>
            <a:schemeClr val="bg2"/>
          </a:solidFill>
        </p:spPr>
        <p:txBody>
          <a:bodyPr wrap="square">
            <a:noAutofit/>
          </a:bodyPr>
          <a:lstStyle/>
          <a:p>
            <a:endParaRPr lang="en-GB"/>
          </a:p>
        </p:txBody>
      </p:sp>
      <p:sp>
        <p:nvSpPr>
          <p:cNvPr id="7" name="Content Placeholder 2">
            <a:extLst>
              <a:ext uri="{FF2B5EF4-FFF2-40B4-BE49-F238E27FC236}">
                <a16:creationId xmlns:a16="http://schemas.microsoft.com/office/drawing/2014/main" id="{62F8F539-C46F-2072-F787-A8AE5E71CAD1}"/>
              </a:ext>
            </a:extLst>
          </p:cNvPr>
          <p:cNvSpPr>
            <a:spLocks noGrp="1"/>
          </p:cNvSpPr>
          <p:nvPr>
            <p:ph idx="19"/>
          </p:nvPr>
        </p:nvSpPr>
        <p:spPr>
          <a:xfrm>
            <a:off x="611190"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21">
            <a:extLst>
              <a:ext uri="{FF2B5EF4-FFF2-40B4-BE49-F238E27FC236}">
                <a16:creationId xmlns:a16="http://schemas.microsoft.com/office/drawing/2014/main" id="{E9CA92B4-A5AD-E082-2F33-84D07E8D9B63}"/>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FFD60178-DCC4-DB99-D709-3A665B1E75BF}"/>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11" name="Text Placeholder 11">
            <a:extLst>
              <a:ext uri="{FF2B5EF4-FFF2-40B4-BE49-F238E27FC236}">
                <a16:creationId xmlns:a16="http://schemas.microsoft.com/office/drawing/2014/main" id="{D7A25311-D2F8-CDDA-7E91-46D782874B5F}"/>
              </a:ext>
            </a:extLst>
          </p:cNvPr>
          <p:cNvSpPr>
            <a:spLocks noGrp="1"/>
          </p:cNvSpPr>
          <p:nvPr>
            <p:ph type="body" sz="quarter" idx="13" hasCustomPrompt="1"/>
          </p:nvPr>
        </p:nvSpPr>
        <p:spPr>
          <a:xfrm>
            <a:off x="611188" y="5988292"/>
            <a:ext cx="3510000"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Tree>
    <p:extLst>
      <p:ext uri="{BB962C8B-B14F-4D97-AF65-F5344CB8AC3E}">
        <p14:creationId xmlns:p14="http://schemas.microsoft.com/office/powerpoint/2010/main" val="4228615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 + Table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AB3BC6-3F6C-D5C0-7D60-F884616D8B39}"/>
              </a:ext>
            </a:extLst>
          </p:cNvPr>
          <p:cNvSpPr>
            <a:spLocks noGrp="1"/>
          </p:cNvSpPr>
          <p:nvPr>
            <p:ph type="sldNum" sz="quarter" idx="11"/>
          </p:nvPr>
        </p:nvSpPr>
        <p:spPr/>
        <p:txBody>
          <a:bodyPr/>
          <a:lstStyle/>
          <a:p>
            <a:pPr algn="r"/>
            <a:fld id="{40AA5F45-CDE6-4EA8-991E-B18CC5F21F47}" type="slidenum">
              <a:rPr lang="en-GB" smtClean="0"/>
              <a:pPr algn="r"/>
              <a:t>‹#›</a:t>
            </a:fld>
            <a:endParaRPr lang="en-GB"/>
          </a:p>
        </p:txBody>
      </p:sp>
      <p:grpSp>
        <p:nvGrpSpPr>
          <p:cNvPr id="2" name="Group 1">
            <a:extLst>
              <a:ext uri="{FF2B5EF4-FFF2-40B4-BE49-F238E27FC236}">
                <a16:creationId xmlns:a16="http://schemas.microsoft.com/office/drawing/2014/main" id="{6513FED5-6F86-BBB0-47F2-8E92B9A6D6CA}"/>
              </a:ext>
            </a:extLst>
          </p:cNvPr>
          <p:cNvGrpSpPr/>
          <p:nvPr userDrawn="1"/>
        </p:nvGrpSpPr>
        <p:grpSpPr>
          <a:xfrm>
            <a:off x="4896523" y="1023218"/>
            <a:ext cx="6562180" cy="5547672"/>
            <a:chOff x="4079874" y="0"/>
            <a:chExt cx="8112125" cy="6858000"/>
          </a:xfrm>
        </p:grpSpPr>
        <p:pic>
          <p:nvPicPr>
            <p:cNvPr id="10" name="Picture 9">
              <a:extLst>
                <a:ext uri="{FF2B5EF4-FFF2-40B4-BE49-F238E27FC236}">
                  <a16:creationId xmlns:a16="http://schemas.microsoft.com/office/drawing/2014/main" id="{1D8326AF-A5D9-1773-61B4-A01A2FCCA4C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079874" y="0"/>
              <a:ext cx="8112125" cy="6858000"/>
            </a:xfrm>
            <a:prstGeom prst="rect">
              <a:avLst/>
            </a:prstGeom>
          </p:spPr>
        </p:pic>
        <p:sp>
          <p:nvSpPr>
            <p:cNvPr id="11" name="Rectangle 10">
              <a:extLst>
                <a:ext uri="{FF2B5EF4-FFF2-40B4-BE49-F238E27FC236}">
                  <a16:creationId xmlns:a16="http://schemas.microsoft.com/office/drawing/2014/main" id="{A6FB4472-648A-C97B-D726-823922ED45A5}"/>
                </a:ext>
              </a:extLst>
            </p:cNvPr>
            <p:cNvSpPr/>
            <p:nvPr userDrawn="1"/>
          </p:nvSpPr>
          <p:spPr>
            <a:xfrm rot="16200000">
              <a:off x="5645671" y="141478"/>
              <a:ext cx="4726534" cy="659768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grpSp>
      <p:sp>
        <p:nvSpPr>
          <p:cNvPr id="14" name="Picture Placeholder 20">
            <a:extLst>
              <a:ext uri="{FF2B5EF4-FFF2-40B4-BE49-F238E27FC236}">
                <a16:creationId xmlns:a16="http://schemas.microsoft.com/office/drawing/2014/main" id="{429CE1DA-BB76-939D-A278-B66EABF66C88}"/>
              </a:ext>
            </a:extLst>
          </p:cNvPr>
          <p:cNvSpPr>
            <a:spLocks noGrp="1"/>
          </p:cNvSpPr>
          <p:nvPr>
            <p:ph type="pic" sz="quarter" idx="17"/>
          </p:nvPr>
        </p:nvSpPr>
        <p:spPr>
          <a:xfrm>
            <a:off x="5390149" y="1949854"/>
            <a:ext cx="5320387" cy="3701660"/>
          </a:xfrm>
          <a:prstGeom prst="roundRect">
            <a:avLst>
              <a:gd name="adj" fmla="val 1535"/>
            </a:avLst>
          </a:prstGeom>
          <a:solidFill>
            <a:schemeClr val="bg2"/>
          </a:solidFill>
        </p:spPr>
        <p:txBody>
          <a:bodyPr wrap="square">
            <a:noAutofit/>
          </a:bodyPr>
          <a:lstStyle/>
          <a:p>
            <a:endParaRPr lang="en-GB"/>
          </a:p>
        </p:txBody>
      </p:sp>
      <p:sp>
        <p:nvSpPr>
          <p:cNvPr id="8" name="Text Placeholder 21">
            <a:extLst>
              <a:ext uri="{FF2B5EF4-FFF2-40B4-BE49-F238E27FC236}">
                <a16:creationId xmlns:a16="http://schemas.microsoft.com/office/drawing/2014/main" id="{E1C181E1-6826-6B5E-DD92-193706DD5D20}"/>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2ADBBD85-1800-A661-75A4-928B310A0B23}"/>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5" name="Content Placeholder 2">
            <a:extLst>
              <a:ext uri="{FF2B5EF4-FFF2-40B4-BE49-F238E27FC236}">
                <a16:creationId xmlns:a16="http://schemas.microsoft.com/office/drawing/2014/main" id="{F2364E5E-6C2E-DF8A-B62E-7D36433FCF01}"/>
              </a:ext>
            </a:extLst>
          </p:cNvPr>
          <p:cNvSpPr>
            <a:spLocks noGrp="1"/>
          </p:cNvSpPr>
          <p:nvPr>
            <p:ph idx="19"/>
          </p:nvPr>
        </p:nvSpPr>
        <p:spPr>
          <a:xfrm>
            <a:off x="611190"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11">
            <a:extLst>
              <a:ext uri="{FF2B5EF4-FFF2-40B4-BE49-F238E27FC236}">
                <a16:creationId xmlns:a16="http://schemas.microsoft.com/office/drawing/2014/main" id="{C5CBE8F2-1F4F-7A60-3ECC-591951C98CFE}"/>
              </a:ext>
            </a:extLst>
          </p:cNvPr>
          <p:cNvSpPr>
            <a:spLocks noGrp="1"/>
          </p:cNvSpPr>
          <p:nvPr>
            <p:ph type="body" sz="quarter" idx="13" hasCustomPrompt="1"/>
          </p:nvPr>
        </p:nvSpPr>
        <p:spPr>
          <a:xfrm>
            <a:off x="611188" y="5988292"/>
            <a:ext cx="3510000"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2"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Tree>
    <p:extLst>
      <p:ext uri="{BB962C8B-B14F-4D97-AF65-F5344CB8AC3E}">
        <p14:creationId xmlns:p14="http://schemas.microsoft.com/office/powerpoint/2010/main" val="322779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 Mobil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AB3BC6-3F6C-D5C0-7D60-F884616D8B39}"/>
              </a:ext>
            </a:extLst>
          </p:cNvPr>
          <p:cNvSpPr>
            <a:spLocks noGrp="1"/>
          </p:cNvSpPr>
          <p:nvPr>
            <p:ph type="sldNum" sz="quarter" idx="11"/>
          </p:nvPr>
        </p:nvSpPr>
        <p:spPr/>
        <p:txBody>
          <a:bodyPr/>
          <a:lstStyle/>
          <a:p>
            <a:pPr algn="r"/>
            <a:fld id="{40AA5F45-CDE6-4EA8-991E-B18CC5F21F47}" type="slidenum">
              <a:rPr lang="en-GB" smtClean="0"/>
              <a:pPr algn="r"/>
              <a:t>‹#›</a:t>
            </a:fld>
            <a:endParaRPr lang="en-GB"/>
          </a:p>
        </p:txBody>
      </p:sp>
      <p:pic>
        <p:nvPicPr>
          <p:cNvPr id="5" name="Picture 4">
            <a:extLst>
              <a:ext uri="{FF2B5EF4-FFF2-40B4-BE49-F238E27FC236}">
                <a16:creationId xmlns:a16="http://schemas.microsoft.com/office/drawing/2014/main" id="{D4353FBB-28CF-53C6-AF7A-6477B7B944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755068" y="612776"/>
            <a:ext cx="4259104" cy="6012852"/>
          </a:xfrm>
          <a:prstGeom prst="rect">
            <a:avLst/>
          </a:prstGeom>
        </p:spPr>
      </p:pic>
      <p:sp>
        <p:nvSpPr>
          <p:cNvPr id="6" name="Picture Placeholder 13">
            <a:extLst>
              <a:ext uri="{FF2B5EF4-FFF2-40B4-BE49-F238E27FC236}">
                <a16:creationId xmlns:a16="http://schemas.microsoft.com/office/drawing/2014/main" id="{0AD6D2D3-7B1C-F12C-E5C7-620C707835A8}"/>
              </a:ext>
            </a:extLst>
          </p:cNvPr>
          <p:cNvSpPr>
            <a:spLocks noGrp="1"/>
          </p:cNvSpPr>
          <p:nvPr>
            <p:ph type="pic" sz="quarter" idx="20"/>
          </p:nvPr>
        </p:nvSpPr>
        <p:spPr>
          <a:xfrm>
            <a:off x="7765213" y="1055223"/>
            <a:ext cx="2225592" cy="4814458"/>
          </a:xfrm>
          <a:custGeom>
            <a:avLst/>
            <a:gdLst>
              <a:gd name="connsiteX0" fmla="*/ 270671 w 2538413"/>
              <a:gd name="connsiteY0" fmla="*/ 0 h 5491163"/>
              <a:gd name="connsiteX1" fmla="*/ 560784 w 2538413"/>
              <a:gd name="connsiteY1" fmla="*/ 0 h 5491163"/>
              <a:gd name="connsiteX2" fmla="*/ 560784 w 2538413"/>
              <a:gd name="connsiteY2" fmla="*/ 42568 h 5491163"/>
              <a:gd name="connsiteX3" fmla="*/ 723005 w 2538413"/>
              <a:gd name="connsiteY3" fmla="*/ 204789 h 5491163"/>
              <a:gd name="connsiteX4" fmla="*/ 1817788 w 2538413"/>
              <a:gd name="connsiteY4" fmla="*/ 204789 h 5491163"/>
              <a:gd name="connsiteX5" fmla="*/ 1980009 w 2538413"/>
              <a:gd name="connsiteY5" fmla="*/ 42568 h 5491163"/>
              <a:gd name="connsiteX6" fmla="*/ 1980009 w 2538413"/>
              <a:gd name="connsiteY6" fmla="*/ 0 h 5491163"/>
              <a:gd name="connsiteX7" fmla="*/ 2267742 w 2538413"/>
              <a:gd name="connsiteY7" fmla="*/ 0 h 5491163"/>
              <a:gd name="connsiteX8" fmla="*/ 2538413 w 2538413"/>
              <a:gd name="connsiteY8" fmla="*/ 270671 h 5491163"/>
              <a:gd name="connsiteX9" fmla="*/ 2538413 w 2538413"/>
              <a:gd name="connsiteY9" fmla="*/ 5220492 h 5491163"/>
              <a:gd name="connsiteX10" fmla="*/ 2267742 w 2538413"/>
              <a:gd name="connsiteY10" fmla="*/ 5491163 h 5491163"/>
              <a:gd name="connsiteX11" fmla="*/ 270671 w 2538413"/>
              <a:gd name="connsiteY11" fmla="*/ 5491163 h 5491163"/>
              <a:gd name="connsiteX12" fmla="*/ 0 w 2538413"/>
              <a:gd name="connsiteY12" fmla="*/ 5220492 h 5491163"/>
              <a:gd name="connsiteX13" fmla="*/ 0 w 2538413"/>
              <a:gd name="connsiteY13" fmla="*/ 270671 h 5491163"/>
              <a:gd name="connsiteX14" fmla="*/ 270671 w 2538413"/>
              <a:gd name="connsiteY14" fmla="*/ 0 h 549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38413" h="5491163">
                <a:moveTo>
                  <a:pt x="270671" y="0"/>
                </a:moveTo>
                <a:lnTo>
                  <a:pt x="560784" y="0"/>
                </a:lnTo>
                <a:lnTo>
                  <a:pt x="560784" y="42568"/>
                </a:lnTo>
                <a:cubicBezTo>
                  <a:pt x="560784" y="132160"/>
                  <a:pt x="633413" y="204789"/>
                  <a:pt x="723005" y="204789"/>
                </a:cubicBezTo>
                <a:lnTo>
                  <a:pt x="1817788" y="204789"/>
                </a:lnTo>
                <a:cubicBezTo>
                  <a:pt x="1907380" y="204789"/>
                  <a:pt x="1980009" y="132160"/>
                  <a:pt x="1980009" y="42568"/>
                </a:cubicBezTo>
                <a:lnTo>
                  <a:pt x="1980009" y="0"/>
                </a:lnTo>
                <a:lnTo>
                  <a:pt x="2267742" y="0"/>
                </a:lnTo>
                <a:cubicBezTo>
                  <a:pt x="2417229" y="0"/>
                  <a:pt x="2538413" y="121184"/>
                  <a:pt x="2538413" y="270671"/>
                </a:cubicBezTo>
                <a:lnTo>
                  <a:pt x="2538413" y="5220492"/>
                </a:lnTo>
                <a:cubicBezTo>
                  <a:pt x="2538413" y="5369979"/>
                  <a:pt x="2417229" y="5491163"/>
                  <a:pt x="2267742" y="5491163"/>
                </a:cubicBezTo>
                <a:lnTo>
                  <a:pt x="270671" y="5491163"/>
                </a:lnTo>
                <a:cubicBezTo>
                  <a:pt x="121184" y="5491163"/>
                  <a:pt x="0" y="5369979"/>
                  <a:pt x="0" y="5220492"/>
                </a:cubicBezTo>
                <a:lnTo>
                  <a:pt x="0" y="270671"/>
                </a:lnTo>
                <a:cubicBezTo>
                  <a:pt x="0" y="121184"/>
                  <a:pt x="121184" y="0"/>
                  <a:pt x="270671" y="0"/>
                </a:cubicBezTo>
                <a:close/>
              </a:path>
            </a:pathLst>
          </a:custGeom>
          <a:solidFill>
            <a:schemeClr val="bg2"/>
          </a:solidFill>
        </p:spPr>
        <p:txBody>
          <a:bodyPr wrap="square" anchor="ctr">
            <a:noAutofit/>
          </a:bodyPr>
          <a:lstStyle>
            <a:lvl1pPr algn="ctr">
              <a:defRPr/>
            </a:lvl1pPr>
          </a:lstStyle>
          <a:p>
            <a:endParaRPr lang="en-GB"/>
          </a:p>
        </p:txBody>
      </p:sp>
      <p:sp>
        <p:nvSpPr>
          <p:cNvPr id="8" name="Text Placeholder 21">
            <a:extLst>
              <a:ext uri="{FF2B5EF4-FFF2-40B4-BE49-F238E27FC236}">
                <a16:creationId xmlns:a16="http://schemas.microsoft.com/office/drawing/2014/main" id="{1DB61F64-7930-CDC7-6804-548F7DE9AB09}"/>
              </a:ext>
            </a:extLst>
          </p:cNvPr>
          <p:cNvSpPr>
            <a:spLocks noGrp="1"/>
          </p:cNvSpPr>
          <p:nvPr>
            <p:ph type="body" sz="quarter" idx="15"/>
          </p:nvPr>
        </p:nvSpPr>
        <p:spPr>
          <a:xfrm>
            <a:off x="611189" y="1170155"/>
            <a:ext cx="5375275"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81FDDB32-1789-4E6D-22F7-70179E8BAA92}"/>
              </a:ext>
            </a:extLst>
          </p:cNvPr>
          <p:cNvSpPr>
            <a:spLocks noGrp="1"/>
          </p:cNvSpPr>
          <p:nvPr>
            <p:ph type="title"/>
          </p:nvPr>
        </p:nvSpPr>
        <p:spPr>
          <a:xfrm>
            <a:off x="611189" y="623487"/>
            <a:ext cx="5375275" cy="481900"/>
          </a:xfrm>
        </p:spPr>
        <p:txBody>
          <a:bodyPr/>
          <a:lstStyle/>
          <a:p>
            <a:r>
              <a:rPr lang="en-US"/>
              <a:t>Click to edit Master title style</a:t>
            </a:r>
            <a:endParaRPr lang="en-GB"/>
          </a:p>
        </p:txBody>
      </p:sp>
      <p:sp>
        <p:nvSpPr>
          <p:cNvPr id="2" name="Content Placeholder 2">
            <a:extLst>
              <a:ext uri="{FF2B5EF4-FFF2-40B4-BE49-F238E27FC236}">
                <a16:creationId xmlns:a16="http://schemas.microsoft.com/office/drawing/2014/main" id="{01C42F02-BA8B-2298-3D1E-95BB67DF4868}"/>
              </a:ext>
            </a:extLst>
          </p:cNvPr>
          <p:cNvSpPr>
            <a:spLocks noGrp="1"/>
          </p:cNvSpPr>
          <p:nvPr>
            <p:ph idx="19"/>
          </p:nvPr>
        </p:nvSpPr>
        <p:spPr>
          <a:xfrm>
            <a:off x="611190" y="2019298"/>
            <a:ext cx="5375274"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11">
            <a:extLst>
              <a:ext uri="{FF2B5EF4-FFF2-40B4-BE49-F238E27FC236}">
                <a16:creationId xmlns:a16="http://schemas.microsoft.com/office/drawing/2014/main" id="{ED6A66E3-02AF-4A24-FCDD-A57937160339}"/>
              </a:ext>
            </a:extLst>
          </p:cNvPr>
          <p:cNvSpPr>
            <a:spLocks noGrp="1"/>
          </p:cNvSpPr>
          <p:nvPr>
            <p:ph type="body" sz="quarter" idx="13" hasCustomPrompt="1"/>
          </p:nvPr>
        </p:nvSpPr>
        <p:spPr>
          <a:xfrm>
            <a:off x="611188" y="5988292"/>
            <a:ext cx="5372900" cy="246221"/>
          </a:xfrm>
        </p:spPr>
        <p:txBody>
          <a:bodyPr wrap="square"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Tree>
    <p:extLst>
      <p:ext uri="{BB962C8B-B14F-4D97-AF65-F5344CB8AC3E}">
        <p14:creationId xmlns:p14="http://schemas.microsoft.com/office/powerpoint/2010/main" val="3402451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tent + Mobile 2x">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AB3BC6-3F6C-D5C0-7D60-F884616D8B39}"/>
              </a:ext>
            </a:extLst>
          </p:cNvPr>
          <p:cNvSpPr>
            <a:spLocks noGrp="1"/>
          </p:cNvSpPr>
          <p:nvPr>
            <p:ph type="sldNum" sz="quarter" idx="11"/>
          </p:nvPr>
        </p:nvSpPr>
        <p:spPr/>
        <p:txBody>
          <a:bodyPr/>
          <a:lstStyle/>
          <a:p>
            <a:pPr algn="r"/>
            <a:fld id="{40AA5F45-CDE6-4EA8-991E-B18CC5F21F47}" type="slidenum">
              <a:rPr lang="en-GB" smtClean="0"/>
              <a:pPr algn="r"/>
              <a:t>‹#›</a:t>
            </a:fld>
            <a:endParaRPr lang="en-GB"/>
          </a:p>
        </p:txBody>
      </p:sp>
      <p:pic>
        <p:nvPicPr>
          <p:cNvPr id="5" name="Picture 4">
            <a:extLst>
              <a:ext uri="{FF2B5EF4-FFF2-40B4-BE49-F238E27FC236}">
                <a16:creationId xmlns:a16="http://schemas.microsoft.com/office/drawing/2014/main" id="{D4353FBB-28CF-53C6-AF7A-6477B7B944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32377" y="612776"/>
            <a:ext cx="4259104" cy="6012852"/>
          </a:xfrm>
          <a:prstGeom prst="rect">
            <a:avLst/>
          </a:prstGeom>
        </p:spPr>
      </p:pic>
      <p:sp>
        <p:nvSpPr>
          <p:cNvPr id="6" name="Picture Placeholder 13">
            <a:extLst>
              <a:ext uri="{FF2B5EF4-FFF2-40B4-BE49-F238E27FC236}">
                <a16:creationId xmlns:a16="http://schemas.microsoft.com/office/drawing/2014/main" id="{0AD6D2D3-7B1C-F12C-E5C7-620C707835A8}"/>
              </a:ext>
            </a:extLst>
          </p:cNvPr>
          <p:cNvSpPr>
            <a:spLocks noGrp="1"/>
          </p:cNvSpPr>
          <p:nvPr>
            <p:ph type="pic" sz="quarter" idx="20"/>
          </p:nvPr>
        </p:nvSpPr>
        <p:spPr>
          <a:xfrm>
            <a:off x="6442523" y="1055223"/>
            <a:ext cx="2225592" cy="4814458"/>
          </a:xfrm>
          <a:custGeom>
            <a:avLst/>
            <a:gdLst>
              <a:gd name="connsiteX0" fmla="*/ 270671 w 2538413"/>
              <a:gd name="connsiteY0" fmla="*/ 0 h 5491163"/>
              <a:gd name="connsiteX1" fmla="*/ 560784 w 2538413"/>
              <a:gd name="connsiteY1" fmla="*/ 0 h 5491163"/>
              <a:gd name="connsiteX2" fmla="*/ 560784 w 2538413"/>
              <a:gd name="connsiteY2" fmla="*/ 42568 h 5491163"/>
              <a:gd name="connsiteX3" fmla="*/ 723005 w 2538413"/>
              <a:gd name="connsiteY3" fmla="*/ 204789 h 5491163"/>
              <a:gd name="connsiteX4" fmla="*/ 1817788 w 2538413"/>
              <a:gd name="connsiteY4" fmla="*/ 204789 h 5491163"/>
              <a:gd name="connsiteX5" fmla="*/ 1980009 w 2538413"/>
              <a:gd name="connsiteY5" fmla="*/ 42568 h 5491163"/>
              <a:gd name="connsiteX6" fmla="*/ 1980009 w 2538413"/>
              <a:gd name="connsiteY6" fmla="*/ 0 h 5491163"/>
              <a:gd name="connsiteX7" fmla="*/ 2267742 w 2538413"/>
              <a:gd name="connsiteY7" fmla="*/ 0 h 5491163"/>
              <a:gd name="connsiteX8" fmla="*/ 2538413 w 2538413"/>
              <a:gd name="connsiteY8" fmla="*/ 270671 h 5491163"/>
              <a:gd name="connsiteX9" fmla="*/ 2538413 w 2538413"/>
              <a:gd name="connsiteY9" fmla="*/ 5220492 h 5491163"/>
              <a:gd name="connsiteX10" fmla="*/ 2267742 w 2538413"/>
              <a:gd name="connsiteY10" fmla="*/ 5491163 h 5491163"/>
              <a:gd name="connsiteX11" fmla="*/ 270671 w 2538413"/>
              <a:gd name="connsiteY11" fmla="*/ 5491163 h 5491163"/>
              <a:gd name="connsiteX12" fmla="*/ 0 w 2538413"/>
              <a:gd name="connsiteY12" fmla="*/ 5220492 h 5491163"/>
              <a:gd name="connsiteX13" fmla="*/ 0 w 2538413"/>
              <a:gd name="connsiteY13" fmla="*/ 270671 h 5491163"/>
              <a:gd name="connsiteX14" fmla="*/ 270671 w 2538413"/>
              <a:gd name="connsiteY14" fmla="*/ 0 h 549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38413" h="5491163">
                <a:moveTo>
                  <a:pt x="270671" y="0"/>
                </a:moveTo>
                <a:lnTo>
                  <a:pt x="560784" y="0"/>
                </a:lnTo>
                <a:lnTo>
                  <a:pt x="560784" y="42568"/>
                </a:lnTo>
                <a:cubicBezTo>
                  <a:pt x="560784" y="132160"/>
                  <a:pt x="633413" y="204789"/>
                  <a:pt x="723005" y="204789"/>
                </a:cubicBezTo>
                <a:lnTo>
                  <a:pt x="1817788" y="204789"/>
                </a:lnTo>
                <a:cubicBezTo>
                  <a:pt x="1907380" y="204789"/>
                  <a:pt x="1980009" y="132160"/>
                  <a:pt x="1980009" y="42568"/>
                </a:cubicBezTo>
                <a:lnTo>
                  <a:pt x="1980009" y="0"/>
                </a:lnTo>
                <a:lnTo>
                  <a:pt x="2267742" y="0"/>
                </a:lnTo>
                <a:cubicBezTo>
                  <a:pt x="2417229" y="0"/>
                  <a:pt x="2538413" y="121184"/>
                  <a:pt x="2538413" y="270671"/>
                </a:cubicBezTo>
                <a:lnTo>
                  <a:pt x="2538413" y="5220492"/>
                </a:lnTo>
                <a:cubicBezTo>
                  <a:pt x="2538413" y="5369979"/>
                  <a:pt x="2417229" y="5491163"/>
                  <a:pt x="2267742" y="5491163"/>
                </a:cubicBezTo>
                <a:lnTo>
                  <a:pt x="270671" y="5491163"/>
                </a:lnTo>
                <a:cubicBezTo>
                  <a:pt x="121184" y="5491163"/>
                  <a:pt x="0" y="5369979"/>
                  <a:pt x="0" y="5220492"/>
                </a:cubicBezTo>
                <a:lnTo>
                  <a:pt x="0" y="270671"/>
                </a:lnTo>
                <a:cubicBezTo>
                  <a:pt x="0" y="121184"/>
                  <a:pt x="121184" y="0"/>
                  <a:pt x="270671" y="0"/>
                </a:cubicBezTo>
                <a:close/>
              </a:path>
            </a:pathLst>
          </a:custGeom>
          <a:solidFill>
            <a:schemeClr val="bg2"/>
          </a:solidFill>
        </p:spPr>
        <p:txBody>
          <a:bodyPr wrap="square" anchor="ctr">
            <a:noAutofit/>
          </a:bodyPr>
          <a:lstStyle>
            <a:lvl1pPr algn="ctr">
              <a:defRPr/>
            </a:lvl1pPr>
          </a:lstStyle>
          <a:p>
            <a:endParaRPr lang="en-GB"/>
          </a:p>
        </p:txBody>
      </p:sp>
      <p:pic>
        <p:nvPicPr>
          <p:cNvPr id="2" name="Picture 1">
            <a:extLst>
              <a:ext uri="{FF2B5EF4-FFF2-40B4-BE49-F238E27FC236}">
                <a16:creationId xmlns:a16="http://schemas.microsoft.com/office/drawing/2014/main" id="{F9D257AA-2F50-EACD-4506-FA797DD949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0041" y="612776"/>
            <a:ext cx="4259104" cy="6012852"/>
          </a:xfrm>
          <a:prstGeom prst="rect">
            <a:avLst/>
          </a:prstGeom>
        </p:spPr>
      </p:pic>
      <p:sp>
        <p:nvSpPr>
          <p:cNvPr id="7" name="Picture Placeholder 13">
            <a:extLst>
              <a:ext uri="{FF2B5EF4-FFF2-40B4-BE49-F238E27FC236}">
                <a16:creationId xmlns:a16="http://schemas.microsoft.com/office/drawing/2014/main" id="{733EB1A9-47F8-1519-CED6-25C04B6AA0EB}"/>
              </a:ext>
            </a:extLst>
          </p:cNvPr>
          <p:cNvSpPr>
            <a:spLocks noGrp="1"/>
          </p:cNvSpPr>
          <p:nvPr>
            <p:ph type="pic" sz="quarter" idx="21"/>
          </p:nvPr>
        </p:nvSpPr>
        <p:spPr>
          <a:xfrm>
            <a:off x="9230187" y="1055223"/>
            <a:ext cx="2225592" cy="4814458"/>
          </a:xfrm>
          <a:custGeom>
            <a:avLst/>
            <a:gdLst>
              <a:gd name="connsiteX0" fmla="*/ 270671 w 2538413"/>
              <a:gd name="connsiteY0" fmla="*/ 0 h 5491163"/>
              <a:gd name="connsiteX1" fmla="*/ 560784 w 2538413"/>
              <a:gd name="connsiteY1" fmla="*/ 0 h 5491163"/>
              <a:gd name="connsiteX2" fmla="*/ 560784 w 2538413"/>
              <a:gd name="connsiteY2" fmla="*/ 42568 h 5491163"/>
              <a:gd name="connsiteX3" fmla="*/ 723005 w 2538413"/>
              <a:gd name="connsiteY3" fmla="*/ 204789 h 5491163"/>
              <a:gd name="connsiteX4" fmla="*/ 1817788 w 2538413"/>
              <a:gd name="connsiteY4" fmla="*/ 204789 h 5491163"/>
              <a:gd name="connsiteX5" fmla="*/ 1980009 w 2538413"/>
              <a:gd name="connsiteY5" fmla="*/ 42568 h 5491163"/>
              <a:gd name="connsiteX6" fmla="*/ 1980009 w 2538413"/>
              <a:gd name="connsiteY6" fmla="*/ 0 h 5491163"/>
              <a:gd name="connsiteX7" fmla="*/ 2267742 w 2538413"/>
              <a:gd name="connsiteY7" fmla="*/ 0 h 5491163"/>
              <a:gd name="connsiteX8" fmla="*/ 2538413 w 2538413"/>
              <a:gd name="connsiteY8" fmla="*/ 270671 h 5491163"/>
              <a:gd name="connsiteX9" fmla="*/ 2538413 w 2538413"/>
              <a:gd name="connsiteY9" fmla="*/ 5220492 h 5491163"/>
              <a:gd name="connsiteX10" fmla="*/ 2267742 w 2538413"/>
              <a:gd name="connsiteY10" fmla="*/ 5491163 h 5491163"/>
              <a:gd name="connsiteX11" fmla="*/ 270671 w 2538413"/>
              <a:gd name="connsiteY11" fmla="*/ 5491163 h 5491163"/>
              <a:gd name="connsiteX12" fmla="*/ 0 w 2538413"/>
              <a:gd name="connsiteY12" fmla="*/ 5220492 h 5491163"/>
              <a:gd name="connsiteX13" fmla="*/ 0 w 2538413"/>
              <a:gd name="connsiteY13" fmla="*/ 270671 h 5491163"/>
              <a:gd name="connsiteX14" fmla="*/ 270671 w 2538413"/>
              <a:gd name="connsiteY14" fmla="*/ 0 h 549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38413" h="5491163">
                <a:moveTo>
                  <a:pt x="270671" y="0"/>
                </a:moveTo>
                <a:lnTo>
                  <a:pt x="560784" y="0"/>
                </a:lnTo>
                <a:lnTo>
                  <a:pt x="560784" y="42568"/>
                </a:lnTo>
                <a:cubicBezTo>
                  <a:pt x="560784" y="132160"/>
                  <a:pt x="633413" y="204789"/>
                  <a:pt x="723005" y="204789"/>
                </a:cubicBezTo>
                <a:lnTo>
                  <a:pt x="1817788" y="204789"/>
                </a:lnTo>
                <a:cubicBezTo>
                  <a:pt x="1907380" y="204789"/>
                  <a:pt x="1980009" y="132160"/>
                  <a:pt x="1980009" y="42568"/>
                </a:cubicBezTo>
                <a:lnTo>
                  <a:pt x="1980009" y="0"/>
                </a:lnTo>
                <a:lnTo>
                  <a:pt x="2267742" y="0"/>
                </a:lnTo>
                <a:cubicBezTo>
                  <a:pt x="2417229" y="0"/>
                  <a:pt x="2538413" y="121184"/>
                  <a:pt x="2538413" y="270671"/>
                </a:cubicBezTo>
                <a:lnTo>
                  <a:pt x="2538413" y="5220492"/>
                </a:lnTo>
                <a:cubicBezTo>
                  <a:pt x="2538413" y="5369979"/>
                  <a:pt x="2417229" y="5491163"/>
                  <a:pt x="2267742" y="5491163"/>
                </a:cubicBezTo>
                <a:lnTo>
                  <a:pt x="270671" y="5491163"/>
                </a:lnTo>
                <a:cubicBezTo>
                  <a:pt x="121184" y="5491163"/>
                  <a:pt x="0" y="5369979"/>
                  <a:pt x="0" y="5220492"/>
                </a:cubicBezTo>
                <a:lnTo>
                  <a:pt x="0" y="270671"/>
                </a:lnTo>
                <a:cubicBezTo>
                  <a:pt x="0" y="121184"/>
                  <a:pt x="121184" y="0"/>
                  <a:pt x="270671" y="0"/>
                </a:cubicBezTo>
                <a:close/>
              </a:path>
            </a:pathLst>
          </a:custGeom>
          <a:solidFill>
            <a:schemeClr val="bg2"/>
          </a:solidFill>
        </p:spPr>
        <p:txBody>
          <a:bodyPr wrap="square" anchor="ctr">
            <a:noAutofit/>
          </a:bodyPr>
          <a:lstStyle>
            <a:lvl1pPr algn="ctr">
              <a:defRPr/>
            </a:lvl1pPr>
          </a:lstStyle>
          <a:p>
            <a:endParaRPr lang="en-GB"/>
          </a:p>
        </p:txBody>
      </p:sp>
      <p:sp>
        <p:nvSpPr>
          <p:cNvPr id="8" name="Text Placeholder 21">
            <a:extLst>
              <a:ext uri="{FF2B5EF4-FFF2-40B4-BE49-F238E27FC236}">
                <a16:creationId xmlns:a16="http://schemas.microsoft.com/office/drawing/2014/main" id="{62265BB6-EA77-E8D2-D76F-2670E1481B00}"/>
              </a:ext>
            </a:extLst>
          </p:cNvPr>
          <p:cNvSpPr>
            <a:spLocks noGrp="1"/>
          </p:cNvSpPr>
          <p:nvPr>
            <p:ph type="body" sz="quarter" idx="15"/>
          </p:nvPr>
        </p:nvSpPr>
        <p:spPr>
          <a:xfrm>
            <a:off x="611188" y="1170155"/>
            <a:ext cx="5374800"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4DDE4550-4AD6-0747-98C2-36730B3EAEF4}"/>
              </a:ext>
            </a:extLst>
          </p:cNvPr>
          <p:cNvSpPr>
            <a:spLocks noGrp="1"/>
          </p:cNvSpPr>
          <p:nvPr>
            <p:ph type="title"/>
          </p:nvPr>
        </p:nvSpPr>
        <p:spPr>
          <a:xfrm>
            <a:off x="611189" y="623487"/>
            <a:ext cx="5374800" cy="481900"/>
          </a:xfrm>
        </p:spPr>
        <p:txBody>
          <a:bodyPr/>
          <a:lstStyle/>
          <a:p>
            <a:r>
              <a:rPr lang="en-US"/>
              <a:t>Click to edit Master title style</a:t>
            </a:r>
            <a:endParaRPr lang="en-GB"/>
          </a:p>
        </p:txBody>
      </p:sp>
      <p:sp>
        <p:nvSpPr>
          <p:cNvPr id="10" name="Content Placeholder 2">
            <a:extLst>
              <a:ext uri="{FF2B5EF4-FFF2-40B4-BE49-F238E27FC236}">
                <a16:creationId xmlns:a16="http://schemas.microsoft.com/office/drawing/2014/main" id="{834B77C5-0296-0190-3D4F-655AD91EAEF4}"/>
              </a:ext>
            </a:extLst>
          </p:cNvPr>
          <p:cNvSpPr>
            <a:spLocks noGrp="1"/>
          </p:cNvSpPr>
          <p:nvPr>
            <p:ph idx="19"/>
          </p:nvPr>
        </p:nvSpPr>
        <p:spPr>
          <a:xfrm>
            <a:off x="611190" y="2019298"/>
            <a:ext cx="5375274"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11">
            <a:extLst>
              <a:ext uri="{FF2B5EF4-FFF2-40B4-BE49-F238E27FC236}">
                <a16:creationId xmlns:a16="http://schemas.microsoft.com/office/drawing/2014/main" id="{E1D49F57-4B70-475C-4DEF-087250514FCA}"/>
              </a:ext>
            </a:extLst>
          </p:cNvPr>
          <p:cNvSpPr>
            <a:spLocks noGrp="1"/>
          </p:cNvSpPr>
          <p:nvPr>
            <p:ph type="body" sz="quarter" idx="13" hasCustomPrompt="1"/>
          </p:nvPr>
        </p:nvSpPr>
        <p:spPr>
          <a:xfrm>
            <a:off x="611188" y="5988292"/>
            <a:ext cx="5372900" cy="246221"/>
          </a:xfrm>
        </p:spPr>
        <p:txBody>
          <a:bodyPr wrap="square"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2"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Tree>
    <p:extLst>
      <p:ext uri="{BB962C8B-B14F-4D97-AF65-F5344CB8AC3E}">
        <p14:creationId xmlns:p14="http://schemas.microsoft.com/office/powerpoint/2010/main" val="3825236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Quote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3" name="Text Placeholder 8">
            <a:extLst>
              <a:ext uri="{FF2B5EF4-FFF2-40B4-BE49-F238E27FC236}">
                <a16:creationId xmlns:a16="http://schemas.microsoft.com/office/drawing/2014/main" id="{2082B26D-F3A1-ED31-7866-08E2A2914EDA}"/>
              </a:ext>
            </a:extLst>
          </p:cNvPr>
          <p:cNvSpPr>
            <a:spLocks noGrp="1"/>
          </p:cNvSpPr>
          <p:nvPr>
            <p:ph type="body" sz="quarter" idx="15" hasCustomPrompt="1"/>
          </p:nvPr>
        </p:nvSpPr>
        <p:spPr>
          <a:xfrm>
            <a:off x="5157971" y="-312316"/>
            <a:ext cx="1876063" cy="4416465"/>
          </a:xfrm>
        </p:spPr>
        <p:txBody>
          <a:bodyPr wrap="square">
            <a:spAutoFit/>
          </a:bodyPr>
          <a:lstStyle>
            <a:lvl1pPr marL="0" indent="0" algn="l">
              <a:lnSpc>
                <a:spcPct val="100000"/>
              </a:lnSpc>
              <a:spcAft>
                <a:spcPts val="0"/>
              </a:spcAft>
              <a:buFont typeface="Arial" panose="020B0604020202020204" pitchFamily="34" charset="0"/>
              <a:buNone/>
              <a:defRPr sz="28699" b="1">
                <a:solidFill>
                  <a:schemeClr val="accent1"/>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
        <p:nvSpPr>
          <p:cNvPr id="59" name="Text Placeholder 86">
            <a:extLst>
              <a:ext uri="{FF2B5EF4-FFF2-40B4-BE49-F238E27FC236}">
                <a16:creationId xmlns:a16="http://schemas.microsoft.com/office/drawing/2014/main" id="{045C6565-3F5F-FBC3-0682-A7D8A2B0503E}"/>
              </a:ext>
            </a:extLst>
          </p:cNvPr>
          <p:cNvSpPr>
            <a:spLocks noGrp="1"/>
          </p:cNvSpPr>
          <p:nvPr>
            <p:ph type="body" sz="quarter" idx="17" hasCustomPrompt="1"/>
          </p:nvPr>
        </p:nvSpPr>
        <p:spPr>
          <a:xfrm rot="10800000" flipV="1">
            <a:off x="5729651" y="4384147"/>
            <a:ext cx="732700" cy="0"/>
          </a:xfrm>
          <a:ln w="6350">
            <a:solidFill>
              <a:schemeClr val="accent4"/>
            </a:solidFill>
          </a:ln>
        </p:spPr>
        <p:txBody>
          <a:bodyPr/>
          <a:lstStyle>
            <a:lvl1pPr>
              <a:defRPr sz="133" b="0">
                <a:solidFill>
                  <a:schemeClr val="tx1">
                    <a:alpha val="0"/>
                  </a:schemeClr>
                </a:solidFill>
              </a:defRPr>
            </a:lvl1pPr>
          </a:lstStyle>
          <a:p>
            <a:pPr lvl="0"/>
            <a:r>
              <a:rPr lang="en-US"/>
              <a:t>.</a:t>
            </a:r>
            <a:endParaRPr lang="en-GB"/>
          </a:p>
        </p:txBody>
      </p:sp>
      <p:sp>
        <p:nvSpPr>
          <p:cNvPr id="56" name="Title 1">
            <a:extLst>
              <a:ext uri="{FF2B5EF4-FFF2-40B4-BE49-F238E27FC236}">
                <a16:creationId xmlns:a16="http://schemas.microsoft.com/office/drawing/2014/main" id="{4E6AED9C-5BAA-E005-0727-046CD683EFA8}"/>
              </a:ext>
            </a:extLst>
          </p:cNvPr>
          <p:cNvSpPr>
            <a:spLocks noGrp="1"/>
          </p:cNvSpPr>
          <p:nvPr>
            <p:ph type="title" hasCustomPrompt="1"/>
          </p:nvPr>
        </p:nvSpPr>
        <p:spPr>
          <a:xfrm>
            <a:off x="612777" y="2024067"/>
            <a:ext cx="10966451" cy="2230437"/>
          </a:xfrm>
        </p:spPr>
        <p:txBody>
          <a:bodyPr anchor="t">
            <a:noAutofit/>
          </a:bodyPr>
          <a:lstStyle>
            <a:lvl1pPr algn="ctr">
              <a:defRPr sz="3600">
                <a:solidFill>
                  <a:schemeClr val="accent1"/>
                </a:solidFill>
              </a:defRPr>
            </a:lvl1pPr>
          </a:lstStyle>
          <a:p>
            <a:r>
              <a:rPr lang="en-US"/>
              <a:t>Insert quote here.”</a:t>
            </a:r>
            <a:endParaRPr lang="en-GB"/>
          </a:p>
        </p:txBody>
      </p:sp>
      <p:sp>
        <p:nvSpPr>
          <p:cNvPr id="57" name="Subtitle 2">
            <a:extLst>
              <a:ext uri="{FF2B5EF4-FFF2-40B4-BE49-F238E27FC236}">
                <a16:creationId xmlns:a16="http://schemas.microsoft.com/office/drawing/2014/main" id="{4473138B-3FF0-8AEC-C2B7-DB847681E7AA}"/>
              </a:ext>
            </a:extLst>
          </p:cNvPr>
          <p:cNvSpPr>
            <a:spLocks noGrp="1"/>
          </p:cNvSpPr>
          <p:nvPr>
            <p:ph type="subTitle" idx="1" hasCustomPrompt="1"/>
          </p:nvPr>
        </p:nvSpPr>
        <p:spPr>
          <a:xfrm>
            <a:off x="3657600" y="4637789"/>
            <a:ext cx="4876800" cy="647233"/>
          </a:xfrm>
        </p:spPr>
        <p:txBody>
          <a:bodyPr vert="horz" lIns="0" tIns="0" rIns="0" bIns="0" rtlCol="0">
            <a:noAutofit/>
          </a:bodyPr>
          <a:lstStyle>
            <a:lvl1pPr algn="ctr">
              <a:defRPr lang="en-GB" b="1" dirty="0"/>
            </a:lvl1pPr>
            <a:lvl2pPr algn="ctr">
              <a:defRPr/>
            </a:lvl2pPr>
          </a:lstStyle>
          <a:p>
            <a:pPr lvl="0"/>
            <a:r>
              <a:rPr lang="en-US"/>
              <a:t>Author’s name and surname</a:t>
            </a:r>
          </a:p>
          <a:p>
            <a:pPr lvl="1"/>
            <a:r>
              <a:rPr lang="en-US"/>
              <a:t>Job title</a:t>
            </a:r>
            <a:endParaRPr lang="en-GB"/>
          </a:p>
        </p:txBody>
      </p:sp>
      <p:sp>
        <p:nvSpPr>
          <p:cNvPr id="5" name="Slide Number Placeholder 4">
            <a:extLst>
              <a:ext uri="{FF2B5EF4-FFF2-40B4-BE49-F238E27FC236}">
                <a16:creationId xmlns:a16="http://schemas.microsoft.com/office/drawing/2014/main" id="{967329FD-4373-0876-EC81-83946AE296E6}"/>
              </a:ext>
            </a:extLst>
          </p:cNvPr>
          <p:cNvSpPr>
            <a:spLocks noGrp="1"/>
          </p:cNvSpPr>
          <p:nvPr>
            <p:ph type="sldNum" sz="quarter" idx="19"/>
          </p:nvPr>
        </p:nvSpPr>
        <p:spPr/>
        <p:txBody>
          <a:bodyPr/>
          <a:lstStyle>
            <a:lvl1pPr>
              <a:defRPr>
                <a:solidFill>
                  <a:schemeClr val="bg1"/>
                </a:solidFill>
              </a:defRPr>
            </a:lvl1pPr>
          </a:lstStyle>
          <a:p>
            <a:pPr algn="r"/>
            <a:fld id="{40AA5F45-CDE6-4EA8-991E-B18CC5F21F47}" type="slidenum">
              <a:rPr lang="en-GB" smtClean="0"/>
              <a:pPr algn="r"/>
              <a:t>‹#›</a:t>
            </a:fld>
            <a:endParaRPr lang="en-GB"/>
          </a:p>
        </p:txBody>
      </p:sp>
      <p:pic>
        <p:nvPicPr>
          <p:cNvPr id="36" name="Picture 3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17783" y="72888"/>
            <a:ext cx="1697566" cy="522936"/>
          </a:xfrm>
          <a:prstGeom prst="rect">
            <a:avLst/>
          </a:prstGeom>
        </p:spPr>
      </p:pic>
      <p:sp>
        <p:nvSpPr>
          <p:cNvPr id="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Tree>
    <p:extLst>
      <p:ext uri="{BB962C8B-B14F-4D97-AF65-F5344CB8AC3E}">
        <p14:creationId xmlns:p14="http://schemas.microsoft.com/office/powerpoint/2010/main" val="3919547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Quote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3" name="Text Placeholder 8">
            <a:extLst>
              <a:ext uri="{FF2B5EF4-FFF2-40B4-BE49-F238E27FC236}">
                <a16:creationId xmlns:a16="http://schemas.microsoft.com/office/drawing/2014/main" id="{2082B26D-F3A1-ED31-7866-08E2A2914EDA}"/>
              </a:ext>
            </a:extLst>
          </p:cNvPr>
          <p:cNvSpPr>
            <a:spLocks noGrp="1"/>
          </p:cNvSpPr>
          <p:nvPr>
            <p:ph type="body" sz="quarter" idx="15" hasCustomPrompt="1"/>
          </p:nvPr>
        </p:nvSpPr>
        <p:spPr>
          <a:xfrm>
            <a:off x="5157971" y="-312316"/>
            <a:ext cx="1876063" cy="4416465"/>
          </a:xfrm>
        </p:spPr>
        <p:txBody>
          <a:bodyPr wrap="square">
            <a:spAutoFit/>
          </a:bodyPr>
          <a:lstStyle>
            <a:lvl1pPr marL="0" indent="0" algn="l">
              <a:lnSpc>
                <a:spcPct val="100000"/>
              </a:lnSpc>
              <a:spcAft>
                <a:spcPts val="0"/>
              </a:spcAft>
              <a:buFont typeface="Arial" panose="020B0604020202020204" pitchFamily="34" charset="0"/>
              <a:buNone/>
              <a:defRPr sz="28699" b="1">
                <a:solidFill>
                  <a:schemeClr val="accent1"/>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
        <p:nvSpPr>
          <p:cNvPr id="6" name="Text Placeholder 86">
            <a:extLst>
              <a:ext uri="{FF2B5EF4-FFF2-40B4-BE49-F238E27FC236}">
                <a16:creationId xmlns:a16="http://schemas.microsoft.com/office/drawing/2014/main" id="{CB625E9A-F83C-3C1C-884E-0D67F007D594}"/>
              </a:ext>
            </a:extLst>
          </p:cNvPr>
          <p:cNvSpPr>
            <a:spLocks noGrp="1"/>
          </p:cNvSpPr>
          <p:nvPr>
            <p:ph type="body" sz="quarter" idx="17" hasCustomPrompt="1"/>
          </p:nvPr>
        </p:nvSpPr>
        <p:spPr>
          <a:xfrm rot="10800000" flipV="1">
            <a:off x="5729651" y="4384147"/>
            <a:ext cx="732700" cy="0"/>
          </a:xfrm>
          <a:ln w="6350">
            <a:solidFill>
              <a:schemeClr val="accent3"/>
            </a:solidFill>
          </a:ln>
        </p:spPr>
        <p:txBody>
          <a:bodyPr/>
          <a:lstStyle>
            <a:lvl1pPr>
              <a:defRPr sz="133" b="0">
                <a:solidFill>
                  <a:schemeClr val="tx1">
                    <a:alpha val="0"/>
                  </a:schemeClr>
                </a:solidFill>
              </a:defRPr>
            </a:lvl1pPr>
          </a:lstStyle>
          <a:p>
            <a:pPr lvl="0"/>
            <a:r>
              <a:rPr lang="en-US"/>
              <a:t>.</a:t>
            </a:r>
            <a:endParaRPr lang="en-GB"/>
          </a:p>
        </p:txBody>
      </p:sp>
      <p:sp>
        <p:nvSpPr>
          <p:cNvPr id="7" name="Subtitle 2">
            <a:extLst>
              <a:ext uri="{FF2B5EF4-FFF2-40B4-BE49-F238E27FC236}">
                <a16:creationId xmlns:a16="http://schemas.microsoft.com/office/drawing/2014/main" id="{073F23C2-1C39-668D-B9A5-A9350914EF9A}"/>
              </a:ext>
            </a:extLst>
          </p:cNvPr>
          <p:cNvSpPr>
            <a:spLocks noGrp="1"/>
          </p:cNvSpPr>
          <p:nvPr>
            <p:ph type="subTitle" idx="1" hasCustomPrompt="1"/>
          </p:nvPr>
        </p:nvSpPr>
        <p:spPr>
          <a:xfrm>
            <a:off x="3657600" y="4637789"/>
            <a:ext cx="4876800" cy="647233"/>
          </a:xfrm>
        </p:spPr>
        <p:txBody>
          <a:bodyPr vert="horz" lIns="0" tIns="0" rIns="0" bIns="0" rtlCol="0">
            <a:noAutofit/>
          </a:bodyPr>
          <a:lstStyle>
            <a:lvl1pPr algn="ctr">
              <a:defRPr lang="en-GB" b="1" dirty="0"/>
            </a:lvl1pPr>
            <a:lvl2pPr algn="ctr">
              <a:defRPr/>
            </a:lvl2pPr>
          </a:lstStyle>
          <a:p>
            <a:pPr lvl="0"/>
            <a:r>
              <a:rPr lang="en-US"/>
              <a:t>Author’s name and surname</a:t>
            </a:r>
          </a:p>
          <a:p>
            <a:pPr lvl="1"/>
            <a:r>
              <a:rPr lang="en-US"/>
              <a:t>Job title</a:t>
            </a:r>
            <a:endParaRPr lang="en-GB"/>
          </a:p>
        </p:txBody>
      </p:sp>
      <p:sp>
        <p:nvSpPr>
          <p:cNvPr id="8" name="Title 1">
            <a:extLst>
              <a:ext uri="{FF2B5EF4-FFF2-40B4-BE49-F238E27FC236}">
                <a16:creationId xmlns:a16="http://schemas.microsoft.com/office/drawing/2014/main" id="{F38E080B-6BE0-D102-53D2-8C22275061FE}"/>
              </a:ext>
            </a:extLst>
          </p:cNvPr>
          <p:cNvSpPr>
            <a:spLocks noGrp="1"/>
          </p:cNvSpPr>
          <p:nvPr>
            <p:ph type="title" hasCustomPrompt="1"/>
          </p:nvPr>
        </p:nvSpPr>
        <p:spPr>
          <a:xfrm>
            <a:off x="612777" y="2024067"/>
            <a:ext cx="10966451" cy="2230437"/>
          </a:xfrm>
        </p:spPr>
        <p:txBody>
          <a:bodyPr anchor="t">
            <a:noAutofit/>
          </a:bodyPr>
          <a:lstStyle>
            <a:lvl1pPr algn="ctr">
              <a:defRPr sz="3600">
                <a:solidFill>
                  <a:schemeClr val="accent1"/>
                </a:solidFill>
              </a:defRPr>
            </a:lvl1pPr>
          </a:lstStyle>
          <a:p>
            <a:r>
              <a:rPr lang="en-US"/>
              <a:t>Insert quote here.”</a:t>
            </a:r>
            <a:endParaRPr lang="en-GB"/>
          </a:p>
        </p:txBody>
      </p:sp>
      <p:sp>
        <p:nvSpPr>
          <p:cNvPr id="10" name="Slide Number Placeholder 9">
            <a:extLst>
              <a:ext uri="{FF2B5EF4-FFF2-40B4-BE49-F238E27FC236}">
                <a16:creationId xmlns:a16="http://schemas.microsoft.com/office/drawing/2014/main" id="{161E8BE6-42A1-0038-3F06-EC509766B2F7}"/>
              </a:ext>
            </a:extLst>
          </p:cNvPr>
          <p:cNvSpPr>
            <a:spLocks noGrp="1"/>
          </p:cNvSpPr>
          <p:nvPr>
            <p:ph type="sldNum" sz="quarter" idx="19"/>
          </p:nvPr>
        </p:nvSpPr>
        <p:spPr/>
        <p:txBody>
          <a:bodyPr/>
          <a:lstStyle>
            <a:lvl1pPr>
              <a:defRPr>
                <a:solidFill>
                  <a:schemeClr val="bg1"/>
                </a:solidFill>
              </a:defRPr>
            </a:lvl1pPr>
          </a:lstStyle>
          <a:p>
            <a:pPr algn="r"/>
            <a:fld id="{40AA5F45-CDE6-4EA8-991E-B18CC5F21F47}" type="slidenum">
              <a:rPr lang="en-GB" smtClean="0"/>
              <a:pPr algn="r"/>
              <a:t>‹#›</a:t>
            </a:fld>
            <a:endParaRPr lang="en-GB"/>
          </a:p>
        </p:txBody>
      </p:sp>
      <p:pic>
        <p:nvPicPr>
          <p:cNvPr id="26" name="Picture 2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17783" y="72888"/>
            <a:ext cx="1697566" cy="522936"/>
          </a:xfrm>
          <a:prstGeom prst="rect">
            <a:avLst/>
          </a:prstGeom>
        </p:spPr>
      </p:pic>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Tree>
    <p:extLst>
      <p:ext uri="{BB962C8B-B14F-4D97-AF65-F5344CB8AC3E}">
        <p14:creationId xmlns:p14="http://schemas.microsoft.com/office/powerpoint/2010/main" val="3318179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Quote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3" name="Text Placeholder 8">
            <a:extLst>
              <a:ext uri="{FF2B5EF4-FFF2-40B4-BE49-F238E27FC236}">
                <a16:creationId xmlns:a16="http://schemas.microsoft.com/office/drawing/2014/main" id="{2082B26D-F3A1-ED31-7866-08E2A2914EDA}"/>
              </a:ext>
            </a:extLst>
          </p:cNvPr>
          <p:cNvSpPr>
            <a:spLocks noGrp="1"/>
          </p:cNvSpPr>
          <p:nvPr>
            <p:ph type="body" sz="quarter" idx="15" hasCustomPrompt="1"/>
          </p:nvPr>
        </p:nvSpPr>
        <p:spPr>
          <a:xfrm>
            <a:off x="5157971" y="-312316"/>
            <a:ext cx="1876063" cy="4416465"/>
          </a:xfrm>
        </p:spPr>
        <p:txBody>
          <a:bodyPr wrap="square">
            <a:spAutoFit/>
          </a:bodyPr>
          <a:lstStyle>
            <a:lvl1pPr marL="0" indent="0" algn="l">
              <a:lnSpc>
                <a:spcPct val="100000"/>
              </a:lnSpc>
              <a:spcAft>
                <a:spcPts val="0"/>
              </a:spcAft>
              <a:buFont typeface="Arial" panose="020B0604020202020204" pitchFamily="34" charset="0"/>
              <a:buNone/>
              <a:defRPr sz="28699" b="1">
                <a:solidFill>
                  <a:schemeClr val="accent1"/>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
        <p:nvSpPr>
          <p:cNvPr id="8" name="Text Placeholder 86">
            <a:extLst>
              <a:ext uri="{FF2B5EF4-FFF2-40B4-BE49-F238E27FC236}">
                <a16:creationId xmlns:a16="http://schemas.microsoft.com/office/drawing/2014/main" id="{E3EA7152-9E6C-D123-2B80-A394EFABEA15}"/>
              </a:ext>
            </a:extLst>
          </p:cNvPr>
          <p:cNvSpPr>
            <a:spLocks noGrp="1"/>
          </p:cNvSpPr>
          <p:nvPr>
            <p:ph type="body" sz="quarter" idx="17" hasCustomPrompt="1"/>
          </p:nvPr>
        </p:nvSpPr>
        <p:spPr>
          <a:xfrm rot="10800000" flipV="1">
            <a:off x="5729651" y="4384147"/>
            <a:ext cx="732700" cy="0"/>
          </a:xfrm>
          <a:ln w="6350">
            <a:solidFill>
              <a:schemeClr val="accent6"/>
            </a:solidFill>
          </a:ln>
        </p:spPr>
        <p:txBody>
          <a:bodyPr/>
          <a:lstStyle>
            <a:lvl1pPr>
              <a:defRPr sz="133" b="0">
                <a:solidFill>
                  <a:schemeClr val="tx1">
                    <a:alpha val="0"/>
                  </a:schemeClr>
                </a:solidFill>
              </a:defRPr>
            </a:lvl1pPr>
          </a:lstStyle>
          <a:p>
            <a:pPr lvl="0"/>
            <a:r>
              <a:rPr lang="en-US"/>
              <a:t>.</a:t>
            </a:r>
            <a:endParaRPr lang="en-GB"/>
          </a:p>
        </p:txBody>
      </p:sp>
      <p:sp>
        <p:nvSpPr>
          <p:cNvPr id="9" name="Subtitle 2">
            <a:extLst>
              <a:ext uri="{FF2B5EF4-FFF2-40B4-BE49-F238E27FC236}">
                <a16:creationId xmlns:a16="http://schemas.microsoft.com/office/drawing/2014/main" id="{BACE55FE-C7EB-9867-C98E-097496AAF371}"/>
              </a:ext>
            </a:extLst>
          </p:cNvPr>
          <p:cNvSpPr>
            <a:spLocks noGrp="1"/>
          </p:cNvSpPr>
          <p:nvPr>
            <p:ph type="subTitle" idx="1" hasCustomPrompt="1"/>
          </p:nvPr>
        </p:nvSpPr>
        <p:spPr>
          <a:xfrm>
            <a:off x="3657600" y="4637789"/>
            <a:ext cx="4876800" cy="647233"/>
          </a:xfrm>
        </p:spPr>
        <p:txBody>
          <a:bodyPr vert="horz" lIns="0" tIns="0" rIns="0" bIns="0" rtlCol="0">
            <a:noAutofit/>
          </a:bodyPr>
          <a:lstStyle>
            <a:lvl1pPr algn="ctr">
              <a:defRPr lang="en-GB" b="1" dirty="0"/>
            </a:lvl1pPr>
            <a:lvl2pPr algn="ctr">
              <a:defRPr/>
            </a:lvl2pPr>
          </a:lstStyle>
          <a:p>
            <a:pPr lvl="0"/>
            <a:r>
              <a:rPr lang="en-US"/>
              <a:t>Author’s name and surname</a:t>
            </a:r>
          </a:p>
          <a:p>
            <a:pPr lvl="1"/>
            <a:r>
              <a:rPr lang="en-US"/>
              <a:t>Job title</a:t>
            </a:r>
            <a:endParaRPr lang="en-GB"/>
          </a:p>
        </p:txBody>
      </p:sp>
      <p:sp>
        <p:nvSpPr>
          <p:cNvPr id="10" name="Title 1">
            <a:extLst>
              <a:ext uri="{FF2B5EF4-FFF2-40B4-BE49-F238E27FC236}">
                <a16:creationId xmlns:a16="http://schemas.microsoft.com/office/drawing/2014/main" id="{01AAB207-CD79-8013-2C47-FA49A8371DC1}"/>
              </a:ext>
            </a:extLst>
          </p:cNvPr>
          <p:cNvSpPr>
            <a:spLocks noGrp="1"/>
          </p:cNvSpPr>
          <p:nvPr>
            <p:ph type="title" hasCustomPrompt="1"/>
          </p:nvPr>
        </p:nvSpPr>
        <p:spPr>
          <a:xfrm>
            <a:off x="612777" y="2024067"/>
            <a:ext cx="10966451" cy="2230437"/>
          </a:xfrm>
        </p:spPr>
        <p:txBody>
          <a:bodyPr anchor="t">
            <a:noAutofit/>
          </a:bodyPr>
          <a:lstStyle>
            <a:lvl1pPr algn="ctr">
              <a:defRPr sz="3600">
                <a:solidFill>
                  <a:schemeClr val="accent1"/>
                </a:solidFill>
              </a:defRPr>
            </a:lvl1pPr>
          </a:lstStyle>
          <a:p>
            <a:r>
              <a:rPr lang="en-US"/>
              <a:t>Insert quote here.”</a:t>
            </a:r>
            <a:endParaRPr lang="en-GB"/>
          </a:p>
        </p:txBody>
      </p:sp>
      <p:pic>
        <p:nvPicPr>
          <p:cNvPr id="26" name="Picture 2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17783" y="72888"/>
            <a:ext cx="1697566" cy="522936"/>
          </a:xfrm>
          <a:prstGeom prst="rect">
            <a:avLst/>
          </a:prstGeom>
        </p:spPr>
      </p:pic>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bg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1120993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Questi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B225B88B-2432-254D-C38F-BC572F14FA08}"/>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6115673"/>
            <a:ext cx="1862960" cy="573886"/>
          </a:xfrm>
          <a:prstGeom prst="rect">
            <a:avLst/>
          </a:prstGeom>
        </p:spPr>
      </p:pic>
      <p:sp>
        <p:nvSpPr>
          <p:cNvPr id="1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2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
        <p:nvSpPr>
          <p:cNvPr id="21" name="Title 1">
            <a:extLst>
              <a:ext uri="{FF2B5EF4-FFF2-40B4-BE49-F238E27FC236}">
                <a16:creationId xmlns:a16="http://schemas.microsoft.com/office/drawing/2014/main" id="{01AAB207-CD79-8013-2C47-FA49A8371DC1}"/>
              </a:ext>
            </a:extLst>
          </p:cNvPr>
          <p:cNvSpPr>
            <a:spLocks noGrp="1"/>
          </p:cNvSpPr>
          <p:nvPr>
            <p:ph type="title" hasCustomPrompt="1"/>
          </p:nvPr>
        </p:nvSpPr>
        <p:spPr>
          <a:xfrm>
            <a:off x="1302301" y="1685929"/>
            <a:ext cx="9587403" cy="2500225"/>
          </a:xfrm>
        </p:spPr>
        <p:txBody>
          <a:bodyPr anchor="t">
            <a:noAutofit/>
          </a:bodyPr>
          <a:lstStyle>
            <a:lvl1pPr algn="l">
              <a:defRPr sz="4400">
                <a:solidFill>
                  <a:schemeClr val="accent1"/>
                </a:solidFill>
              </a:defRPr>
            </a:lvl1pPr>
          </a:lstStyle>
          <a:p>
            <a:r>
              <a:rPr lang="en-GB"/>
              <a:t>Click to add text</a:t>
            </a:r>
          </a:p>
        </p:txBody>
      </p:sp>
    </p:spTree>
    <p:extLst>
      <p:ext uri="{BB962C8B-B14F-4D97-AF65-F5344CB8AC3E}">
        <p14:creationId xmlns:p14="http://schemas.microsoft.com/office/powerpoint/2010/main" val="534489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0" name="Title 1">
            <a:extLst>
              <a:ext uri="{FF2B5EF4-FFF2-40B4-BE49-F238E27FC236}">
                <a16:creationId xmlns:a16="http://schemas.microsoft.com/office/drawing/2014/main" id="{9DC1CE45-38A1-0299-E09F-76043F2922BC}"/>
              </a:ext>
            </a:extLst>
          </p:cNvPr>
          <p:cNvSpPr>
            <a:spLocks noGrp="1"/>
          </p:cNvSpPr>
          <p:nvPr>
            <p:ph type="ctrTitle" hasCustomPrompt="1"/>
          </p:nvPr>
        </p:nvSpPr>
        <p:spPr>
          <a:xfrm>
            <a:off x="611188" y="2109911"/>
            <a:ext cx="9760819" cy="609398"/>
          </a:xfrm>
        </p:spPr>
        <p:txBody>
          <a:bodyPr anchor="t">
            <a:spAutoFit/>
          </a:bodyPr>
          <a:lstStyle>
            <a:lvl1pPr algn="l">
              <a:defRPr sz="4400">
                <a:solidFill>
                  <a:schemeClr val="bg1"/>
                </a:solidFill>
              </a:defRPr>
            </a:lvl1pPr>
          </a:lstStyle>
          <a:p>
            <a:r>
              <a:rPr lang="en-US"/>
              <a:t>Click to add text</a:t>
            </a:r>
            <a:endParaRPr lang="en-GB"/>
          </a:p>
        </p:txBody>
      </p:sp>
      <p:sp>
        <p:nvSpPr>
          <p:cNvPr id="59" name="Footer Placeholder 58">
            <a:extLst>
              <a:ext uri="{FF2B5EF4-FFF2-40B4-BE49-F238E27FC236}">
                <a16:creationId xmlns:a16="http://schemas.microsoft.com/office/drawing/2014/main" id="{A1D3F72D-C5DC-EDE0-3295-6A6A9C0A525E}"/>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pic>
        <p:nvPicPr>
          <p:cNvPr id="60" name="Picture 5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3192288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B5E1A8-A7FB-768E-60EB-5A62D8635CB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47EA0EFA-F6B2-3D2C-6E9A-9CEA3D87B0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0B719581-A432-7282-AF6A-4D4EE3B911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BC28D5-6DE7-B17F-EF2B-A8C8FAE3043A}"/>
              </a:ext>
            </a:extLst>
          </p:cNvPr>
          <p:cNvSpPr>
            <a:spLocks noGrp="1"/>
          </p:cNvSpPr>
          <p:nvPr>
            <p:ph type="dt" sz="half" idx="10"/>
          </p:nvPr>
        </p:nvSpPr>
        <p:spPr/>
        <p:txBody>
          <a:bodyPr/>
          <a:lstStyle/>
          <a:p>
            <a:endParaRPr lang="es-CO"/>
          </a:p>
        </p:txBody>
      </p:sp>
      <p:sp>
        <p:nvSpPr>
          <p:cNvPr id="6" name="Marcador de pie de página 5">
            <a:extLst>
              <a:ext uri="{FF2B5EF4-FFF2-40B4-BE49-F238E27FC236}">
                <a16:creationId xmlns:a16="http://schemas.microsoft.com/office/drawing/2014/main" id="{51AFE575-4350-157F-881A-5C84CD5FF837}"/>
              </a:ext>
            </a:extLst>
          </p:cNvPr>
          <p:cNvSpPr>
            <a:spLocks noGrp="1"/>
          </p:cNvSpPr>
          <p:nvPr>
            <p:ph type="ftr" sz="quarter" idx="11"/>
          </p:nvPr>
        </p:nvSpPr>
        <p:spPr/>
        <p:txBody>
          <a:bodyPr/>
          <a:lstStyle/>
          <a:p>
            <a:r>
              <a:rPr lang="en-US"/>
              <a:t>For Institutional Use Only. Not for Public Distribution. ©2025 ARTHUR J. GALLAGHER &amp; CO.</a:t>
            </a:r>
            <a:endParaRPr lang="es-CO"/>
          </a:p>
        </p:txBody>
      </p:sp>
      <p:sp>
        <p:nvSpPr>
          <p:cNvPr id="7" name="Marcador de número de diapositiva 6">
            <a:extLst>
              <a:ext uri="{FF2B5EF4-FFF2-40B4-BE49-F238E27FC236}">
                <a16:creationId xmlns:a16="http://schemas.microsoft.com/office/drawing/2014/main" id="{677306B2-F3CD-4258-8F7A-D837306A2BF7}"/>
              </a:ext>
            </a:extLst>
          </p:cNvPr>
          <p:cNvSpPr>
            <a:spLocks noGrp="1"/>
          </p:cNvSpPr>
          <p:nvPr>
            <p:ph type="sldNum" sz="quarter" idx="12"/>
          </p:nvPr>
        </p:nvSpPr>
        <p:spPr/>
        <p:txBody>
          <a:bodyPr/>
          <a:lstStyle/>
          <a:p>
            <a:fld id="{0B695BBF-3E45-4238-B03D-7647152B0DA0}" type="slidenum">
              <a:rPr lang="es-CO" smtClean="0"/>
              <a:t>‹#›</a:t>
            </a:fld>
            <a:endParaRPr lang="es-CO"/>
          </a:p>
        </p:txBody>
      </p:sp>
    </p:spTree>
    <p:extLst>
      <p:ext uri="{BB962C8B-B14F-4D97-AF65-F5344CB8AC3E}">
        <p14:creationId xmlns:p14="http://schemas.microsoft.com/office/powerpoint/2010/main" val="149404461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Closing 1x 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1" name="Text Placeholder 86">
            <a:extLst>
              <a:ext uri="{FF2B5EF4-FFF2-40B4-BE49-F238E27FC236}">
                <a16:creationId xmlns:a16="http://schemas.microsoft.com/office/drawing/2014/main" id="{694F8FBB-9AAE-569B-53D6-7158D9823777}"/>
              </a:ext>
            </a:extLst>
          </p:cNvPr>
          <p:cNvSpPr>
            <a:spLocks noGrp="1"/>
          </p:cNvSpPr>
          <p:nvPr>
            <p:ph type="body" sz="quarter" idx="17" hasCustomPrompt="1"/>
          </p:nvPr>
        </p:nvSpPr>
        <p:spPr>
          <a:xfrm rot="10800000" flipV="1">
            <a:off x="611191" y="1630133"/>
            <a:ext cx="732700" cy="0"/>
          </a:xfrm>
          <a:ln w="6350">
            <a:solidFill>
              <a:schemeClr val="bg1"/>
            </a:solidFill>
          </a:ln>
        </p:spPr>
        <p:txBody>
          <a:bodyPr/>
          <a:lstStyle>
            <a:lvl1pPr>
              <a:defRPr sz="133" b="0">
                <a:solidFill>
                  <a:schemeClr val="bg1"/>
                </a:solidFill>
              </a:defRPr>
            </a:lvl1pPr>
          </a:lstStyle>
          <a:p>
            <a:pPr lvl="0"/>
            <a:r>
              <a:rPr lang="en-US"/>
              <a:t>.</a:t>
            </a:r>
            <a:endParaRPr lang="en-GB"/>
          </a:p>
        </p:txBody>
      </p:sp>
      <p:sp>
        <p:nvSpPr>
          <p:cNvPr id="109" name="Subtitle 2">
            <a:extLst>
              <a:ext uri="{FF2B5EF4-FFF2-40B4-BE49-F238E27FC236}">
                <a16:creationId xmlns:a16="http://schemas.microsoft.com/office/drawing/2014/main" id="{DED33464-27EA-6A94-B7CB-864F7FE087A7}"/>
              </a:ext>
            </a:extLst>
          </p:cNvPr>
          <p:cNvSpPr>
            <a:spLocks noGrp="1"/>
          </p:cNvSpPr>
          <p:nvPr>
            <p:ph type="subTitle" idx="1" hasCustomPrompt="1"/>
          </p:nvPr>
        </p:nvSpPr>
        <p:spPr>
          <a:xfrm>
            <a:off x="606153" y="2030040"/>
            <a:ext cx="9760819" cy="689269"/>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110" name="Title 1">
            <a:extLst>
              <a:ext uri="{FF2B5EF4-FFF2-40B4-BE49-F238E27FC236}">
                <a16:creationId xmlns:a16="http://schemas.microsoft.com/office/drawing/2014/main" id="{9DC1CE45-38A1-0299-E09F-76043F2922BC}"/>
              </a:ext>
            </a:extLst>
          </p:cNvPr>
          <p:cNvSpPr>
            <a:spLocks noGrp="1"/>
          </p:cNvSpPr>
          <p:nvPr>
            <p:ph type="ctrTitle" hasCustomPrompt="1"/>
          </p:nvPr>
        </p:nvSpPr>
        <p:spPr>
          <a:xfrm>
            <a:off x="611188" y="620832"/>
            <a:ext cx="9760819" cy="609398"/>
          </a:xfrm>
        </p:spPr>
        <p:txBody>
          <a:bodyPr anchor="t">
            <a:spAutoFit/>
          </a:bodyPr>
          <a:lstStyle>
            <a:lvl1pPr algn="l">
              <a:defRPr sz="4400">
                <a:solidFill>
                  <a:schemeClr val="bg1"/>
                </a:solidFill>
              </a:defRPr>
            </a:lvl1pPr>
          </a:lstStyle>
          <a:p>
            <a:r>
              <a:rPr lang="en-US"/>
              <a:t>Click to add title</a:t>
            </a:r>
            <a:endParaRPr lang="en-GB"/>
          </a:p>
        </p:txBody>
      </p:sp>
      <p:sp>
        <p:nvSpPr>
          <p:cNvPr id="6" name="Text Placeholder 30">
            <a:extLst>
              <a:ext uri="{FF2B5EF4-FFF2-40B4-BE49-F238E27FC236}">
                <a16:creationId xmlns:a16="http://schemas.microsoft.com/office/drawing/2014/main" id="{EC21E620-A9DD-B7A4-A39F-1939D28190A5}"/>
              </a:ext>
            </a:extLst>
          </p:cNvPr>
          <p:cNvSpPr>
            <a:spLocks noGrp="1"/>
          </p:cNvSpPr>
          <p:nvPr>
            <p:ph type="body" sz="quarter" idx="36" hasCustomPrompt="1"/>
          </p:nvPr>
        </p:nvSpPr>
        <p:spPr>
          <a:xfrm>
            <a:off x="606155" y="3355150"/>
            <a:ext cx="7242447" cy="1458000"/>
          </a:xfrm>
        </p:spPr>
        <p:txBody>
          <a:bodyPr anchor="ctr"/>
          <a:lstStyle>
            <a:lvl1pPr>
              <a:defRPr sz="1800" b="1">
                <a:solidFill>
                  <a:schemeClr val="bg1"/>
                </a:solidFill>
              </a:defRPr>
            </a:lvl1pPr>
            <a:lvl2pPr marL="0" indent="0">
              <a:buFont typeface="Arial" panose="020B0604020202020204" pitchFamily="34" charset="0"/>
              <a:buNone/>
              <a:defRPr sz="1400">
                <a:solidFill>
                  <a:schemeClr val="bg1"/>
                </a:solidFill>
              </a:defRPr>
            </a:lvl2pPr>
            <a:lvl3pPr marL="0" indent="0">
              <a:buNone/>
              <a:defRPr sz="14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59" name="Footer Placeholder 58">
            <a:extLst>
              <a:ext uri="{FF2B5EF4-FFF2-40B4-BE49-F238E27FC236}">
                <a16:creationId xmlns:a16="http://schemas.microsoft.com/office/drawing/2014/main" id="{A1D3F72D-C5DC-EDE0-3295-6A6A9C0A525E}"/>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pic>
        <p:nvPicPr>
          <p:cNvPr id="60" name="Picture 5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185292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losing 2x 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1" name="Text Placeholder 18">
            <a:extLst>
              <a:ext uri="{FF2B5EF4-FFF2-40B4-BE49-F238E27FC236}">
                <a16:creationId xmlns:a16="http://schemas.microsoft.com/office/drawing/2014/main" id="{01D4CB69-AFC3-021D-287C-48B061F79A17}"/>
              </a:ext>
            </a:extLst>
          </p:cNvPr>
          <p:cNvSpPr>
            <a:spLocks noGrp="1"/>
          </p:cNvSpPr>
          <p:nvPr>
            <p:ph type="body" sz="quarter" idx="26" hasCustomPrompt="1"/>
          </p:nvPr>
        </p:nvSpPr>
        <p:spPr>
          <a:xfrm rot="16200000">
            <a:off x="3720018" y="3904925"/>
            <a:ext cx="1097280" cy="0"/>
          </a:xfrm>
          <a:prstGeom prst="rect">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2" name="Text Placeholder 30">
            <a:extLst>
              <a:ext uri="{FF2B5EF4-FFF2-40B4-BE49-F238E27FC236}">
                <a16:creationId xmlns:a16="http://schemas.microsoft.com/office/drawing/2014/main" id="{BA054A17-8A87-16A4-D62F-4748A4B12D7F}"/>
              </a:ext>
            </a:extLst>
          </p:cNvPr>
          <p:cNvSpPr>
            <a:spLocks noGrp="1"/>
          </p:cNvSpPr>
          <p:nvPr>
            <p:ph type="body" sz="quarter" idx="27" hasCustomPrompt="1"/>
          </p:nvPr>
        </p:nvSpPr>
        <p:spPr>
          <a:xfrm>
            <a:off x="611190" y="3356285"/>
            <a:ext cx="365760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5" name="Text Placeholder 30">
            <a:extLst>
              <a:ext uri="{FF2B5EF4-FFF2-40B4-BE49-F238E27FC236}">
                <a16:creationId xmlns:a16="http://schemas.microsoft.com/office/drawing/2014/main" id="{133C282B-71F8-8409-4DAD-74DD7376C486}"/>
              </a:ext>
            </a:extLst>
          </p:cNvPr>
          <p:cNvSpPr>
            <a:spLocks noGrp="1"/>
          </p:cNvSpPr>
          <p:nvPr>
            <p:ph type="body" sz="quarter" idx="28" hasCustomPrompt="1"/>
          </p:nvPr>
        </p:nvSpPr>
        <p:spPr>
          <a:xfrm>
            <a:off x="4436039" y="3356285"/>
            <a:ext cx="365760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70" name="Subtitle 2">
            <a:extLst>
              <a:ext uri="{FF2B5EF4-FFF2-40B4-BE49-F238E27FC236}">
                <a16:creationId xmlns:a16="http://schemas.microsoft.com/office/drawing/2014/main" id="{DAD1B931-F328-E81A-80FA-36FD28A08ADF}"/>
              </a:ext>
            </a:extLst>
          </p:cNvPr>
          <p:cNvSpPr>
            <a:spLocks noGrp="1"/>
          </p:cNvSpPr>
          <p:nvPr>
            <p:ph type="subTitle" idx="1" hasCustomPrompt="1"/>
          </p:nvPr>
        </p:nvSpPr>
        <p:spPr>
          <a:xfrm>
            <a:off x="606153" y="2030040"/>
            <a:ext cx="9760819" cy="689269"/>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71" name="Title 1">
            <a:extLst>
              <a:ext uri="{FF2B5EF4-FFF2-40B4-BE49-F238E27FC236}">
                <a16:creationId xmlns:a16="http://schemas.microsoft.com/office/drawing/2014/main" id="{8E038C8A-FADC-3ECC-18A3-D94F3405B1BD}"/>
              </a:ext>
            </a:extLst>
          </p:cNvPr>
          <p:cNvSpPr>
            <a:spLocks noGrp="1"/>
          </p:cNvSpPr>
          <p:nvPr>
            <p:ph type="ctrTitle" hasCustomPrompt="1"/>
          </p:nvPr>
        </p:nvSpPr>
        <p:spPr>
          <a:xfrm>
            <a:off x="611188" y="620832"/>
            <a:ext cx="9760819" cy="609398"/>
          </a:xfrm>
        </p:spPr>
        <p:txBody>
          <a:bodyPr anchor="t">
            <a:spAutoFit/>
          </a:bodyPr>
          <a:lstStyle>
            <a:lvl1pPr algn="l">
              <a:defRPr sz="4400">
                <a:solidFill>
                  <a:schemeClr val="bg1"/>
                </a:solidFill>
              </a:defRPr>
            </a:lvl1pPr>
          </a:lstStyle>
          <a:p>
            <a:r>
              <a:rPr lang="en-US"/>
              <a:t>Click to add title</a:t>
            </a:r>
            <a:endParaRPr lang="en-GB"/>
          </a:p>
        </p:txBody>
      </p:sp>
      <p:sp>
        <p:nvSpPr>
          <p:cNvPr id="72" name="Text Placeholder 86">
            <a:extLst>
              <a:ext uri="{FF2B5EF4-FFF2-40B4-BE49-F238E27FC236}">
                <a16:creationId xmlns:a16="http://schemas.microsoft.com/office/drawing/2014/main" id="{90B46E8B-CE4D-8D92-CA3E-B55ADE92454A}"/>
              </a:ext>
            </a:extLst>
          </p:cNvPr>
          <p:cNvSpPr>
            <a:spLocks noGrp="1"/>
          </p:cNvSpPr>
          <p:nvPr>
            <p:ph type="body" sz="quarter" idx="17" hasCustomPrompt="1"/>
          </p:nvPr>
        </p:nvSpPr>
        <p:spPr>
          <a:xfrm rot="10800000" flipV="1">
            <a:off x="611191" y="1630133"/>
            <a:ext cx="732700" cy="0"/>
          </a:xfrm>
          <a:ln w="6350">
            <a:solidFill>
              <a:schemeClr val="bg1"/>
            </a:solidFill>
          </a:ln>
        </p:spPr>
        <p:txBody>
          <a:bodyPr/>
          <a:lstStyle>
            <a:lvl1pPr>
              <a:defRPr sz="133" b="0">
                <a:solidFill>
                  <a:schemeClr val="bg1"/>
                </a:solidFill>
              </a:defRPr>
            </a:lvl1pPr>
          </a:lstStyle>
          <a:p>
            <a:pPr lvl="0"/>
            <a:r>
              <a:rPr lang="en-US"/>
              <a:t>.</a:t>
            </a:r>
            <a:endParaRPr lang="en-GB"/>
          </a:p>
        </p:txBody>
      </p:sp>
      <p:sp>
        <p:nvSpPr>
          <p:cNvPr id="73" name="Footer Placeholder 58">
            <a:extLst>
              <a:ext uri="{FF2B5EF4-FFF2-40B4-BE49-F238E27FC236}">
                <a16:creationId xmlns:a16="http://schemas.microsoft.com/office/drawing/2014/main" id="{31C11C8F-2178-9E0A-D5E8-E7BD18B9FFE5}"/>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pic>
        <p:nvPicPr>
          <p:cNvPr id="74" name="Picture 7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2563375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Closing 3x 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1" name="Text Placeholder 18">
            <a:extLst>
              <a:ext uri="{FF2B5EF4-FFF2-40B4-BE49-F238E27FC236}">
                <a16:creationId xmlns:a16="http://schemas.microsoft.com/office/drawing/2014/main" id="{01D4CB69-AFC3-021D-287C-48B061F79A17}"/>
              </a:ext>
            </a:extLst>
          </p:cNvPr>
          <p:cNvSpPr>
            <a:spLocks noGrp="1"/>
          </p:cNvSpPr>
          <p:nvPr>
            <p:ph type="body" sz="quarter" idx="26" hasCustomPrompt="1"/>
          </p:nvPr>
        </p:nvSpPr>
        <p:spPr>
          <a:xfrm rot="16200000">
            <a:off x="2805750" y="3904925"/>
            <a:ext cx="1097280" cy="0"/>
          </a:xfrm>
          <a:prstGeom prst="rect">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2" name="Text Placeholder 30">
            <a:extLst>
              <a:ext uri="{FF2B5EF4-FFF2-40B4-BE49-F238E27FC236}">
                <a16:creationId xmlns:a16="http://schemas.microsoft.com/office/drawing/2014/main" id="{BA054A17-8A87-16A4-D62F-4748A4B12D7F}"/>
              </a:ext>
            </a:extLst>
          </p:cNvPr>
          <p:cNvSpPr>
            <a:spLocks noGrp="1"/>
          </p:cNvSpPr>
          <p:nvPr>
            <p:ph type="body" sz="quarter" idx="27" hasCustomPrompt="1"/>
          </p:nvPr>
        </p:nvSpPr>
        <p:spPr>
          <a:xfrm>
            <a:off x="611190" y="3356285"/>
            <a:ext cx="274320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5" name="Text Placeholder 30">
            <a:extLst>
              <a:ext uri="{FF2B5EF4-FFF2-40B4-BE49-F238E27FC236}">
                <a16:creationId xmlns:a16="http://schemas.microsoft.com/office/drawing/2014/main" id="{133C282B-71F8-8409-4DAD-74DD7376C486}"/>
              </a:ext>
            </a:extLst>
          </p:cNvPr>
          <p:cNvSpPr>
            <a:spLocks noGrp="1"/>
          </p:cNvSpPr>
          <p:nvPr>
            <p:ph type="body" sz="quarter" idx="28" hasCustomPrompt="1"/>
          </p:nvPr>
        </p:nvSpPr>
        <p:spPr>
          <a:xfrm>
            <a:off x="3503514" y="3356285"/>
            <a:ext cx="274320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7" name="Text Placeholder 30">
            <a:extLst>
              <a:ext uri="{FF2B5EF4-FFF2-40B4-BE49-F238E27FC236}">
                <a16:creationId xmlns:a16="http://schemas.microsoft.com/office/drawing/2014/main" id="{AB9839E1-E341-5193-9A07-548DA2A70465}"/>
              </a:ext>
            </a:extLst>
          </p:cNvPr>
          <p:cNvSpPr>
            <a:spLocks noGrp="1"/>
          </p:cNvSpPr>
          <p:nvPr>
            <p:ph type="body" sz="quarter" idx="30" hasCustomPrompt="1"/>
          </p:nvPr>
        </p:nvSpPr>
        <p:spPr>
          <a:xfrm>
            <a:off x="6395838" y="3356285"/>
            <a:ext cx="274320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9" name="Text Placeholder 18">
            <a:extLst>
              <a:ext uri="{FF2B5EF4-FFF2-40B4-BE49-F238E27FC236}">
                <a16:creationId xmlns:a16="http://schemas.microsoft.com/office/drawing/2014/main" id="{7FAF708D-9AB4-8104-7DC9-4BECF8D3442A}"/>
              </a:ext>
            </a:extLst>
          </p:cNvPr>
          <p:cNvSpPr>
            <a:spLocks noGrp="1"/>
          </p:cNvSpPr>
          <p:nvPr>
            <p:ph type="body" sz="quarter" idx="32" hasCustomPrompt="1"/>
          </p:nvPr>
        </p:nvSpPr>
        <p:spPr>
          <a:xfrm rot="16200000">
            <a:off x="5698074" y="3904926"/>
            <a:ext cx="1097280" cy="0"/>
          </a:xfrm>
          <a:prstGeom prst="rect">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70" name="Subtitle 2">
            <a:extLst>
              <a:ext uri="{FF2B5EF4-FFF2-40B4-BE49-F238E27FC236}">
                <a16:creationId xmlns:a16="http://schemas.microsoft.com/office/drawing/2014/main" id="{DAD1B931-F328-E81A-80FA-36FD28A08ADF}"/>
              </a:ext>
            </a:extLst>
          </p:cNvPr>
          <p:cNvSpPr>
            <a:spLocks noGrp="1"/>
          </p:cNvSpPr>
          <p:nvPr>
            <p:ph type="subTitle" idx="1" hasCustomPrompt="1"/>
          </p:nvPr>
        </p:nvSpPr>
        <p:spPr>
          <a:xfrm>
            <a:off x="606153" y="2030040"/>
            <a:ext cx="9760819" cy="689269"/>
          </a:xfrm>
        </p:spPr>
        <p:txBody>
          <a:bodyPr>
            <a:normAutofit/>
          </a:bodyPr>
          <a:lstStyle>
            <a:lvl1pPr marL="0" indent="0" algn="l">
              <a:buNone/>
              <a:defRPr sz="2000" b="0" baseline="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71" name="Title 1">
            <a:extLst>
              <a:ext uri="{FF2B5EF4-FFF2-40B4-BE49-F238E27FC236}">
                <a16:creationId xmlns:a16="http://schemas.microsoft.com/office/drawing/2014/main" id="{8E038C8A-FADC-3ECC-18A3-D94F3405B1BD}"/>
              </a:ext>
            </a:extLst>
          </p:cNvPr>
          <p:cNvSpPr>
            <a:spLocks noGrp="1"/>
          </p:cNvSpPr>
          <p:nvPr>
            <p:ph type="ctrTitle" hasCustomPrompt="1"/>
          </p:nvPr>
        </p:nvSpPr>
        <p:spPr>
          <a:xfrm>
            <a:off x="611188" y="620832"/>
            <a:ext cx="9760819" cy="609398"/>
          </a:xfrm>
        </p:spPr>
        <p:txBody>
          <a:bodyPr anchor="t">
            <a:spAutoFit/>
          </a:bodyPr>
          <a:lstStyle>
            <a:lvl1pPr algn="l">
              <a:defRPr sz="4400">
                <a:solidFill>
                  <a:schemeClr val="bg1"/>
                </a:solidFill>
              </a:defRPr>
            </a:lvl1pPr>
          </a:lstStyle>
          <a:p>
            <a:r>
              <a:rPr lang="en-US"/>
              <a:t>Click to add title</a:t>
            </a:r>
            <a:endParaRPr lang="en-GB"/>
          </a:p>
        </p:txBody>
      </p:sp>
      <p:sp>
        <p:nvSpPr>
          <p:cNvPr id="72" name="Text Placeholder 86">
            <a:extLst>
              <a:ext uri="{FF2B5EF4-FFF2-40B4-BE49-F238E27FC236}">
                <a16:creationId xmlns:a16="http://schemas.microsoft.com/office/drawing/2014/main" id="{90B46E8B-CE4D-8D92-CA3E-B55ADE92454A}"/>
              </a:ext>
            </a:extLst>
          </p:cNvPr>
          <p:cNvSpPr>
            <a:spLocks noGrp="1"/>
          </p:cNvSpPr>
          <p:nvPr>
            <p:ph type="body" sz="quarter" idx="17" hasCustomPrompt="1"/>
          </p:nvPr>
        </p:nvSpPr>
        <p:spPr>
          <a:xfrm rot="10800000" flipV="1">
            <a:off x="611191" y="1630133"/>
            <a:ext cx="732700" cy="0"/>
          </a:xfrm>
          <a:ln w="6350">
            <a:solidFill>
              <a:schemeClr val="bg1"/>
            </a:solidFill>
          </a:ln>
        </p:spPr>
        <p:txBody>
          <a:bodyPr/>
          <a:lstStyle>
            <a:lvl1pPr>
              <a:defRPr sz="133" b="0">
                <a:solidFill>
                  <a:schemeClr val="bg1"/>
                </a:solidFill>
              </a:defRPr>
            </a:lvl1pPr>
          </a:lstStyle>
          <a:p>
            <a:pPr lvl="0"/>
            <a:r>
              <a:rPr lang="en-US"/>
              <a:t>.</a:t>
            </a:r>
            <a:endParaRPr lang="en-GB"/>
          </a:p>
        </p:txBody>
      </p:sp>
      <p:sp>
        <p:nvSpPr>
          <p:cNvPr id="73" name="Footer Placeholder 58">
            <a:extLst>
              <a:ext uri="{FF2B5EF4-FFF2-40B4-BE49-F238E27FC236}">
                <a16:creationId xmlns:a16="http://schemas.microsoft.com/office/drawing/2014/main" id="{31C11C8F-2178-9E0A-D5E8-E7BD18B9FFE5}"/>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pic>
        <p:nvPicPr>
          <p:cNvPr id="74" name="Picture 7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4249236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losing image 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9" name="Subtitle 2">
            <a:extLst>
              <a:ext uri="{FF2B5EF4-FFF2-40B4-BE49-F238E27FC236}">
                <a16:creationId xmlns:a16="http://schemas.microsoft.com/office/drawing/2014/main" id="{DED33464-27EA-6A94-B7CB-864F7FE087A7}"/>
              </a:ext>
            </a:extLst>
          </p:cNvPr>
          <p:cNvSpPr>
            <a:spLocks noGrp="1"/>
          </p:cNvSpPr>
          <p:nvPr>
            <p:ph type="subTitle" idx="1" hasCustomPrompt="1"/>
          </p:nvPr>
        </p:nvSpPr>
        <p:spPr>
          <a:xfrm>
            <a:off x="606153" y="2030040"/>
            <a:ext cx="9760819" cy="689269"/>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110" name="Title 1">
            <a:extLst>
              <a:ext uri="{FF2B5EF4-FFF2-40B4-BE49-F238E27FC236}">
                <a16:creationId xmlns:a16="http://schemas.microsoft.com/office/drawing/2014/main" id="{9DC1CE45-38A1-0299-E09F-76043F2922BC}"/>
              </a:ext>
            </a:extLst>
          </p:cNvPr>
          <p:cNvSpPr>
            <a:spLocks noGrp="1"/>
          </p:cNvSpPr>
          <p:nvPr>
            <p:ph type="ctrTitle" hasCustomPrompt="1"/>
          </p:nvPr>
        </p:nvSpPr>
        <p:spPr>
          <a:xfrm>
            <a:off x="611188" y="620832"/>
            <a:ext cx="9760819" cy="609398"/>
          </a:xfrm>
        </p:spPr>
        <p:txBody>
          <a:bodyPr anchor="t">
            <a:spAutoFit/>
          </a:bodyPr>
          <a:lstStyle>
            <a:lvl1pPr algn="l">
              <a:defRPr sz="4400">
                <a:solidFill>
                  <a:schemeClr val="bg1"/>
                </a:solidFill>
              </a:defRPr>
            </a:lvl1pPr>
          </a:lstStyle>
          <a:p>
            <a:r>
              <a:rPr lang="en-US"/>
              <a:t>Click to add title</a:t>
            </a:r>
            <a:endParaRPr lang="en-GB"/>
          </a:p>
        </p:txBody>
      </p:sp>
      <p:sp>
        <p:nvSpPr>
          <p:cNvPr id="111" name="Text Placeholder 86">
            <a:extLst>
              <a:ext uri="{FF2B5EF4-FFF2-40B4-BE49-F238E27FC236}">
                <a16:creationId xmlns:a16="http://schemas.microsoft.com/office/drawing/2014/main" id="{694F8FBB-9AAE-569B-53D6-7158D9823777}"/>
              </a:ext>
            </a:extLst>
          </p:cNvPr>
          <p:cNvSpPr>
            <a:spLocks noGrp="1"/>
          </p:cNvSpPr>
          <p:nvPr>
            <p:ph type="body" sz="quarter" idx="17" hasCustomPrompt="1"/>
          </p:nvPr>
        </p:nvSpPr>
        <p:spPr>
          <a:xfrm rot="10800000" flipV="1">
            <a:off x="611191" y="1630133"/>
            <a:ext cx="732700" cy="0"/>
          </a:xfrm>
          <a:ln w="6350">
            <a:solidFill>
              <a:schemeClr val="bg1"/>
            </a:solidFill>
          </a:ln>
        </p:spPr>
        <p:txBody>
          <a:bodyPr/>
          <a:lstStyle>
            <a:lvl1pPr>
              <a:defRPr sz="133" b="0">
                <a:solidFill>
                  <a:schemeClr val="bg1"/>
                </a:solidFill>
              </a:defRPr>
            </a:lvl1pPr>
          </a:lstStyle>
          <a:p>
            <a:pPr lvl="0"/>
            <a:r>
              <a:rPr lang="en-US"/>
              <a:t>.</a:t>
            </a:r>
            <a:endParaRPr lang="en-GB"/>
          </a:p>
        </p:txBody>
      </p:sp>
      <p:sp>
        <p:nvSpPr>
          <p:cNvPr id="5" name="Picture Placeholder 18">
            <a:extLst>
              <a:ext uri="{FF2B5EF4-FFF2-40B4-BE49-F238E27FC236}">
                <a16:creationId xmlns:a16="http://schemas.microsoft.com/office/drawing/2014/main" id="{FFB088B5-C5C6-2773-8740-B855DDEAEA98}"/>
              </a:ext>
            </a:extLst>
          </p:cNvPr>
          <p:cNvSpPr>
            <a:spLocks noGrp="1"/>
          </p:cNvSpPr>
          <p:nvPr>
            <p:ph type="pic" sz="quarter" idx="35"/>
          </p:nvPr>
        </p:nvSpPr>
        <p:spPr>
          <a:xfrm>
            <a:off x="611257" y="3355150"/>
            <a:ext cx="1458000" cy="1458000"/>
          </a:xfrm>
          <a:prstGeom prst="ellipse">
            <a:avLst/>
          </a:prstGeom>
          <a:solidFill>
            <a:schemeClr val="bg1"/>
          </a:solidFill>
        </p:spPr>
        <p:txBody>
          <a:bodyPr/>
          <a:lstStyle/>
          <a:p>
            <a:endParaRPr lang="en-GB"/>
          </a:p>
        </p:txBody>
      </p:sp>
      <p:sp>
        <p:nvSpPr>
          <p:cNvPr id="6" name="Text Placeholder 30">
            <a:extLst>
              <a:ext uri="{FF2B5EF4-FFF2-40B4-BE49-F238E27FC236}">
                <a16:creationId xmlns:a16="http://schemas.microsoft.com/office/drawing/2014/main" id="{EC21E620-A9DD-B7A4-A39F-1939D28190A5}"/>
              </a:ext>
            </a:extLst>
          </p:cNvPr>
          <p:cNvSpPr>
            <a:spLocks noGrp="1"/>
          </p:cNvSpPr>
          <p:nvPr>
            <p:ph type="body" sz="quarter" idx="36" hasCustomPrompt="1"/>
          </p:nvPr>
        </p:nvSpPr>
        <p:spPr>
          <a:xfrm>
            <a:off x="2281061" y="3355150"/>
            <a:ext cx="5567539" cy="1458000"/>
          </a:xfrm>
        </p:spPr>
        <p:txBody>
          <a:bodyPr anchor="ctr"/>
          <a:lstStyle>
            <a:lvl1pPr>
              <a:defRPr sz="1800" b="1">
                <a:solidFill>
                  <a:schemeClr val="bg1"/>
                </a:solidFill>
              </a:defRPr>
            </a:lvl1pPr>
            <a:lvl2pPr marL="0" indent="0">
              <a:buFont typeface="Arial" panose="020B0604020202020204" pitchFamily="34" charset="0"/>
              <a:buNone/>
              <a:defRPr sz="1400">
                <a:solidFill>
                  <a:schemeClr val="bg1"/>
                </a:solidFill>
              </a:defRPr>
            </a:lvl2pPr>
            <a:lvl3pPr marL="0" indent="0">
              <a:buNone/>
              <a:defRPr sz="14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59" name="Footer Placeholder 58">
            <a:extLst>
              <a:ext uri="{FF2B5EF4-FFF2-40B4-BE49-F238E27FC236}">
                <a16:creationId xmlns:a16="http://schemas.microsoft.com/office/drawing/2014/main" id="{A1D3F72D-C5DC-EDE0-3295-6A6A9C0A525E}"/>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pic>
        <p:nvPicPr>
          <p:cNvPr id="60" name="Picture 5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2464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losing image 2x 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1" name="Text Placeholder 18">
            <a:extLst>
              <a:ext uri="{FF2B5EF4-FFF2-40B4-BE49-F238E27FC236}">
                <a16:creationId xmlns:a16="http://schemas.microsoft.com/office/drawing/2014/main" id="{01D4CB69-AFC3-021D-287C-48B061F79A17}"/>
              </a:ext>
            </a:extLst>
          </p:cNvPr>
          <p:cNvSpPr>
            <a:spLocks noGrp="1"/>
          </p:cNvSpPr>
          <p:nvPr>
            <p:ph type="body" sz="quarter" idx="26" hasCustomPrompt="1"/>
          </p:nvPr>
        </p:nvSpPr>
        <p:spPr>
          <a:xfrm rot="16200000">
            <a:off x="2918918" y="3986859"/>
            <a:ext cx="2377440" cy="0"/>
          </a:xfrm>
          <a:prstGeom prst="rect">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2" name="Text Placeholder 30">
            <a:extLst>
              <a:ext uri="{FF2B5EF4-FFF2-40B4-BE49-F238E27FC236}">
                <a16:creationId xmlns:a16="http://schemas.microsoft.com/office/drawing/2014/main" id="{BA054A17-8A87-16A4-D62F-4748A4B12D7F}"/>
              </a:ext>
            </a:extLst>
          </p:cNvPr>
          <p:cNvSpPr>
            <a:spLocks noGrp="1"/>
          </p:cNvSpPr>
          <p:nvPr>
            <p:ph type="body" sz="quarter" idx="27" hasCustomPrompt="1"/>
          </p:nvPr>
        </p:nvSpPr>
        <p:spPr>
          <a:xfrm>
            <a:off x="611190" y="4092594"/>
            <a:ext cx="347472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4" name="Picture Placeholder 18">
            <a:extLst>
              <a:ext uri="{FF2B5EF4-FFF2-40B4-BE49-F238E27FC236}">
                <a16:creationId xmlns:a16="http://schemas.microsoft.com/office/drawing/2014/main" id="{9C3BC020-A128-062E-1E72-0D3F56B6C2EE}"/>
              </a:ext>
            </a:extLst>
          </p:cNvPr>
          <p:cNvSpPr>
            <a:spLocks noGrp="1"/>
          </p:cNvSpPr>
          <p:nvPr>
            <p:ph type="pic" sz="quarter" idx="18"/>
          </p:nvPr>
        </p:nvSpPr>
        <p:spPr>
          <a:xfrm>
            <a:off x="611190" y="2848823"/>
            <a:ext cx="1032300" cy="1032300"/>
          </a:xfrm>
          <a:prstGeom prst="ellipse">
            <a:avLst/>
          </a:prstGeom>
          <a:solidFill>
            <a:schemeClr val="bg1"/>
          </a:solidFill>
        </p:spPr>
        <p:txBody>
          <a:bodyPr/>
          <a:lstStyle/>
          <a:p>
            <a:endParaRPr lang="en-GB"/>
          </a:p>
        </p:txBody>
      </p:sp>
      <p:sp>
        <p:nvSpPr>
          <p:cNvPr id="65" name="Text Placeholder 30">
            <a:extLst>
              <a:ext uri="{FF2B5EF4-FFF2-40B4-BE49-F238E27FC236}">
                <a16:creationId xmlns:a16="http://schemas.microsoft.com/office/drawing/2014/main" id="{133C282B-71F8-8409-4DAD-74DD7376C486}"/>
              </a:ext>
            </a:extLst>
          </p:cNvPr>
          <p:cNvSpPr>
            <a:spLocks noGrp="1"/>
          </p:cNvSpPr>
          <p:nvPr>
            <p:ph type="body" sz="quarter" idx="28" hasCustomPrompt="1"/>
          </p:nvPr>
        </p:nvSpPr>
        <p:spPr>
          <a:xfrm>
            <a:off x="4261703" y="4092594"/>
            <a:ext cx="347472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6" name="Picture Placeholder 18">
            <a:extLst>
              <a:ext uri="{FF2B5EF4-FFF2-40B4-BE49-F238E27FC236}">
                <a16:creationId xmlns:a16="http://schemas.microsoft.com/office/drawing/2014/main" id="{A83E031B-0B57-B7D6-2092-9CAFC8B320AC}"/>
              </a:ext>
            </a:extLst>
          </p:cNvPr>
          <p:cNvSpPr>
            <a:spLocks noGrp="1"/>
          </p:cNvSpPr>
          <p:nvPr>
            <p:ph type="pic" sz="quarter" idx="29"/>
          </p:nvPr>
        </p:nvSpPr>
        <p:spPr>
          <a:xfrm>
            <a:off x="4261703" y="2848823"/>
            <a:ext cx="1032300" cy="1032300"/>
          </a:xfrm>
          <a:prstGeom prst="ellipse">
            <a:avLst/>
          </a:prstGeom>
          <a:solidFill>
            <a:schemeClr val="bg1"/>
          </a:solidFill>
        </p:spPr>
        <p:txBody>
          <a:bodyPr/>
          <a:lstStyle/>
          <a:p>
            <a:endParaRPr lang="en-GB"/>
          </a:p>
        </p:txBody>
      </p:sp>
      <p:sp>
        <p:nvSpPr>
          <p:cNvPr id="70" name="Subtitle 2">
            <a:extLst>
              <a:ext uri="{FF2B5EF4-FFF2-40B4-BE49-F238E27FC236}">
                <a16:creationId xmlns:a16="http://schemas.microsoft.com/office/drawing/2014/main" id="{DAD1B931-F328-E81A-80FA-36FD28A08ADF}"/>
              </a:ext>
            </a:extLst>
          </p:cNvPr>
          <p:cNvSpPr>
            <a:spLocks noGrp="1"/>
          </p:cNvSpPr>
          <p:nvPr>
            <p:ph type="subTitle" idx="1" hasCustomPrompt="1"/>
          </p:nvPr>
        </p:nvSpPr>
        <p:spPr>
          <a:xfrm>
            <a:off x="606153" y="2030040"/>
            <a:ext cx="9760819" cy="689269"/>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71" name="Title 1">
            <a:extLst>
              <a:ext uri="{FF2B5EF4-FFF2-40B4-BE49-F238E27FC236}">
                <a16:creationId xmlns:a16="http://schemas.microsoft.com/office/drawing/2014/main" id="{8E038C8A-FADC-3ECC-18A3-D94F3405B1BD}"/>
              </a:ext>
            </a:extLst>
          </p:cNvPr>
          <p:cNvSpPr>
            <a:spLocks noGrp="1"/>
          </p:cNvSpPr>
          <p:nvPr>
            <p:ph type="ctrTitle" hasCustomPrompt="1"/>
          </p:nvPr>
        </p:nvSpPr>
        <p:spPr>
          <a:xfrm>
            <a:off x="611188" y="620832"/>
            <a:ext cx="9760819" cy="609398"/>
          </a:xfrm>
        </p:spPr>
        <p:txBody>
          <a:bodyPr anchor="t">
            <a:spAutoFit/>
          </a:bodyPr>
          <a:lstStyle>
            <a:lvl1pPr algn="l">
              <a:defRPr sz="4400">
                <a:solidFill>
                  <a:schemeClr val="bg1"/>
                </a:solidFill>
              </a:defRPr>
            </a:lvl1pPr>
          </a:lstStyle>
          <a:p>
            <a:r>
              <a:rPr lang="en-US"/>
              <a:t>Click to add title</a:t>
            </a:r>
            <a:endParaRPr lang="en-GB"/>
          </a:p>
        </p:txBody>
      </p:sp>
      <p:sp>
        <p:nvSpPr>
          <p:cNvPr id="72" name="Text Placeholder 86">
            <a:extLst>
              <a:ext uri="{FF2B5EF4-FFF2-40B4-BE49-F238E27FC236}">
                <a16:creationId xmlns:a16="http://schemas.microsoft.com/office/drawing/2014/main" id="{90B46E8B-CE4D-8D92-CA3E-B55ADE92454A}"/>
              </a:ext>
            </a:extLst>
          </p:cNvPr>
          <p:cNvSpPr>
            <a:spLocks noGrp="1"/>
          </p:cNvSpPr>
          <p:nvPr>
            <p:ph type="body" sz="quarter" idx="17" hasCustomPrompt="1"/>
          </p:nvPr>
        </p:nvSpPr>
        <p:spPr>
          <a:xfrm rot="10800000" flipV="1">
            <a:off x="611191" y="1630133"/>
            <a:ext cx="732700" cy="0"/>
          </a:xfrm>
          <a:ln w="6350">
            <a:solidFill>
              <a:schemeClr val="bg1"/>
            </a:solidFill>
          </a:ln>
        </p:spPr>
        <p:txBody>
          <a:bodyPr/>
          <a:lstStyle>
            <a:lvl1pPr>
              <a:defRPr sz="133" b="0">
                <a:solidFill>
                  <a:schemeClr val="bg1"/>
                </a:solidFill>
              </a:defRPr>
            </a:lvl1pPr>
          </a:lstStyle>
          <a:p>
            <a:pPr lvl="0"/>
            <a:r>
              <a:rPr lang="en-US"/>
              <a:t>.</a:t>
            </a:r>
            <a:endParaRPr lang="en-GB"/>
          </a:p>
        </p:txBody>
      </p:sp>
      <p:sp>
        <p:nvSpPr>
          <p:cNvPr id="73" name="Footer Placeholder 58">
            <a:extLst>
              <a:ext uri="{FF2B5EF4-FFF2-40B4-BE49-F238E27FC236}">
                <a16:creationId xmlns:a16="http://schemas.microsoft.com/office/drawing/2014/main" id="{31C11C8F-2178-9E0A-D5E8-E7BD18B9FFE5}"/>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pic>
        <p:nvPicPr>
          <p:cNvPr id="74" name="Picture 7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246343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Closing image 3x 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1" name="Text Placeholder 18">
            <a:extLst>
              <a:ext uri="{FF2B5EF4-FFF2-40B4-BE49-F238E27FC236}">
                <a16:creationId xmlns:a16="http://schemas.microsoft.com/office/drawing/2014/main" id="{01D4CB69-AFC3-021D-287C-48B061F79A17}"/>
              </a:ext>
            </a:extLst>
          </p:cNvPr>
          <p:cNvSpPr>
            <a:spLocks noGrp="1"/>
          </p:cNvSpPr>
          <p:nvPr>
            <p:ph type="body" sz="quarter" idx="26" hasCustomPrompt="1"/>
          </p:nvPr>
        </p:nvSpPr>
        <p:spPr>
          <a:xfrm rot="16200000">
            <a:off x="1928175" y="4011533"/>
            <a:ext cx="2340000" cy="0"/>
          </a:xfrm>
          <a:prstGeom prst="rect">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2" name="Text Placeholder 30">
            <a:extLst>
              <a:ext uri="{FF2B5EF4-FFF2-40B4-BE49-F238E27FC236}">
                <a16:creationId xmlns:a16="http://schemas.microsoft.com/office/drawing/2014/main" id="{BA054A17-8A87-16A4-D62F-4748A4B12D7F}"/>
              </a:ext>
            </a:extLst>
          </p:cNvPr>
          <p:cNvSpPr>
            <a:spLocks noGrp="1"/>
          </p:cNvSpPr>
          <p:nvPr>
            <p:ph type="body" sz="quarter" idx="27" hasCustomPrompt="1"/>
          </p:nvPr>
        </p:nvSpPr>
        <p:spPr>
          <a:xfrm>
            <a:off x="611190" y="4092594"/>
            <a:ext cx="245586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4" name="Picture Placeholder 18">
            <a:extLst>
              <a:ext uri="{FF2B5EF4-FFF2-40B4-BE49-F238E27FC236}">
                <a16:creationId xmlns:a16="http://schemas.microsoft.com/office/drawing/2014/main" id="{9C3BC020-A128-062E-1E72-0D3F56B6C2EE}"/>
              </a:ext>
            </a:extLst>
          </p:cNvPr>
          <p:cNvSpPr>
            <a:spLocks noGrp="1"/>
          </p:cNvSpPr>
          <p:nvPr>
            <p:ph type="pic" sz="quarter" idx="18"/>
          </p:nvPr>
        </p:nvSpPr>
        <p:spPr>
          <a:xfrm>
            <a:off x="611190" y="2848823"/>
            <a:ext cx="1032300" cy="1032300"/>
          </a:xfrm>
          <a:prstGeom prst="ellipse">
            <a:avLst/>
          </a:prstGeom>
          <a:solidFill>
            <a:schemeClr val="bg1"/>
          </a:solidFill>
        </p:spPr>
        <p:txBody>
          <a:bodyPr/>
          <a:lstStyle/>
          <a:p>
            <a:endParaRPr lang="en-GB"/>
          </a:p>
        </p:txBody>
      </p:sp>
      <p:sp>
        <p:nvSpPr>
          <p:cNvPr id="65" name="Text Placeholder 30">
            <a:extLst>
              <a:ext uri="{FF2B5EF4-FFF2-40B4-BE49-F238E27FC236}">
                <a16:creationId xmlns:a16="http://schemas.microsoft.com/office/drawing/2014/main" id="{133C282B-71F8-8409-4DAD-74DD7376C486}"/>
              </a:ext>
            </a:extLst>
          </p:cNvPr>
          <p:cNvSpPr>
            <a:spLocks noGrp="1"/>
          </p:cNvSpPr>
          <p:nvPr>
            <p:ph type="body" sz="quarter" idx="28" hasCustomPrompt="1"/>
          </p:nvPr>
        </p:nvSpPr>
        <p:spPr>
          <a:xfrm>
            <a:off x="3240775" y="4092594"/>
            <a:ext cx="245586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6" name="Picture Placeholder 18">
            <a:extLst>
              <a:ext uri="{FF2B5EF4-FFF2-40B4-BE49-F238E27FC236}">
                <a16:creationId xmlns:a16="http://schemas.microsoft.com/office/drawing/2014/main" id="{A83E031B-0B57-B7D6-2092-9CAFC8B320AC}"/>
              </a:ext>
            </a:extLst>
          </p:cNvPr>
          <p:cNvSpPr>
            <a:spLocks noGrp="1"/>
          </p:cNvSpPr>
          <p:nvPr>
            <p:ph type="pic" sz="quarter" idx="29"/>
          </p:nvPr>
        </p:nvSpPr>
        <p:spPr>
          <a:xfrm>
            <a:off x="3240775" y="2848823"/>
            <a:ext cx="1032300" cy="1032300"/>
          </a:xfrm>
          <a:prstGeom prst="ellipse">
            <a:avLst/>
          </a:prstGeom>
          <a:solidFill>
            <a:schemeClr val="bg1"/>
          </a:solidFill>
        </p:spPr>
        <p:txBody>
          <a:bodyPr/>
          <a:lstStyle/>
          <a:p>
            <a:endParaRPr lang="en-GB"/>
          </a:p>
        </p:txBody>
      </p:sp>
      <p:sp>
        <p:nvSpPr>
          <p:cNvPr id="67" name="Text Placeholder 30">
            <a:extLst>
              <a:ext uri="{FF2B5EF4-FFF2-40B4-BE49-F238E27FC236}">
                <a16:creationId xmlns:a16="http://schemas.microsoft.com/office/drawing/2014/main" id="{AB9839E1-E341-5193-9A07-548DA2A70465}"/>
              </a:ext>
            </a:extLst>
          </p:cNvPr>
          <p:cNvSpPr>
            <a:spLocks noGrp="1"/>
          </p:cNvSpPr>
          <p:nvPr>
            <p:ph type="body" sz="quarter" idx="30" hasCustomPrompt="1"/>
          </p:nvPr>
        </p:nvSpPr>
        <p:spPr>
          <a:xfrm>
            <a:off x="5863178" y="4092594"/>
            <a:ext cx="245586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8" name="Picture Placeholder 18">
            <a:extLst>
              <a:ext uri="{FF2B5EF4-FFF2-40B4-BE49-F238E27FC236}">
                <a16:creationId xmlns:a16="http://schemas.microsoft.com/office/drawing/2014/main" id="{D58F63F6-5030-B4DC-7EC1-030AA4697899}"/>
              </a:ext>
            </a:extLst>
          </p:cNvPr>
          <p:cNvSpPr>
            <a:spLocks noGrp="1"/>
          </p:cNvSpPr>
          <p:nvPr>
            <p:ph type="pic" sz="quarter" idx="31"/>
          </p:nvPr>
        </p:nvSpPr>
        <p:spPr>
          <a:xfrm>
            <a:off x="5863178" y="2848823"/>
            <a:ext cx="1032300" cy="1032300"/>
          </a:xfrm>
          <a:prstGeom prst="ellipse">
            <a:avLst/>
          </a:prstGeom>
          <a:solidFill>
            <a:schemeClr val="bg1"/>
          </a:solidFill>
        </p:spPr>
        <p:txBody>
          <a:bodyPr/>
          <a:lstStyle/>
          <a:p>
            <a:endParaRPr lang="en-GB"/>
          </a:p>
        </p:txBody>
      </p:sp>
      <p:sp>
        <p:nvSpPr>
          <p:cNvPr id="69" name="Text Placeholder 18">
            <a:extLst>
              <a:ext uri="{FF2B5EF4-FFF2-40B4-BE49-F238E27FC236}">
                <a16:creationId xmlns:a16="http://schemas.microsoft.com/office/drawing/2014/main" id="{7FAF708D-9AB4-8104-7DC9-4BECF8D3442A}"/>
              </a:ext>
            </a:extLst>
          </p:cNvPr>
          <p:cNvSpPr>
            <a:spLocks noGrp="1"/>
          </p:cNvSpPr>
          <p:nvPr>
            <p:ph type="body" sz="quarter" idx="32" hasCustomPrompt="1"/>
          </p:nvPr>
        </p:nvSpPr>
        <p:spPr>
          <a:xfrm rot="16200000">
            <a:off x="4576164" y="4011533"/>
            <a:ext cx="2340000" cy="0"/>
          </a:xfrm>
          <a:prstGeom prst="rect">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70" name="Subtitle 2">
            <a:extLst>
              <a:ext uri="{FF2B5EF4-FFF2-40B4-BE49-F238E27FC236}">
                <a16:creationId xmlns:a16="http://schemas.microsoft.com/office/drawing/2014/main" id="{DAD1B931-F328-E81A-80FA-36FD28A08ADF}"/>
              </a:ext>
            </a:extLst>
          </p:cNvPr>
          <p:cNvSpPr>
            <a:spLocks noGrp="1"/>
          </p:cNvSpPr>
          <p:nvPr>
            <p:ph type="subTitle" idx="1" hasCustomPrompt="1"/>
          </p:nvPr>
        </p:nvSpPr>
        <p:spPr>
          <a:xfrm>
            <a:off x="606153" y="2030040"/>
            <a:ext cx="9760819" cy="689269"/>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71" name="Title 1">
            <a:extLst>
              <a:ext uri="{FF2B5EF4-FFF2-40B4-BE49-F238E27FC236}">
                <a16:creationId xmlns:a16="http://schemas.microsoft.com/office/drawing/2014/main" id="{8E038C8A-FADC-3ECC-18A3-D94F3405B1BD}"/>
              </a:ext>
            </a:extLst>
          </p:cNvPr>
          <p:cNvSpPr>
            <a:spLocks noGrp="1"/>
          </p:cNvSpPr>
          <p:nvPr>
            <p:ph type="ctrTitle" hasCustomPrompt="1"/>
          </p:nvPr>
        </p:nvSpPr>
        <p:spPr>
          <a:xfrm>
            <a:off x="611188" y="620832"/>
            <a:ext cx="9760819" cy="609398"/>
          </a:xfrm>
        </p:spPr>
        <p:txBody>
          <a:bodyPr anchor="t">
            <a:spAutoFit/>
          </a:bodyPr>
          <a:lstStyle>
            <a:lvl1pPr algn="l">
              <a:defRPr sz="4400">
                <a:solidFill>
                  <a:schemeClr val="bg1"/>
                </a:solidFill>
              </a:defRPr>
            </a:lvl1pPr>
          </a:lstStyle>
          <a:p>
            <a:r>
              <a:rPr lang="en-US"/>
              <a:t>Click to add title</a:t>
            </a:r>
            <a:endParaRPr lang="en-GB"/>
          </a:p>
        </p:txBody>
      </p:sp>
      <p:sp>
        <p:nvSpPr>
          <p:cNvPr id="72" name="Text Placeholder 86">
            <a:extLst>
              <a:ext uri="{FF2B5EF4-FFF2-40B4-BE49-F238E27FC236}">
                <a16:creationId xmlns:a16="http://schemas.microsoft.com/office/drawing/2014/main" id="{90B46E8B-CE4D-8D92-CA3E-B55ADE92454A}"/>
              </a:ext>
            </a:extLst>
          </p:cNvPr>
          <p:cNvSpPr>
            <a:spLocks noGrp="1"/>
          </p:cNvSpPr>
          <p:nvPr>
            <p:ph type="body" sz="quarter" idx="17" hasCustomPrompt="1"/>
          </p:nvPr>
        </p:nvSpPr>
        <p:spPr>
          <a:xfrm rot="10800000" flipV="1">
            <a:off x="611191" y="1630133"/>
            <a:ext cx="732700" cy="0"/>
          </a:xfrm>
          <a:ln w="6350">
            <a:solidFill>
              <a:schemeClr val="bg1"/>
            </a:solidFill>
          </a:ln>
        </p:spPr>
        <p:txBody>
          <a:bodyPr/>
          <a:lstStyle>
            <a:lvl1pPr>
              <a:defRPr sz="133" b="0">
                <a:solidFill>
                  <a:schemeClr val="bg1"/>
                </a:solidFill>
              </a:defRPr>
            </a:lvl1pPr>
          </a:lstStyle>
          <a:p>
            <a:pPr lvl="0"/>
            <a:r>
              <a:rPr lang="en-US"/>
              <a:t>.</a:t>
            </a:r>
            <a:endParaRPr lang="en-GB"/>
          </a:p>
        </p:txBody>
      </p:sp>
      <p:sp>
        <p:nvSpPr>
          <p:cNvPr id="73" name="Footer Placeholder 58">
            <a:extLst>
              <a:ext uri="{FF2B5EF4-FFF2-40B4-BE49-F238E27FC236}">
                <a16:creationId xmlns:a16="http://schemas.microsoft.com/office/drawing/2014/main" id="{31C11C8F-2178-9E0A-D5E8-E7BD18B9FFE5}"/>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pic>
        <p:nvPicPr>
          <p:cNvPr id="74" name="Picture 7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3903423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Disclaim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DAB8DBB3-0FE6-50A3-3D15-581F11BB2494}"/>
              </a:ext>
            </a:extLst>
          </p:cNvPr>
          <p:cNvSpPr>
            <a:spLocks noGrp="1"/>
          </p:cNvSpPr>
          <p:nvPr>
            <p:ph type="subTitle" idx="1"/>
          </p:nvPr>
        </p:nvSpPr>
        <p:spPr>
          <a:xfrm>
            <a:off x="611191" y="905522"/>
            <a:ext cx="10971209" cy="4305670"/>
          </a:xfrm>
        </p:spPr>
        <p:txBody>
          <a:bodyPr>
            <a:normAutofit/>
          </a:bodyPr>
          <a:lstStyle>
            <a:lvl1pPr marL="0" indent="0" algn="l">
              <a:buNone/>
              <a:defRPr sz="1100">
                <a:solidFill>
                  <a:schemeClr val="tx1"/>
                </a:solidFill>
              </a:defRPr>
            </a:lvl1pPr>
            <a:lvl2pPr marL="0" indent="0" algn="l">
              <a:buFont typeface="Arial" panose="020B0604020202020204" pitchFamily="34" charset="0"/>
              <a:buNone/>
              <a:defRPr sz="1100">
                <a:solidFill>
                  <a:schemeClr val="tx1"/>
                </a:solidFill>
              </a:defRPr>
            </a:lvl2pPr>
            <a:lvl3pPr marL="179996" indent="-179996" algn="l">
              <a:buFont typeface="Arial" panose="020B0604020202020204" pitchFamily="34" charset="0"/>
              <a:buChar char="•"/>
              <a:defRPr sz="1100">
                <a:solidFill>
                  <a:schemeClr val="tx1"/>
                </a:solidFill>
              </a:defRPr>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a:p>
            <a:pPr lvl="1"/>
            <a:r>
              <a:rPr lang="en-US"/>
              <a:t>Second level</a:t>
            </a:r>
          </a:p>
          <a:p>
            <a:pPr lvl="2"/>
            <a:r>
              <a:rPr lang="en-US"/>
              <a:t>Third level</a:t>
            </a:r>
            <a:endParaRPr lang="en-GB"/>
          </a:p>
        </p:txBody>
      </p:sp>
      <p:pic>
        <p:nvPicPr>
          <p:cNvPr id="60" name="Picture 5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
        <p:nvSpPr>
          <p:cNvPr id="4" name="Title 1">
            <a:extLst>
              <a:ext uri="{FF2B5EF4-FFF2-40B4-BE49-F238E27FC236}">
                <a16:creationId xmlns:a16="http://schemas.microsoft.com/office/drawing/2014/main" id="{13EB468F-C718-63D0-E035-2EF0EF2A76CC}"/>
              </a:ext>
            </a:extLst>
          </p:cNvPr>
          <p:cNvSpPr>
            <a:spLocks noGrp="1"/>
          </p:cNvSpPr>
          <p:nvPr>
            <p:ph type="title"/>
          </p:nvPr>
        </p:nvSpPr>
        <p:spPr>
          <a:xfrm>
            <a:off x="611191" y="623487"/>
            <a:ext cx="9340887" cy="282035"/>
          </a:xfrm>
        </p:spPr>
        <p:txBody>
          <a:bodyPr/>
          <a:lstStyle>
            <a:lvl1pPr>
              <a:defRPr sz="1400" b="0"/>
            </a:lvl1pPr>
          </a:lstStyle>
          <a:p>
            <a:r>
              <a:rPr lang="en-US"/>
              <a:t>Click to edit Master title style</a:t>
            </a:r>
            <a:endParaRPr lang="en-GB"/>
          </a:p>
        </p:txBody>
      </p:sp>
    </p:spTree>
    <p:extLst>
      <p:ext uri="{BB962C8B-B14F-4D97-AF65-F5344CB8AC3E}">
        <p14:creationId xmlns:p14="http://schemas.microsoft.com/office/powerpoint/2010/main" val="2263791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Full imag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C3CADB47-BA04-648C-14C4-80082756D932}"/>
              </a:ext>
            </a:extLst>
          </p:cNvPr>
          <p:cNvSpPr>
            <a:spLocks noGrp="1"/>
          </p:cNvSpPr>
          <p:nvPr>
            <p:ph type="pic" sz="quarter" idx="20"/>
          </p:nvPr>
        </p:nvSpPr>
        <p:spPr>
          <a:xfrm>
            <a:off x="1" y="-250"/>
            <a:ext cx="12197026" cy="6858250"/>
          </a:xfrm>
          <a:custGeom>
            <a:avLst/>
            <a:gdLst>
              <a:gd name="connsiteX0" fmla="*/ 0 w 12192000"/>
              <a:gd name="connsiteY0" fmla="*/ 0 h 6858000"/>
              <a:gd name="connsiteX1" fmla="*/ 9431861 w 12192000"/>
              <a:gd name="connsiteY1" fmla="*/ 0 h 6858000"/>
              <a:gd name="connsiteX2" fmla="*/ 12192000 w 12192000"/>
              <a:gd name="connsiteY2" fmla="*/ 2760139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92000 w 12192000"/>
              <a:gd name="connsiteY2" fmla="*/ 1007539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79300 w 12192000"/>
              <a:gd name="connsiteY2" fmla="*/ 1130305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75066 w 12192000"/>
              <a:gd name="connsiteY2" fmla="*/ 1037171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3221"/>
              <a:gd name="connsiteY0" fmla="*/ 0 h 6858000"/>
              <a:gd name="connsiteX1" fmla="*/ 9419161 w 12193221"/>
              <a:gd name="connsiteY1" fmla="*/ 4233 h 6858000"/>
              <a:gd name="connsiteX2" fmla="*/ 12191999 w 12193221"/>
              <a:gd name="connsiteY2" fmla="*/ 1024471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24471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24471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17747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17747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17747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17747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17747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250 h 6858250"/>
              <a:gd name="connsiteX1" fmla="*/ 9432608 w 12193221"/>
              <a:gd name="connsiteY1" fmla="*/ 0 h 6858250"/>
              <a:gd name="connsiteX2" fmla="*/ 12191999 w 12193221"/>
              <a:gd name="connsiteY2" fmla="*/ 1017997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3221"/>
              <a:gd name="connsiteY0" fmla="*/ 250 h 6858250"/>
              <a:gd name="connsiteX1" fmla="*/ 9432608 w 12193221"/>
              <a:gd name="connsiteY1" fmla="*/ 0 h 6858250"/>
              <a:gd name="connsiteX2" fmla="*/ 12191999 w 12193221"/>
              <a:gd name="connsiteY2" fmla="*/ 1017997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3221"/>
              <a:gd name="connsiteY0" fmla="*/ 250 h 6858250"/>
              <a:gd name="connsiteX1" fmla="*/ 9432608 w 12193221"/>
              <a:gd name="connsiteY1" fmla="*/ 0 h 6858250"/>
              <a:gd name="connsiteX2" fmla="*/ 12191999 w 12193221"/>
              <a:gd name="connsiteY2" fmla="*/ 1017997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3221"/>
              <a:gd name="connsiteY0" fmla="*/ 250 h 6858250"/>
              <a:gd name="connsiteX1" fmla="*/ 9432608 w 12193221"/>
              <a:gd name="connsiteY1" fmla="*/ 0 h 6858250"/>
              <a:gd name="connsiteX2" fmla="*/ 12191999 w 12193221"/>
              <a:gd name="connsiteY2" fmla="*/ 1017997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3221"/>
              <a:gd name="connsiteY0" fmla="*/ 250 h 6858250"/>
              <a:gd name="connsiteX1" fmla="*/ 9432608 w 12193221"/>
              <a:gd name="connsiteY1" fmla="*/ 0 h 6858250"/>
              <a:gd name="connsiteX2" fmla="*/ 12191999 w 12193221"/>
              <a:gd name="connsiteY2" fmla="*/ 1017997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3221"/>
              <a:gd name="connsiteY0" fmla="*/ 250 h 6858250"/>
              <a:gd name="connsiteX1" fmla="*/ 9432608 w 12193221"/>
              <a:gd name="connsiteY1" fmla="*/ 0 h 6858250"/>
              <a:gd name="connsiteX2" fmla="*/ 12191999 w 12193221"/>
              <a:gd name="connsiteY2" fmla="*/ 1017997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3221"/>
              <a:gd name="connsiteY0" fmla="*/ 250 h 6858250"/>
              <a:gd name="connsiteX1" fmla="*/ 9432608 w 12193221"/>
              <a:gd name="connsiteY1" fmla="*/ 0 h 6858250"/>
              <a:gd name="connsiteX2" fmla="*/ 12191999 w 12193221"/>
              <a:gd name="connsiteY2" fmla="*/ 1029203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5250"/>
              <a:gd name="connsiteY0" fmla="*/ 250 h 6858250"/>
              <a:gd name="connsiteX1" fmla="*/ 9432608 w 12195250"/>
              <a:gd name="connsiteY1" fmla="*/ 0 h 6858250"/>
              <a:gd name="connsiteX2" fmla="*/ 12194240 w 12195250"/>
              <a:gd name="connsiteY2" fmla="*/ 1020238 h 6858250"/>
              <a:gd name="connsiteX3" fmla="*/ 12192000 w 12195250"/>
              <a:gd name="connsiteY3" fmla="*/ 6858250 h 6858250"/>
              <a:gd name="connsiteX4" fmla="*/ 0 w 12195250"/>
              <a:gd name="connsiteY4" fmla="*/ 6858250 h 6858250"/>
              <a:gd name="connsiteX5" fmla="*/ 0 w 12195250"/>
              <a:gd name="connsiteY5" fmla="*/ 250 h 6858250"/>
              <a:gd name="connsiteX0" fmla="*/ 0 w 12195250"/>
              <a:gd name="connsiteY0" fmla="*/ 250 h 6858250"/>
              <a:gd name="connsiteX1" fmla="*/ 9432608 w 12195250"/>
              <a:gd name="connsiteY1" fmla="*/ 0 h 6858250"/>
              <a:gd name="connsiteX2" fmla="*/ 12194240 w 12195250"/>
              <a:gd name="connsiteY2" fmla="*/ 1020238 h 6858250"/>
              <a:gd name="connsiteX3" fmla="*/ 12192000 w 12195250"/>
              <a:gd name="connsiteY3" fmla="*/ 6858250 h 6858250"/>
              <a:gd name="connsiteX4" fmla="*/ 0 w 12195250"/>
              <a:gd name="connsiteY4" fmla="*/ 6858250 h 6858250"/>
              <a:gd name="connsiteX5" fmla="*/ 0 w 12195250"/>
              <a:gd name="connsiteY5" fmla="*/ 250 h 6858250"/>
              <a:gd name="connsiteX0" fmla="*/ 0 w 12195250"/>
              <a:gd name="connsiteY0" fmla="*/ 250 h 6858250"/>
              <a:gd name="connsiteX1" fmla="*/ 9432608 w 12195250"/>
              <a:gd name="connsiteY1" fmla="*/ 0 h 6858250"/>
              <a:gd name="connsiteX2" fmla="*/ 12194240 w 12195250"/>
              <a:gd name="connsiteY2" fmla="*/ 1020238 h 6858250"/>
              <a:gd name="connsiteX3" fmla="*/ 12192000 w 12195250"/>
              <a:gd name="connsiteY3" fmla="*/ 6858250 h 6858250"/>
              <a:gd name="connsiteX4" fmla="*/ 0 w 12195250"/>
              <a:gd name="connsiteY4" fmla="*/ 6858250 h 6858250"/>
              <a:gd name="connsiteX5" fmla="*/ 0 w 12195250"/>
              <a:gd name="connsiteY5" fmla="*/ 250 h 6858250"/>
              <a:gd name="connsiteX0" fmla="*/ 0 w 12197026"/>
              <a:gd name="connsiteY0" fmla="*/ 250 h 6858250"/>
              <a:gd name="connsiteX1" fmla="*/ 9432608 w 12197026"/>
              <a:gd name="connsiteY1" fmla="*/ 0 h 6858250"/>
              <a:gd name="connsiteX2" fmla="*/ 12196145 w 12197026"/>
              <a:gd name="connsiteY2" fmla="*/ 1018333 h 6858250"/>
              <a:gd name="connsiteX3" fmla="*/ 12192000 w 12197026"/>
              <a:gd name="connsiteY3" fmla="*/ 6858250 h 6858250"/>
              <a:gd name="connsiteX4" fmla="*/ 0 w 12197026"/>
              <a:gd name="connsiteY4" fmla="*/ 6858250 h 6858250"/>
              <a:gd name="connsiteX5" fmla="*/ 0 w 12197026"/>
              <a:gd name="connsiteY5" fmla="*/ 250 h 6858250"/>
              <a:gd name="connsiteX0" fmla="*/ 0 w 12197026"/>
              <a:gd name="connsiteY0" fmla="*/ 250 h 6858250"/>
              <a:gd name="connsiteX1" fmla="*/ 9432608 w 12197026"/>
              <a:gd name="connsiteY1" fmla="*/ 0 h 6858250"/>
              <a:gd name="connsiteX2" fmla="*/ 12196145 w 12197026"/>
              <a:gd name="connsiteY2" fmla="*/ 1018333 h 6858250"/>
              <a:gd name="connsiteX3" fmla="*/ 12192000 w 12197026"/>
              <a:gd name="connsiteY3" fmla="*/ 6858250 h 6858250"/>
              <a:gd name="connsiteX4" fmla="*/ 0 w 12197026"/>
              <a:gd name="connsiteY4" fmla="*/ 6858250 h 6858250"/>
              <a:gd name="connsiteX5" fmla="*/ 0 w 12197026"/>
              <a:gd name="connsiteY5" fmla="*/ 250 h 6858250"/>
              <a:gd name="connsiteX0" fmla="*/ 0 w 12197026"/>
              <a:gd name="connsiteY0" fmla="*/ 250 h 6858250"/>
              <a:gd name="connsiteX1" fmla="*/ 9432608 w 12197026"/>
              <a:gd name="connsiteY1" fmla="*/ 0 h 6858250"/>
              <a:gd name="connsiteX2" fmla="*/ 12196145 w 12197026"/>
              <a:gd name="connsiteY2" fmla="*/ 1018333 h 6858250"/>
              <a:gd name="connsiteX3" fmla="*/ 12192000 w 12197026"/>
              <a:gd name="connsiteY3" fmla="*/ 6858250 h 6858250"/>
              <a:gd name="connsiteX4" fmla="*/ 0 w 12197026"/>
              <a:gd name="connsiteY4" fmla="*/ 6858250 h 6858250"/>
              <a:gd name="connsiteX5" fmla="*/ 0 w 12197026"/>
              <a:gd name="connsiteY5" fmla="*/ 250 h 6858250"/>
              <a:gd name="connsiteX0" fmla="*/ 0 w 12197026"/>
              <a:gd name="connsiteY0" fmla="*/ 250 h 6858250"/>
              <a:gd name="connsiteX1" fmla="*/ 9432608 w 12197026"/>
              <a:gd name="connsiteY1" fmla="*/ 0 h 6858250"/>
              <a:gd name="connsiteX2" fmla="*/ 12196145 w 12197026"/>
              <a:gd name="connsiteY2" fmla="*/ 1018333 h 6858250"/>
              <a:gd name="connsiteX3" fmla="*/ 12192000 w 12197026"/>
              <a:gd name="connsiteY3" fmla="*/ 6858250 h 6858250"/>
              <a:gd name="connsiteX4" fmla="*/ 0 w 12197026"/>
              <a:gd name="connsiteY4" fmla="*/ 6858250 h 6858250"/>
              <a:gd name="connsiteX5" fmla="*/ 0 w 12197026"/>
              <a:gd name="connsiteY5" fmla="*/ 250 h 685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7026" h="6858250">
                <a:moveTo>
                  <a:pt x="0" y="250"/>
                </a:moveTo>
                <a:lnTo>
                  <a:pt x="9432608" y="0"/>
                </a:lnTo>
                <a:cubicBezTo>
                  <a:pt x="9754829" y="298753"/>
                  <a:pt x="10559325" y="938628"/>
                  <a:pt x="12196145" y="1018333"/>
                </a:cubicBezTo>
                <a:cubicBezTo>
                  <a:pt x="12200378" y="2927565"/>
                  <a:pt x="12187767" y="4949018"/>
                  <a:pt x="12192000" y="6858250"/>
                </a:cubicBezTo>
                <a:lnTo>
                  <a:pt x="0" y="6858250"/>
                </a:lnTo>
                <a:lnTo>
                  <a:pt x="0" y="250"/>
                </a:lnTo>
                <a:close/>
              </a:path>
            </a:pathLst>
          </a:custGeom>
          <a:solidFill>
            <a:schemeClr val="bg2"/>
          </a:solidFill>
        </p:spPr>
        <p:txBody>
          <a:bodyPr wrap="square">
            <a:noAutofit/>
          </a:bodyPr>
          <a:lstStyle>
            <a:lvl1pPr algn="ctr">
              <a:defRPr/>
            </a:lvl1pPr>
          </a:lstStyle>
          <a:p>
            <a:r>
              <a:rPr lang="en-US"/>
              <a:t>Click icon to add picture</a:t>
            </a:r>
            <a:endParaRPr lang="en-GB"/>
          </a:p>
        </p:txBody>
      </p:sp>
      <p:sp>
        <p:nvSpPr>
          <p:cNvPr id="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1031" y="72888"/>
            <a:ext cx="1697566" cy="522936"/>
          </a:xfrm>
          <a:prstGeom prst="rect">
            <a:avLst/>
          </a:prstGeom>
        </p:spPr>
      </p:pic>
      <p:sp>
        <p:nvSpPr>
          <p:cNvPr id="13" name="Freeform: Shape 11">
            <a:extLst>
              <a:ext uri="{FF2B5EF4-FFF2-40B4-BE49-F238E27FC236}">
                <a16:creationId xmlns:a16="http://schemas.microsoft.com/office/drawing/2014/main" id="{94B78BCB-56DD-53F6-5F40-280EEEF0DA68}"/>
              </a:ext>
            </a:extLst>
          </p:cNvPr>
          <p:cNvSpPr/>
          <p:nvPr userDrawn="1"/>
        </p:nvSpPr>
        <p:spPr>
          <a:xfrm rot="16200000" flipH="1" flipV="1">
            <a:off x="10314883" y="-869977"/>
            <a:ext cx="1010391" cy="2750345"/>
          </a:xfrm>
          <a:custGeom>
            <a:avLst/>
            <a:gdLst>
              <a:gd name="connsiteX0" fmla="*/ 13563600 w 13563600"/>
              <a:gd name="connsiteY0" fmla="*/ 0 h 7542994"/>
              <a:gd name="connsiteX1" fmla="*/ 9963150 w 13563600"/>
              <a:gd name="connsiteY1" fmla="*/ 7029450 h 7542994"/>
              <a:gd name="connsiteX2" fmla="*/ 0 w 13563600"/>
              <a:gd name="connsiteY2" fmla="*/ 6457950 h 7542994"/>
              <a:gd name="connsiteX0" fmla="*/ 13430250 w 13430250"/>
              <a:gd name="connsiteY0" fmla="*/ 0 h 7562044"/>
              <a:gd name="connsiteX1" fmla="*/ 9963150 w 13430250"/>
              <a:gd name="connsiteY1" fmla="*/ 7048500 h 7562044"/>
              <a:gd name="connsiteX2" fmla="*/ 0 w 13430250"/>
              <a:gd name="connsiteY2" fmla="*/ 6477000 h 7562044"/>
              <a:gd name="connsiteX0" fmla="*/ 13430250 w 13430250"/>
              <a:gd name="connsiteY0" fmla="*/ 0 h 6736186"/>
              <a:gd name="connsiteX1" fmla="*/ 10782300 w 13430250"/>
              <a:gd name="connsiteY1" fmla="*/ 4914900 h 6736186"/>
              <a:gd name="connsiteX2" fmla="*/ 0 w 13430250"/>
              <a:gd name="connsiteY2" fmla="*/ 6477000 h 6736186"/>
              <a:gd name="connsiteX0" fmla="*/ 2647950 w 2647950"/>
              <a:gd name="connsiteY0" fmla="*/ 0 h 4914900"/>
              <a:gd name="connsiteX1" fmla="*/ 0 w 2647950"/>
              <a:gd name="connsiteY1" fmla="*/ 4914900 h 4914900"/>
              <a:gd name="connsiteX0" fmla="*/ 2800350 w 2800350"/>
              <a:gd name="connsiteY0" fmla="*/ 0 h 4943475"/>
              <a:gd name="connsiteX1" fmla="*/ 0 w 2800350"/>
              <a:gd name="connsiteY1" fmla="*/ 4943475 h 4943475"/>
              <a:gd name="connsiteX0" fmla="*/ 2800350 w 2800350"/>
              <a:gd name="connsiteY0" fmla="*/ 0 h 4943475"/>
              <a:gd name="connsiteX1" fmla="*/ 0 w 2800350"/>
              <a:gd name="connsiteY1" fmla="*/ 4943475 h 4943475"/>
              <a:gd name="connsiteX0" fmla="*/ 2800350 w 2891721"/>
              <a:gd name="connsiteY0" fmla="*/ 0 h 4943475"/>
              <a:gd name="connsiteX1" fmla="*/ 0 w 2891721"/>
              <a:gd name="connsiteY1" fmla="*/ 4943475 h 4943475"/>
              <a:gd name="connsiteX0" fmla="*/ 2800350 w 2888507"/>
              <a:gd name="connsiteY0" fmla="*/ 0 h 4943475"/>
              <a:gd name="connsiteX1" fmla="*/ 0 w 2888507"/>
              <a:gd name="connsiteY1" fmla="*/ 4943475 h 4943475"/>
              <a:gd name="connsiteX0" fmla="*/ 2795588 w 2884167"/>
              <a:gd name="connsiteY0" fmla="*/ 0 h 4929284"/>
              <a:gd name="connsiteX1" fmla="*/ 0 w 2884167"/>
              <a:gd name="connsiteY1" fmla="*/ 4929284 h 4929284"/>
              <a:gd name="connsiteX0" fmla="*/ 2819401 w 2905897"/>
              <a:gd name="connsiteY0" fmla="*/ 0 h 4915092"/>
              <a:gd name="connsiteX1" fmla="*/ 0 w 2905897"/>
              <a:gd name="connsiteY1" fmla="*/ 4915092 h 4915092"/>
              <a:gd name="connsiteX0" fmla="*/ 2819401 w 2895602"/>
              <a:gd name="connsiteY0" fmla="*/ 0 h 4915092"/>
              <a:gd name="connsiteX1" fmla="*/ 0 w 2895602"/>
              <a:gd name="connsiteY1" fmla="*/ 4915092 h 4915092"/>
              <a:gd name="connsiteX0" fmla="*/ 2819401 w 3280214"/>
              <a:gd name="connsiteY0" fmla="*/ 0 h 4915092"/>
              <a:gd name="connsiteX1" fmla="*/ 0 w 3280214"/>
              <a:gd name="connsiteY1" fmla="*/ 4915092 h 4915092"/>
              <a:gd name="connsiteX0" fmla="*/ 2819401 w 3304672"/>
              <a:gd name="connsiteY0" fmla="*/ 0 h 4915092"/>
              <a:gd name="connsiteX1" fmla="*/ 0 w 3304672"/>
              <a:gd name="connsiteY1" fmla="*/ 4915092 h 4915092"/>
              <a:gd name="connsiteX0" fmla="*/ 2819401 w 3143992"/>
              <a:gd name="connsiteY0" fmla="*/ 0 h 4915092"/>
              <a:gd name="connsiteX1" fmla="*/ 0 w 3143992"/>
              <a:gd name="connsiteY1" fmla="*/ 4915092 h 4915092"/>
              <a:gd name="connsiteX0" fmla="*/ 2819401 w 2862132"/>
              <a:gd name="connsiteY0" fmla="*/ 0 h 4915092"/>
              <a:gd name="connsiteX1" fmla="*/ 0 w 2862132"/>
              <a:gd name="connsiteY1" fmla="*/ 4915092 h 4915092"/>
              <a:gd name="connsiteX0" fmla="*/ 2832184 w 2874637"/>
              <a:gd name="connsiteY0" fmla="*/ 0 h 4021582"/>
              <a:gd name="connsiteX1" fmla="*/ 0 w 2874637"/>
              <a:gd name="connsiteY1" fmla="*/ 4021582 h 4021582"/>
              <a:gd name="connsiteX0" fmla="*/ 2832184 w 2832185"/>
              <a:gd name="connsiteY0" fmla="*/ 0 h 4021582"/>
              <a:gd name="connsiteX1" fmla="*/ 0 w 2832185"/>
              <a:gd name="connsiteY1" fmla="*/ 4021582 h 4021582"/>
              <a:gd name="connsiteX0" fmla="*/ 2710799 w 2710799"/>
              <a:gd name="connsiteY0" fmla="*/ 0 h 4004169"/>
              <a:gd name="connsiteX1" fmla="*/ 0 w 2710799"/>
              <a:gd name="connsiteY1" fmla="*/ 4004169 h 4004169"/>
              <a:gd name="connsiteX0" fmla="*/ 2710799 w 2710799"/>
              <a:gd name="connsiteY0" fmla="*/ 0 h 4004169"/>
              <a:gd name="connsiteX1" fmla="*/ 0 w 2710799"/>
              <a:gd name="connsiteY1" fmla="*/ 4004169 h 4004169"/>
            </a:gdLst>
            <a:ahLst/>
            <a:cxnLst>
              <a:cxn ang="0">
                <a:pos x="connsiteX0" y="connsiteY0"/>
              </a:cxn>
              <a:cxn ang="0">
                <a:pos x="connsiteX1" y="connsiteY1"/>
              </a:cxn>
            </a:cxnLst>
            <a:rect l="l" t="t" r="r" b="b"/>
            <a:pathLst>
              <a:path w="2710799" h="4004169">
                <a:moveTo>
                  <a:pt x="2710799" y="0"/>
                </a:moveTo>
                <a:cubicBezTo>
                  <a:pt x="2630557" y="1322043"/>
                  <a:pt x="1872402" y="2922569"/>
                  <a:pt x="0" y="4004169"/>
                </a:cubicBezTo>
              </a:path>
            </a:pathLst>
          </a:cu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800"/>
          </a:p>
        </p:txBody>
      </p:sp>
      <p:sp>
        <p:nvSpPr>
          <p:cNvPr id="14" name="Text Placeholder 25">
            <a:extLst>
              <a:ext uri="{FF2B5EF4-FFF2-40B4-BE49-F238E27FC236}">
                <a16:creationId xmlns:a16="http://schemas.microsoft.com/office/drawing/2014/main" id="{1E860CBB-7A89-7A33-DD65-5DA9EAAD3CDE}"/>
              </a:ext>
            </a:extLst>
          </p:cNvPr>
          <p:cNvSpPr>
            <a:spLocks noGrp="1"/>
          </p:cNvSpPr>
          <p:nvPr>
            <p:ph type="body" sz="quarter" idx="19" hasCustomPrompt="1"/>
          </p:nvPr>
        </p:nvSpPr>
        <p:spPr>
          <a:xfrm>
            <a:off x="478289" y="532923"/>
            <a:ext cx="3067214" cy="572464"/>
          </a:xfrm>
          <a:solidFill>
            <a:schemeClr val="bg1"/>
          </a:solidFill>
        </p:spPr>
        <p:txBody>
          <a:bodyPr wrap="none" lIns="144000" tIns="91440" rIns="144000" bIns="91440">
            <a:spAutoFit/>
          </a:bodyPr>
          <a:lstStyle>
            <a:lvl1pPr>
              <a:spcAft>
                <a:spcPts val="0"/>
              </a:spcAft>
              <a:defRPr sz="2800">
                <a:solidFill>
                  <a:schemeClr val="accent1"/>
                </a:solidFill>
              </a:defRPr>
            </a:lvl1pPr>
            <a:lvl2pPr>
              <a:defRPr/>
            </a:lvl2pPr>
          </a:lstStyle>
          <a:p>
            <a:pPr lvl="0"/>
            <a:r>
              <a:rPr lang="en-US"/>
              <a:t>Click to add title</a:t>
            </a:r>
            <a:endParaRPr lang="en-GB"/>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1031" y="72888"/>
            <a:ext cx="1697566" cy="522936"/>
          </a:xfrm>
          <a:prstGeom prst="rect">
            <a:avLst/>
          </a:prstGeom>
        </p:spPr>
      </p:pic>
      <p:sp>
        <p:nvSpPr>
          <p:cNvPr id="16" name="Freeform: Shape 11">
            <a:extLst>
              <a:ext uri="{FF2B5EF4-FFF2-40B4-BE49-F238E27FC236}">
                <a16:creationId xmlns:a16="http://schemas.microsoft.com/office/drawing/2014/main" id="{94B78BCB-56DD-53F6-5F40-280EEEF0DA68}"/>
              </a:ext>
            </a:extLst>
          </p:cNvPr>
          <p:cNvSpPr/>
          <p:nvPr userDrawn="1"/>
        </p:nvSpPr>
        <p:spPr>
          <a:xfrm rot="16200000" flipH="1" flipV="1">
            <a:off x="10314883" y="-869977"/>
            <a:ext cx="1010391" cy="2750345"/>
          </a:xfrm>
          <a:custGeom>
            <a:avLst/>
            <a:gdLst>
              <a:gd name="connsiteX0" fmla="*/ 13563600 w 13563600"/>
              <a:gd name="connsiteY0" fmla="*/ 0 h 7542994"/>
              <a:gd name="connsiteX1" fmla="*/ 9963150 w 13563600"/>
              <a:gd name="connsiteY1" fmla="*/ 7029450 h 7542994"/>
              <a:gd name="connsiteX2" fmla="*/ 0 w 13563600"/>
              <a:gd name="connsiteY2" fmla="*/ 6457950 h 7542994"/>
              <a:gd name="connsiteX0" fmla="*/ 13430250 w 13430250"/>
              <a:gd name="connsiteY0" fmla="*/ 0 h 7562044"/>
              <a:gd name="connsiteX1" fmla="*/ 9963150 w 13430250"/>
              <a:gd name="connsiteY1" fmla="*/ 7048500 h 7562044"/>
              <a:gd name="connsiteX2" fmla="*/ 0 w 13430250"/>
              <a:gd name="connsiteY2" fmla="*/ 6477000 h 7562044"/>
              <a:gd name="connsiteX0" fmla="*/ 13430250 w 13430250"/>
              <a:gd name="connsiteY0" fmla="*/ 0 h 6736186"/>
              <a:gd name="connsiteX1" fmla="*/ 10782300 w 13430250"/>
              <a:gd name="connsiteY1" fmla="*/ 4914900 h 6736186"/>
              <a:gd name="connsiteX2" fmla="*/ 0 w 13430250"/>
              <a:gd name="connsiteY2" fmla="*/ 6477000 h 6736186"/>
              <a:gd name="connsiteX0" fmla="*/ 2647950 w 2647950"/>
              <a:gd name="connsiteY0" fmla="*/ 0 h 4914900"/>
              <a:gd name="connsiteX1" fmla="*/ 0 w 2647950"/>
              <a:gd name="connsiteY1" fmla="*/ 4914900 h 4914900"/>
              <a:gd name="connsiteX0" fmla="*/ 2800350 w 2800350"/>
              <a:gd name="connsiteY0" fmla="*/ 0 h 4943475"/>
              <a:gd name="connsiteX1" fmla="*/ 0 w 2800350"/>
              <a:gd name="connsiteY1" fmla="*/ 4943475 h 4943475"/>
              <a:gd name="connsiteX0" fmla="*/ 2800350 w 2800350"/>
              <a:gd name="connsiteY0" fmla="*/ 0 h 4943475"/>
              <a:gd name="connsiteX1" fmla="*/ 0 w 2800350"/>
              <a:gd name="connsiteY1" fmla="*/ 4943475 h 4943475"/>
              <a:gd name="connsiteX0" fmla="*/ 2800350 w 2891721"/>
              <a:gd name="connsiteY0" fmla="*/ 0 h 4943475"/>
              <a:gd name="connsiteX1" fmla="*/ 0 w 2891721"/>
              <a:gd name="connsiteY1" fmla="*/ 4943475 h 4943475"/>
              <a:gd name="connsiteX0" fmla="*/ 2800350 w 2888507"/>
              <a:gd name="connsiteY0" fmla="*/ 0 h 4943475"/>
              <a:gd name="connsiteX1" fmla="*/ 0 w 2888507"/>
              <a:gd name="connsiteY1" fmla="*/ 4943475 h 4943475"/>
              <a:gd name="connsiteX0" fmla="*/ 2795588 w 2884167"/>
              <a:gd name="connsiteY0" fmla="*/ 0 h 4929284"/>
              <a:gd name="connsiteX1" fmla="*/ 0 w 2884167"/>
              <a:gd name="connsiteY1" fmla="*/ 4929284 h 4929284"/>
              <a:gd name="connsiteX0" fmla="*/ 2819401 w 2905897"/>
              <a:gd name="connsiteY0" fmla="*/ 0 h 4915092"/>
              <a:gd name="connsiteX1" fmla="*/ 0 w 2905897"/>
              <a:gd name="connsiteY1" fmla="*/ 4915092 h 4915092"/>
              <a:gd name="connsiteX0" fmla="*/ 2819401 w 2895602"/>
              <a:gd name="connsiteY0" fmla="*/ 0 h 4915092"/>
              <a:gd name="connsiteX1" fmla="*/ 0 w 2895602"/>
              <a:gd name="connsiteY1" fmla="*/ 4915092 h 4915092"/>
              <a:gd name="connsiteX0" fmla="*/ 2819401 w 3280214"/>
              <a:gd name="connsiteY0" fmla="*/ 0 h 4915092"/>
              <a:gd name="connsiteX1" fmla="*/ 0 w 3280214"/>
              <a:gd name="connsiteY1" fmla="*/ 4915092 h 4915092"/>
              <a:gd name="connsiteX0" fmla="*/ 2819401 w 3304672"/>
              <a:gd name="connsiteY0" fmla="*/ 0 h 4915092"/>
              <a:gd name="connsiteX1" fmla="*/ 0 w 3304672"/>
              <a:gd name="connsiteY1" fmla="*/ 4915092 h 4915092"/>
              <a:gd name="connsiteX0" fmla="*/ 2819401 w 3143992"/>
              <a:gd name="connsiteY0" fmla="*/ 0 h 4915092"/>
              <a:gd name="connsiteX1" fmla="*/ 0 w 3143992"/>
              <a:gd name="connsiteY1" fmla="*/ 4915092 h 4915092"/>
              <a:gd name="connsiteX0" fmla="*/ 2819401 w 2862132"/>
              <a:gd name="connsiteY0" fmla="*/ 0 h 4915092"/>
              <a:gd name="connsiteX1" fmla="*/ 0 w 2862132"/>
              <a:gd name="connsiteY1" fmla="*/ 4915092 h 4915092"/>
              <a:gd name="connsiteX0" fmla="*/ 2832184 w 2874637"/>
              <a:gd name="connsiteY0" fmla="*/ 0 h 4021582"/>
              <a:gd name="connsiteX1" fmla="*/ 0 w 2874637"/>
              <a:gd name="connsiteY1" fmla="*/ 4021582 h 4021582"/>
              <a:gd name="connsiteX0" fmla="*/ 2832184 w 2832185"/>
              <a:gd name="connsiteY0" fmla="*/ 0 h 4021582"/>
              <a:gd name="connsiteX1" fmla="*/ 0 w 2832185"/>
              <a:gd name="connsiteY1" fmla="*/ 4021582 h 4021582"/>
              <a:gd name="connsiteX0" fmla="*/ 2710799 w 2710799"/>
              <a:gd name="connsiteY0" fmla="*/ 0 h 4004169"/>
              <a:gd name="connsiteX1" fmla="*/ 0 w 2710799"/>
              <a:gd name="connsiteY1" fmla="*/ 4004169 h 4004169"/>
              <a:gd name="connsiteX0" fmla="*/ 2710799 w 2710799"/>
              <a:gd name="connsiteY0" fmla="*/ 0 h 4004169"/>
              <a:gd name="connsiteX1" fmla="*/ 0 w 2710799"/>
              <a:gd name="connsiteY1" fmla="*/ 4004169 h 4004169"/>
            </a:gdLst>
            <a:ahLst/>
            <a:cxnLst>
              <a:cxn ang="0">
                <a:pos x="connsiteX0" y="connsiteY0"/>
              </a:cxn>
              <a:cxn ang="0">
                <a:pos x="connsiteX1" y="connsiteY1"/>
              </a:cxn>
            </a:cxnLst>
            <a:rect l="l" t="t" r="r" b="b"/>
            <a:pathLst>
              <a:path w="2710799" h="4004169">
                <a:moveTo>
                  <a:pt x="2710799" y="0"/>
                </a:moveTo>
                <a:cubicBezTo>
                  <a:pt x="2630557" y="1322043"/>
                  <a:pt x="1872402" y="2922569"/>
                  <a:pt x="0" y="4004169"/>
                </a:cubicBezTo>
              </a:path>
            </a:pathLst>
          </a:cu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800"/>
          </a:p>
        </p:txBody>
      </p:sp>
      <p:sp>
        <p:nvSpPr>
          <p:cNvPr id="12" name="Text Placeholder 8"/>
          <p:cNvSpPr>
            <a:spLocks noGrp="1"/>
          </p:cNvSpPr>
          <p:nvPr>
            <p:ph type="body" sz="quarter" idx="12" hasCustomPrompt="1"/>
          </p:nvPr>
        </p:nvSpPr>
        <p:spPr>
          <a:xfrm rot="720744">
            <a:off x="8655883" y="65247"/>
            <a:ext cx="3566025" cy="614412"/>
          </a:xfrm>
          <a:custGeom>
            <a:avLst/>
            <a:gdLst>
              <a:gd name="connsiteX0" fmla="*/ 3842254 w 4134696"/>
              <a:gd name="connsiteY0" fmla="*/ 845229 h 1117479"/>
              <a:gd name="connsiteX1" fmla="*/ 2058108 w 4134696"/>
              <a:gd name="connsiteY1" fmla="*/ 1117474 h 1117479"/>
              <a:gd name="connsiteX2" fmla="*/ 198008 w 4134696"/>
              <a:gd name="connsiteY2" fmla="*/ 797358 h 1117479"/>
              <a:gd name="connsiteX3" fmla="*/ 2067348 w 4134696"/>
              <a:gd name="connsiteY3" fmla="*/ 558740 h 1117479"/>
              <a:gd name="connsiteX4" fmla="*/ 3842254 w 4134696"/>
              <a:gd name="connsiteY4" fmla="*/ 845229 h 1117479"/>
              <a:gd name="connsiteX0" fmla="*/ 3842254 w 4134696"/>
              <a:gd name="connsiteY0" fmla="*/ 845229 h 1117479"/>
              <a:gd name="connsiteX1" fmla="*/ 2058108 w 4134696"/>
              <a:gd name="connsiteY1" fmla="*/ 1117474 h 1117479"/>
              <a:gd name="connsiteX2" fmla="*/ 198008 w 4134696"/>
              <a:gd name="connsiteY2" fmla="*/ 797358 h 1117479"/>
              <a:gd name="connsiteX0" fmla="*/ 3644246 w 3644246"/>
              <a:gd name="connsiteY0" fmla="*/ 286489 h 558739"/>
              <a:gd name="connsiteX1" fmla="*/ 1860100 w 3644246"/>
              <a:gd name="connsiteY1" fmla="*/ 558734 h 558739"/>
              <a:gd name="connsiteX2" fmla="*/ 0 w 3644246"/>
              <a:gd name="connsiteY2" fmla="*/ 238618 h 558739"/>
              <a:gd name="connsiteX3" fmla="*/ 1869340 w 3644246"/>
              <a:gd name="connsiteY3" fmla="*/ 0 h 558739"/>
              <a:gd name="connsiteX4" fmla="*/ 3644246 w 3644246"/>
              <a:gd name="connsiteY4" fmla="*/ 286489 h 558739"/>
              <a:gd name="connsiteX0" fmla="*/ 3629972 w 3644246"/>
              <a:gd name="connsiteY0" fmla="*/ 219411 h 558739"/>
              <a:gd name="connsiteX1" fmla="*/ 1860100 w 3644246"/>
              <a:gd name="connsiteY1" fmla="*/ 558734 h 558739"/>
              <a:gd name="connsiteX2" fmla="*/ 0 w 3644246"/>
              <a:gd name="connsiteY2" fmla="*/ 238618 h 558739"/>
              <a:gd name="connsiteX0" fmla="*/ 3644246 w 3644246"/>
              <a:gd name="connsiteY0" fmla="*/ 286489 h 558739"/>
              <a:gd name="connsiteX1" fmla="*/ 1860100 w 3644246"/>
              <a:gd name="connsiteY1" fmla="*/ 558734 h 558739"/>
              <a:gd name="connsiteX2" fmla="*/ 0 w 3644246"/>
              <a:gd name="connsiteY2" fmla="*/ 238618 h 558739"/>
              <a:gd name="connsiteX3" fmla="*/ 1869340 w 3644246"/>
              <a:gd name="connsiteY3" fmla="*/ 0 h 558739"/>
              <a:gd name="connsiteX4" fmla="*/ 3644246 w 3644246"/>
              <a:gd name="connsiteY4" fmla="*/ 286489 h 558739"/>
              <a:gd name="connsiteX0" fmla="*/ 3629972 w 3644246"/>
              <a:gd name="connsiteY0" fmla="*/ 219411 h 558739"/>
              <a:gd name="connsiteX1" fmla="*/ 1860100 w 3644246"/>
              <a:gd name="connsiteY1" fmla="*/ 558734 h 558739"/>
              <a:gd name="connsiteX2" fmla="*/ 58515 w 3644246"/>
              <a:gd name="connsiteY2" fmla="*/ 257329 h 558739"/>
              <a:gd name="connsiteX0" fmla="*/ 3585731 w 3585731"/>
              <a:gd name="connsiteY0" fmla="*/ 286489 h 558877"/>
              <a:gd name="connsiteX1" fmla="*/ 1801585 w 3585731"/>
              <a:gd name="connsiteY1" fmla="*/ 558734 h 558877"/>
              <a:gd name="connsiteX2" fmla="*/ 2260 w 3585731"/>
              <a:gd name="connsiteY2" fmla="*/ 258796 h 558877"/>
              <a:gd name="connsiteX3" fmla="*/ 1810825 w 3585731"/>
              <a:gd name="connsiteY3" fmla="*/ 0 h 558877"/>
              <a:gd name="connsiteX4" fmla="*/ 3585731 w 3585731"/>
              <a:gd name="connsiteY4" fmla="*/ 286489 h 558877"/>
              <a:gd name="connsiteX0" fmla="*/ 3571457 w 3585731"/>
              <a:gd name="connsiteY0" fmla="*/ 219411 h 558877"/>
              <a:gd name="connsiteX1" fmla="*/ 1801585 w 3585731"/>
              <a:gd name="connsiteY1" fmla="*/ 558734 h 558877"/>
              <a:gd name="connsiteX2" fmla="*/ 0 w 3585731"/>
              <a:gd name="connsiteY2" fmla="*/ 257329 h 558877"/>
              <a:gd name="connsiteX0" fmla="*/ 3585731 w 3585731"/>
              <a:gd name="connsiteY0" fmla="*/ 286489 h 558877"/>
              <a:gd name="connsiteX1" fmla="*/ 1801585 w 3585731"/>
              <a:gd name="connsiteY1" fmla="*/ 558734 h 558877"/>
              <a:gd name="connsiteX2" fmla="*/ 2260 w 3585731"/>
              <a:gd name="connsiteY2" fmla="*/ 258796 h 558877"/>
              <a:gd name="connsiteX3" fmla="*/ 1810825 w 3585731"/>
              <a:gd name="connsiteY3" fmla="*/ 0 h 558877"/>
              <a:gd name="connsiteX4" fmla="*/ 3585731 w 3585731"/>
              <a:gd name="connsiteY4" fmla="*/ 286489 h 558877"/>
              <a:gd name="connsiteX0" fmla="*/ 3571457 w 3585731"/>
              <a:gd name="connsiteY0" fmla="*/ 219411 h 558877"/>
              <a:gd name="connsiteX1" fmla="*/ 1801585 w 3585731"/>
              <a:gd name="connsiteY1" fmla="*/ 558734 h 558877"/>
              <a:gd name="connsiteX2" fmla="*/ 0 w 3585731"/>
              <a:gd name="connsiteY2" fmla="*/ 257329 h 558877"/>
              <a:gd name="connsiteX0" fmla="*/ 3585731 w 3585731"/>
              <a:gd name="connsiteY0" fmla="*/ 286489 h 561315"/>
              <a:gd name="connsiteX1" fmla="*/ 1801585 w 3585731"/>
              <a:gd name="connsiteY1" fmla="*/ 558734 h 561315"/>
              <a:gd name="connsiteX2" fmla="*/ 2260 w 3585731"/>
              <a:gd name="connsiteY2" fmla="*/ 258796 h 561315"/>
              <a:gd name="connsiteX3" fmla="*/ 1810825 w 3585731"/>
              <a:gd name="connsiteY3" fmla="*/ 0 h 561315"/>
              <a:gd name="connsiteX4" fmla="*/ 3585731 w 3585731"/>
              <a:gd name="connsiteY4" fmla="*/ 286489 h 561315"/>
              <a:gd name="connsiteX0" fmla="*/ 3571457 w 3585731"/>
              <a:gd name="connsiteY0" fmla="*/ 219411 h 561315"/>
              <a:gd name="connsiteX1" fmla="*/ 1743704 w 3585731"/>
              <a:gd name="connsiteY1" fmla="*/ 561312 h 561315"/>
              <a:gd name="connsiteX2" fmla="*/ 0 w 3585731"/>
              <a:gd name="connsiteY2" fmla="*/ 257329 h 561315"/>
              <a:gd name="connsiteX0" fmla="*/ 3585731 w 3585731"/>
              <a:gd name="connsiteY0" fmla="*/ 532920 h 807746"/>
              <a:gd name="connsiteX1" fmla="*/ 1801585 w 3585731"/>
              <a:gd name="connsiteY1" fmla="*/ 805165 h 807746"/>
              <a:gd name="connsiteX2" fmla="*/ 2260 w 3585731"/>
              <a:gd name="connsiteY2" fmla="*/ 505227 h 807746"/>
              <a:gd name="connsiteX3" fmla="*/ 1888881 w 3585731"/>
              <a:gd name="connsiteY3" fmla="*/ 0 h 807746"/>
              <a:gd name="connsiteX4" fmla="*/ 3585731 w 3585731"/>
              <a:gd name="connsiteY4" fmla="*/ 532920 h 807746"/>
              <a:gd name="connsiteX0" fmla="*/ 3571457 w 3585731"/>
              <a:gd name="connsiteY0" fmla="*/ 465842 h 807746"/>
              <a:gd name="connsiteX1" fmla="*/ 1743704 w 3585731"/>
              <a:gd name="connsiteY1" fmla="*/ 807743 h 807746"/>
              <a:gd name="connsiteX2" fmla="*/ 0 w 3585731"/>
              <a:gd name="connsiteY2" fmla="*/ 503760 h 807746"/>
              <a:gd name="connsiteX0" fmla="*/ 3575184 w 3575184"/>
              <a:gd name="connsiteY0" fmla="*/ 465049 h 807746"/>
              <a:gd name="connsiteX1" fmla="*/ 1801585 w 3575184"/>
              <a:gd name="connsiteY1" fmla="*/ 805165 h 807746"/>
              <a:gd name="connsiteX2" fmla="*/ 2260 w 3575184"/>
              <a:gd name="connsiteY2" fmla="*/ 505227 h 807746"/>
              <a:gd name="connsiteX3" fmla="*/ 1888881 w 3575184"/>
              <a:gd name="connsiteY3" fmla="*/ 0 h 807746"/>
              <a:gd name="connsiteX4" fmla="*/ 3575184 w 3575184"/>
              <a:gd name="connsiteY4" fmla="*/ 465049 h 807746"/>
              <a:gd name="connsiteX0" fmla="*/ 3571457 w 3575184"/>
              <a:gd name="connsiteY0" fmla="*/ 465842 h 807746"/>
              <a:gd name="connsiteX1" fmla="*/ 1743704 w 3575184"/>
              <a:gd name="connsiteY1" fmla="*/ 807743 h 807746"/>
              <a:gd name="connsiteX2" fmla="*/ 0 w 3575184"/>
              <a:gd name="connsiteY2" fmla="*/ 503760 h 807746"/>
              <a:gd name="connsiteX0" fmla="*/ 3575184 w 3575184"/>
              <a:gd name="connsiteY0" fmla="*/ 465049 h 807746"/>
              <a:gd name="connsiteX1" fmla="*/ 1801585 w 3575184"/>
              <a:gd name="connsiteY1" fmla="*/ 805165 h 807746"/>
              <a:gd name="connsiteX2" fmla="*/ 2260 w 3575184"/>
              <a:gd name="connsiteY2" fmla="*/ 505227 h 807746"/>
              <a:gd name="connsiteX3" fmla="*/ 1888881 w 3575184"/>
              <a:gd name="connsiteY3" fmla="*/ 0 h 807746"/>
              <a:gd name="connsiteX4" fmla="*/ 3575184 w 3575184"/>
              <a:gd name="connsiteY4" fmla="*/ 465049 h 807746"/>
              <a:gd name="connsiteX0" fmla="*/ 3574787 w 3575184"/>
              <a:gd name="connsiteY0" fmla="*/ 463185 h 807746"/>
              <a:gd name="connsiteX1" fmla="*/ 1743704 w 3575184"/>
              <a:gd name="connsiteY1" fmla="*/ 807743 h 807746"/>
              <a:gd name="connsiteX2" fmla="*/ 0 w 3575184"/>
              <a:gd name="connsiteY2" fmla="*/ 503760 h 807746"/>
              <a:gd name="connsiteX0" fmla="*/ 3575184 w 3575184"/>
              <a:gd name="connsiteY0" fmla="*/ 465049 h 807746"/>
              <a:gd name="connsiteX1" fmla="*/ 1781366 w 3575184"/>
              <a:gd name="connsiteY1" fmla="*/ 801677 h 807746"/>
              <a:gd name="connsiteX2" fmla="*/ 2260 w 3575184"/>
              <a:gd name="connsiteY2" fmla="*/ 505227 h 807746"/>
              <a:gd name="connsiteX3" fmla="*/ 1888881 w 3575184"/>
              <a:gd name="connsiteY3" fmla="*/ 0 h 807746"/>
              <a:gd name="connsiteX4" fmla="*/ 3575184 w 3575184"/>
              <a:gd name="connsiteY4" fmla="*/ 465049 h 807746"/>
              <a:gd name="connsiteX0" fmla="*/ 3574787 w 3575184"/>
              <a:gd name="connsiteY0" fmla="*/ 463185 h 807746"/>
              <a:gd name="connsiteX1" fmla="*/ 1743704 w 3575184"/>
              <a:gd name="connsiteY1" fmla="*/ 807743 h 807746"/>
              <a:gd name="connsiteX2" fmla="*/ 0 w 3575184"/>
              <a:gd name="connsiteY2" fmla="*/ 503760 h 807746"/>
              <a:gd name="connsiteX0" fmla="*/ 3575184 w 3575184"/>
              <a:gd name="connsiteY0" fmla="*/ 465049 h 807746"/>
              <a:gd name="connsiteX1" fmla="*/ 1781366 w 3575184"/>
              <a:gd name="connsiteY1" fmla="*/ 801677 h 807746"/>
              <a:gd name="connsiteX2" fmla="*/ 2260 w 3575184"/>
              <a:gd name="connsiteY2" fmla="*/ 505227 h 807746"/>
              <a:gd name="connsiteX3" fmla="*/ 1888881 w 3575184"/>
              <a:gd name="connsiteY3" fmla="*/ 0 h 807746"/>
              <a:gd name="connsiteX4" fmla="*/ 3575184 w 3575184"/>
              <a:gd name="connsiteY4" fmla="*/ 465049 h 807746"/>
              <a:gd name="connsiteX0" fmla="*/ 3574787 w 3575184"/>
              <a:gd name="connsiteY0" fmla="*/ 463185 h 807746"/>
              <a:gd name="connsiteX1" fmla="*/ 1743704 w 3575184"/>
              <a:gd name="connsiteY1" fmla="*/ 807743 h 807746"/>
              <a:gd name="connsiteX2" fmla="*/ 0 w 3575184"/>
              <a:gd name="connsiteY2" fmla="*/ 503760 h 807746"/>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1743704 w 3575184"/>
              <a:gd name="connsiteY1" fmla="*/ 344558 h 685595"/>
              <a:gd name="connsiteX2" fmla="*/ 0 w 3575184"/>
              <a:gd name="connsiteY2" fmla="*/ 40575 h 685595"/>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2278969 w 3575184"/>
              <a:gd name="connsiteY1" fmla="*/ 415952 h 685595"/>
              <a:gd name="connsiteX2" fmla="*/ 0 w 3575184"/>
              <a:gd name="connsiteY2" fmla="*/ 40575 h 685595"/>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2278969 w 3575184"/>
              <a:gd name="connsiteY1" fmla="*/ 415952 h 685595"/>
              <a:gd name="connsiteX2" fmla="*/ 0 w 3575184"/>
              <a:gd name="connsiteY2" fmla="*/ 40575 h 685595"/>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2770347 w 3575184"/>
              <a:gd name="connsiteY1" fmla="*/ 498788 h 685595"/>
              <a:gd name="connsiteX2" fmla="*/ 0 w 3575184"/>
              <a:gd name="connsiteY2" fmla="*/ 40575 h 685595"/>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2651412 w 3575184"/>
              <a:gd name="connsiteY1" fmla="*/ 385129 h 685595"/>
              <a:gd name="connsiteX2" fmla="*/ 0 w 3575184"/>
              <a:gd name="connsiteY2" fmla="*/ 40575 h 685595"/>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2651412 w 3575184"/>
              <a:gd name="connsiteY1" fmla="*/ 385129 h 685595"/>
              <a:gd name="connsiteX2" fmla="*/ 0 w 3575184"/>
              <a:gd name="connsiteY2" fmla="*/ 40575 h 685595"/>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1693085 w 3575184"/>
              <a:gd name="connsiteY1" fmla="*/ 334271 h 685595"/>
              <a:gd name="connsiteX2" fmla="*/ 0 w 3575184"/>
              <a:gd name="connsiteY2" fmla="*/ 40575 h 685595"/>
              <a:gd name="connsiteX0" fmla="*/ 3670664 w 3670664"/>
              <a:gd name="connsiteY0" fmla="*/ 28617 h 712348"/>
              <a:gd name="connsiteX1" fmla="*/ 1876846 w 3670664"/>
              <a:gd name="connsiteY1" fmla="*/ 365245 h 712348"/>
              <a:gd name="connsiteX2" fmla="*/ 97740 w 3670664"/>
              <a:gd name="connsiteY2" fmla="*/ 68795 h 712348"/>
              <a:gd name="connsiteX3" fmla="*/ 1903544 w 3670664"/>
              <a:gd name="connsiteY3" fmla="*/ 712348 h 712348"/>
              <a:gd name="connsiteX4" fmla="*/ 3670664 w 3670664"/>
              <a:gd name="connsiteY4" fmla="*/ 28617 h 712348"/>
              <a:gd name="connsiteX0" fmla="*/ 3670267 w 3670664"/>
              <a:gd name="connsiteY0" fmla="*/ 26753 h 712348"/>
              <a:gd name="connsiteX1" fmla="*/ 1788565 w 3670664"/>
              <a:gd name="connsiteY1" fmla="*/ 361024 h 712348"/>
              <a:gd name="connsiteX2" fmla="*/ 0 w 3670664"/>
              <a:gd name="connsiteY2" fmla="*/ 0 h 712348"/>
              <a:gd name="connsiteX0" fmla="*/ 3670664 w 3777240"/>
              <a:gd name="connsiteY0" fmla="*/ 63579 h 747310"/>
              <a:gd name="connsiteX1" fmla="*/ 1876846 w 3777240"/>
              <a:gd name="connsiteY1" fmla="*/ 400207 h 747310"/>
              <a:gd name="connsiteX2" fmla="*/ 97740 w 3777240"/>
              <a:gd name="connsiteY2" fmla="*/ 103757 h 747310"/>
              <a:gd name="connsiteX3" fmla="*/ 1903544 w 3777240"/>
              <a:gd name="connsiteY3" fmla="*/ 747310 h 747310"/>
              <a:gd name="connsiteX4" fmla="*/ 3670664 w 3777240"/>
              <a:gd name="connsiteY4" fmla="*/ 63579 h 747310"/>
              <a:gd name="connsiteX0" fmla="*/ 3777240 w 3777240"/>
              <a:gd name="connsiteY0" fmla="*/ 0 h 747310"/>
              <a:gd name="connsiteX1" fmla="*/ 1788565 w 3777240"/>
              <a:gd name="connsiteY1" fmla="*/ 395986 h 747310"/>
              <a:gd name="connsiteX2" fmla="*/ 0 w 3777240"/>
              <a:gd name="connsiteY2" fmla="*/ 34962 h 747310"/>
              <a:gd name="connsiteX0" fmla="*/ 3670664 w 3777240"/>
              <a:gd name="connsiteY0" fmla="*/ 63579 h 747310"/>
              <a:gd name="connsiteX1" fmla="*/ 1876846 w 3777240"/>
              <a:gd name="connsiteY1" fmla="*/ 400207 h 747310"/>
              <a:gd name="connsiteX2" fmla="*/ 97740 w 3777240"/>
              <a:gd name="connsiteY2" fmla="*/ 103757 h 747310"/>
              <a:gd name="connsiteX3" fmla="*/ 1903544 w 3777240"/>
              <a:gd name="connsiteY3" fmla="*/ 747310 h 747310"/>
              <a:gd name="connsiteX4" fmla="*/ 3670664 w 3777240"/>
              <a:gd name="connsiteY4" fmla="*/ 63579 h 747310"/>
              <a:gd name="connsiteX0" fmla="*/ 3777240 w 3777240"/>
              <a:gd name="connsiteY0" fmla="*/ 0 h 747310"/>
              <a:gd name="connsiteX1" fmla="*/ 1781848 w 3777240"/>
              <a:gd name="connsiteY1" fmla="*/ 363757 h 747310"/>
              <a:gd name="connsiteX2" fmla="*/ 0 w 3777240"/>
              <a:gd name="connsiteY2" fmla="*/ 34962 h 747310"/>
              <a:gd name="connsiteX0" fmla="*/ 3670664 w 3777240"/>
              <a:gd name="connsiteY0" fmla="*/ 63579 h 747310"/>
              <a:gd name="connsiteX1" fmla="*/ 1876846 w 3777240"/>
              <a:gd name="connsiteY1" fmla="*/ 400207 h 747310"/>
              <a:gd name="connsiteX2" fmla="*/ 97739 w 3777240"/>
              <a:gd name="connsiteY2" fmla="*/ 103758 h 747310"/>
              <a:gd name="connsiteX3" fmla="*/ 1903544 w 3777240"/>
              <a:gd name="connsiteY3" fmla="*/ 747310 h 747310"/>
              <a:gd name="connsiteX4" fmla="*/ 3670664 w 3777240"/>
              <a:gd name="connsiteY4" fmla="*/ 63579 h 747310"/>
              <a:gd name="connsiteX0" fmla="*/ 3777240 w 3777240"/>
              <a:gd name="connsiteY0" fmla="*/ 0 h 747310"/>
              <a:gd name="connsiteX1" fmla="*/ 1781848 w 3777240"/>
              <a:gd name="connsiteY1" fmla="*/ 363757 h 747310"/>
              <a:gd name="connsiteX2" fmla="*/ 0 w 3777240"/>
              <a:gd name="connsiteY2" fmla="*/ 34962 h 747310"/>
              <a:gd name="connsiteX0" fmla="*/ 3670664 w 3777240"/>
              <a:gd name="connsiteY0" fmla="*/ 63579 h 875878"/>
              <a:gd name="connsiteX1" fmla="*/ 1876846 w 3777240"/>
              <a:gd name="connsiteY1" fmla="*/ 400207 h 875878"/>
              <a:gd name="connsiteX2" fmla="*/ 1747679 w 3777240"/>
              <a:gd name="connsiteY2" fmla="*/ 842977 h 875878"/>
              <a:gd name="connsiteX3" fmla="*/ 1903544 w 3777240"/>
              <a:gd name="connsiteY3" fmla="*/ 747310 h 875878"/>
              <a:gd name="connsiteX4" fmla="*/ 3670664 w 3777240"/>
              <a:gd name="connsiteY4" fmla="*/ 63579 h 875878"/>
              <a:gd name="connsiteX0" fmla="*/ 3777240 w 3777240"/>
              <a:gd name="connsiteY0" fmla="*/ 0 h 875878"/>
              <a:gd name="connsiteX1" fmla="*/ 1781848 w 3777240"/>
              <a:gd name="connsiteY1" fmla="*/ 363757 h 875878"/>
              <a:gd name="connsiteX2" fmla="*/ 0 w 3777240"/>
              <a:gd name="connsiteY2" fmla="*/ 34962 h 875878"/>
              <a:gd name="connsiteX0" fmla="*/ 3670664 w 3777240"/>
              <a:gd name="connsiteY0" fmla="*/ 63579 h 754454"/>
              <a:gd name="connsiteX1" fmla="*/ 1876846 w 3777240"/>
              <a:gd name="connsiteY1" fmla="*/ 400207 h 754454"/>
              <a:gd name="connsiteX2" fmla="*/ 1903544 w 3777240"/>
              <a:gd name="connsiteY2" fmla="*/ 747310 h 754454"/>
              <a:gd name="connsiteX3" fmla="*/ 3670664 w 3777240"/>
              <a:gd name="connsiteY3" fmla="*/ 63579 h 754454"/>
              <a:gd name="connsiteX0" fmla="*/ 3777240 w 3777240"/>
              <a:gd name="connsiteY0" fmla="*/ 0 h 754454"/>
              <a:gd name="connsiteX1" fmla="*/ 1781848 w 3777240"/>
              <a:gd name="connsiteY1" fmla="*/ 363757 h 754454"/>
              <a:gd name="connsiteX2" fmla="*/ 0 w 3777240"/>
              <a:gd name="connsiteY2" fmla="*/ 34962 h 754454"/>
              <a:gd name="connsiteX0" fmla="*/ 3670664 w 3777240"/>
              <a:gd name="connsiteY0" fmla="*/ 63579 h 400207"/>
              <a:gd name="connsiteX1" fmla="*/ 1876846 w 3777240"/>
              <a:gd name="connsiteY1" fmla="*/ 400207 h 400207"/>
              <a:gd name="connsiteX2" fmla="*/ 3670664 w 3777240"/>
              <a:gd name="connsiteY2" fmla="*/ 63579 h 400207"/>
              <a:gd name="connsiteX0" fmla="*/ 3777240 w 3777240"/>
              <a:gd name="connsiteY0" fmla="*/ 0 h 400207"/>
              <a:gd name="connsiteX1" fmla="*/ 1781848 w 3777240"/>
              <a:gd name="connsiteY1" fmla="*/ 363757 h 400207"/>
              <a:gd name="connsiteX2" fmla="*/ 0 w 3777240"/>
              <a:gd name="connsiteY2" fmla="*/ 34962 h 400207"/>
              <a:gd name="connsiteX0" fmla="*/ 3670664 w 3777240"/>
              <a:gd name="connsiteY0" fmla="*/ 63579 h 789108"/>
              <a:gd name="connsiteX1" fmla="*/ 2386866 w 3777240"/>
              <a:gd name="connsiteY1" fmla="*/ 789108 h 789108"/>
              <a:gd name="connsiteX2" fmla="*/ 3670664 w 3777240"/>
              <a:gd name="connsiteY2" fmla="*/ 63579 h 789108"/>
              <a:gd name="connsiteX0" fmla="*/ 3777240 w 3777240"/>
              <a:gd name="connsiteY0" fmla="*/ 0 h 789108"/>
              <a:gd name="connsiteX1" fmla="*/ 1781848 w 3777240"/>
              <a:gd name="connsiteY1" fmla="*/ 363757 h 789108"/>
              <a:gd name="connsiteX2" fmla="*/ 0 w 3777240"/>
              <a:gd name="connsiteY2" fmla="*/ 34962 h 789108"/>
              <a:gd name="connsiteX0" fmla="*/ 2386866 w 3777240"/>
              <a:gd name="connsiteY0" fmla="*/ 789108 h 887957"/>
              <a:gd name="connsiteX1" fmla="*/ 3670664 w 3777240"/>
              <a:gd name="connsiteY1" fmla="*/ 63579 h 887957"/>
              <a:gd name="connsiteX2" fmla="*/ 2483690 w 3777240"/>
              <a:gd name="connsiteY2" fmla="*/ 887957 h 887957"/>
              <a:gd name="connsiteX0" fmla="*/ 3777240 w 3777240"/>
              <a:gd name="connsiteY0" fmla="*/ 0 h 887957"/>
              <a:gd name="connsiteX1" fmla="*/ 1781848 w 3777240"/>
              <a:gd name="connsiteY1" fmla="*/ 363757 h 887957"/>
              <a:gd name="connsiteX2" fmla="*/ 0 w 3777240"/>
              <a:gd name="connsiteY2" fmla="*/ 34962 h 887957"/>
              <a:gd name="connsiteX0" fmla="*/ 2386866 w 3777240"/>
              <a:gd name="connsiteY0" fmla="*/ 789108 h 789108"/>
              <a:gd name="connsiteX1" fmla="*/ 3670664 w 3777240"/>
              <a:gd name="connsiteY1" fmla="*/ 63579 h 789108"/>
              <a:gd name="connsiteX0" fmla="*/ 3777240 w 3777240"/>
              <a:gd name="connsiteY0" fmla="*/ 0 h 789108"/>
              <a:gd name="connsiteX1" fmla="*/ 1781848 w 3777240"/>
              <a:gd name="connsiteY1" fmla="*/ 363757 h 789108"/>
              <a:gd name="connsiteX2" fmla="*/ 0 w 3777240"/>
              <a:gd name="connsiteY2" fmla="*/ 34962 h 789108"/>
              <a:gd name="connsiteX0" fmla="*/ 2386866 w 3777240"/>
              <a:gd name="connsiteY0" fmla="*/ 789108 h 789108"/>
              <a:gd name="connsiteX1" fmla="*/ 3636247 w 3777240"/>
              <a:gd name="connsiteY1" fmla="*/ 360204 h 789108"/>
              <a:gd name="connsiteX0" fmla="*/ 3777240 w 3777240"/>
              <a:gd name="connsiteY0" fmla="*/ 0 h 789108"/>
              <a:gd name="connsiteX1" fmla="*/ 1781848 w 3777240"/>
              <a:gd name="connsiteY1" fmla="*/ 363757 h 789108"/>
              <a:gd name="connsiteX2" fmla="*/ 0 w 3777240"/>
              <a:gd name="connsiteY2" fmla="*/ 34962 h 789108"/>
              <a:gd name="connsiteX0" fmla="*/ 2386866 w 3777240"/>
              <a:gd name="connsiteY0" fmla="*/ 789108 h 789108"/>
              <a:gd name="connsiteX1" fmla="*/ 3636247 w 3777240"/>
              <a:gd name="connsiteY1" fmla="*/ 360204 h 789108"/>
              <a:gd name="connsiteX2" fmla="*/ 2386866 w 3777240"/>
              <a:gd name="connsiteY2" fmla="*/ 789108 h 789108"/>
              <a:gd name="connsiteX0" fmla="*/ 3777240 w 3777240"/>
              <a:gd name="connsiteY0" fmla="*/ 0 h 789108"/>
              <a:gd name="connsiteX1" fmla="*/ 1781848 w 3777240"/>
              <a:gd name="connsiteY1" fmla="*/ 363757 h 789108"/>
              <a:gd name="connsiteX2" fmla="*/ 0 w 3777240"/>
              <a:gd name="connsiteY2" fmla="*/ 34962 h 789108"/>
              <a:gd name="connsiteX0" fmla="*/ 2429723 w 3777240"/>
              <a:gd name="connsiteY0" fmla="*/ 0 h 661953"/>
              <a:gd name="connsiteX1" fmla="*/ 3636247 w 3777240"/>
              <a:gd name="connsiteY1" fmla="*/ 658397 h 661953"/>
              <a:gd name="connsiteX2" fmla="*/ 2429723 w 3777240"/>
              <a:gd name="connsiteY2" fmla="*/ 0 h 661953"/>
              <a:gd name="connsiteX0" fmla="*/ 3777240 w 3777240"/>
              <a:gd name="connsiteY0" fmla="*/ 298193 h 661953"/>
              <a:gd name="connsiteX1" fmla="*/ 1781848 w 3777240"/>
              <a:gd name="connsiteY1" fmla="*/ 661950 h 661953"/>
              <a:gd name="connsiteX2" fmla="*/ 0 w 3777240"/>
              <a:gd name="connsiteY2" fmla="*/ 333155 h 661953"/>
              <a:gd name="connsiteX0" fmla="*/ 2429723 w 3777240"/>
              <a:gd name="connsiteY0" fmla="*/ 0 h 661952"/>
              <a:gd name="connsiteX1" fmla="*/ 3747679 w 3777240"/>
              <a:gd name="connsiteY1" fmla="*/ 229945 h 661952"/>
              <a:gd name="connsiteX2" fmla="*/ 2429723 w 3777240"/>
              <a:gd name="connsiteY2" fmla="*/ 0 h 661952"/>
              <a:gd name="connsiteX0" fmla="*/ 3777240 w 3777240"/>
              <a:gd name="connsiteY0" fmla="*/ 298193 h 661952"/>
              <a:gd name="connsiteX1" fmla="*/ 1781848 w 3777240"/>
              <a:gd name="connsiteY1" fmla="*/ 661950 h 661952"/>
              <a:gd name="connsiteX2" fmla="*/ 0 w 3777240"/>
              <a:gd name="connsiteY2" fmla="*/ 333155 h 661952"/>
              <a:gd name="connsiteX0" fmla="*/ 2429723 w 3777240"/>
              <a:gd name="connsiteY0" fmla="*/ 0 h 668888"/>
              <a:gd name="connsiteX1" fmla="*/ 3747679 w 3777240"/>
              <a:gd name="connsiteY1" fmla="*/ 229945 h 668888"/>
              <a:gd name="connsiteX2" fmla="*/ 2429723 w 3777240"/>
              <a:gd name="connsiteY2" fmla="*/ 0 h 668888"/>
              <a:gd name="connsiteX0" fmla="*/ 3777240 w 3777240"/>
              <a:gd name="connsiteY0" fmla="*/ 298193 h 668888"/>
              <a:gd name="connsiteX1" fmla="*/ 1781848 w 3777240"/>
              <a:gd name="connsiteY1" fmla="*/ 661950 h 668888"/>
              <a:gd name="connsiteX2" fmla="*/ 476221 w 3777240"/>
              <a:gd name="connsiteY2" fmla="*/ 521898 h 668888"/>
              <a:gd name="connsiteX3" fmla="*/ 0 w 3777240"/>
              <a:gd name="connsiteY3" fmla="*/ 333155 h 668888"/>
              <a:gd name="connsiteX0" fmla="*/ 2429723 w 3777240"/>
              <a:gd name="connsiteY0" fmla="*/ 0 h 667840"/>
              <a:gd name="connsiteX1" fmla="*/ 3747679 w 3777240"/>
              <a:gd name="connsiteY1" fmla="*/ 229945 h 667840"/>
              <a:gd name="connsiteX2" fmla="*/ 2429723 w 3777240"/>
              <a:gd name="connsiteY2" fmla="*/ 0 h 667840"/>
              <a:gd name="connsiteX0" fmla="*/ 3777240 w 3777240"/>
              <a:gd name="connsiteY0" fmla="*/ 298193 h 667840"/>
              <a:gd name="connsiteX1" fmla="*/ 1781848 w 3777240"/>
              <a:gd name="connsiteY1" fmla="*/ 661950 h 667840"/>
              <a:gd name="connsiteX2" fmla="*/ 498050 w 3777240"/>
              <a:gd name="connsiteY2" fmla="*/ 494699 h 667840"/>
              <a:gd name="connsiteX3" fmla="*/ 0 w 3777240"/>
              <a:gd name="connsiteY3" fmla="*/ 333155 h 667840"/>
              <a:gd name="connsiteX0" fmla="*/ 2429723 w 3777240"/>
              <a:gd name="connsiteY0" fmla="*/ 0 h 668221"/>
              <a:gd name="connsiteX1" fmla="*/ 3747679 w 3777240"/>
              <a:gd name="connsiteY1" fmla="*/ 229945 h 668221"/>
              <a:gd name="connsiteX2" fmla="*/ 2429723 w 3777240"/>
              <a:gd name="connsiteY2" fmla="*/ 0 h 668221"/>
              <a:gd name="connsiteX0" fmla="*/ 3777240 w 3777240"/>
              <a:gd name="connsiteY0" fmla="*/ 298193 h 668221"/>
              <a:gd name="connsiteX1" fmla="*/ 1781848 w 3777240"/>
              <a:gd name="connsiteY1" fmla="*/ 661950 h 668221"/>
              <a:gd name="connsiteX2" fmla="*/ 486576 w 3777240"/>
              <a:gd name="connsiteY2" fmla="*/ 505614 h 668221"/>
              <a:gd name="connsiteX3" fmla="*/ 0 w 3777240"/>
              <a:gd name="connsiteY3" fmla="*/ 333155 h 668221"/>
              <a:gd name="connsiteX0" fmla="*/ 2429723 w 3777240"/>
              <a:gd name="connsiteY0" fmla="*/ 0 h 668221"/>
              <a:gd name="connsiteX1" fmla="*/ 3747679 w 3777240"/>
              <a:gd name="connsiteY1" fmla="*/ 229945 h 668221"/>
              <a:gd name="connsiteX2" fmla="*/ 2429723 w 3777240"/>
              <a:gd name="connsiteY2" fmla="*/ 0 h 668221"/>
              <a:gd name="connsiteX0" fmla="*/ 3777240 w 3777240"/>
              <a:gd name="connsiteY0" fmla="*/ 298193 h 668221"/>
              <a:gd name="connsiteX1" fmla="*/ 1781848 w 3777240"/>
              <a:gd name="connsiteY1" fmla="*/ 661950 h 668221"/>
              <a:gd name="connsiteX2" fmla="*/ 486576 w 3777240"/>
              <a:gd name="connsiteY2" fmla="*/ 505614 h 668221"/>
              <a:gd name="connsiteX3" fmla="*/ 0 w 3777240"/>
              <a:gd name="connsiteY3" fmla="*/ 333155 h 668221"/>
              <a:gd name="connsiteX0" fmla="*/ 2429723 w 3777240"/>
              <a:gd name="connsiteY0" fmla="*/ 0 h 668865"/>
              <a:gd name="connsiteX1" fmla="*/ 3747679 w 3777240"/>
              <a:gd name="connsiteY1" fmla="*/ 229945 h 668865"/>
              <a:gd name="connsiteX2" fmla="*/ 2429723 w 3777240"/>
              <a:gd name="connsiteY2" fmla="*/ 0 h 668865"/>
              <a:gd name="connsiteX0" fmla="*/ 3777240 w 3777240"/>
              <a:gd name="connsiteY0" fmla="*/ 298193 h 668865"/>
              <a:gd name="connsiteX1" fmla="*/ 1781848 w 3777240"/>
              <a:gd name="connsiteY1" fmla="*/ 661950 h 668865"/>
              <a:gd name="connsiteX2" fmla="*/ 486576 w 3777240"/>
              <a:gd name="connsiteY2" fmla="*/ 505614 h 668865"/>
              <a:gd name="connsiteX3" fmla="*/ 0 w 3777240"/>
              <a:gd name="connsiteY3" fmla="*/ 333155 h 668865"/>
              <a:gd name="connsiteX0" fmla="*/ 2429723 w 3777240"/>
              <a:gd name="connsiteY0" fmla="*/ 0 h 690083"/>
              <a:gd name="connsiteX1" fmla="*/ 3747679 w 3777240"/>
              <a:gd name="connsiteY1" fmla="*/ 229945 h 690083"/>
              <a:gd name="connsiteX2" fmla="*/ 2429723 w 3777240"/>
              <a:gd name="connsiteY2" fmla="*/ 0 h 690083"/>
              <a:gd name="connsiteX0" fmla="*/ 3777240 w 3777240"/>
              <a:gd name="connsiteY0" fmla="*/ 298193 h 690083"/>
              <a:gd name="connsiteX1" fmla="*/ 1781848 w 3777240"/>
              <a:gd name="connsiteY1" fmla="*/ 661950 h 690083"/>
              <a:gd name="connsiteX2" fmla="*/ 1185117 w 3777240"/>
              <a:gd name="connsiteY2" fmla="*/ 647927 h 690083"/>
              <a:gd name="connsiteX3" fmla="*/ 486576 w 3777240"/>
              <a:gd name="connsiteY3" fmla="*/ 505614 h 690083"/>
              <a:gd name="connsiteX4" fmla="*/ 0 w 3777240"/>
              <a:gd name="connsiteY4" fmla="*/ 333155 h 690083"/>
              <a:gd name="connsiteX0" fmla="*/ 2429723 w 3777240"/>
              <a:gd name="connsiteY0" fmla="*/ 0 h 687622"/>
              <a:gd name="connsiteX1" fmla="*/ 3747679 w 3777240"/>
              <a:gd name="connsiteY1" fmla="*/ 229945 h 687622"/>
              <a:gd name="connsiteX2" fmla="*/ 2429723 w 3777240"/>
              <a:gd name="connsiteY2" fmla="*/ 0 h 687622"/>
              <a:gd name="connsiteX0" fmla="*/ 3777240 w 3777240"/>
              <a:gd name="connsiteY0" fmla="*/ 298193 h 687622"/>
              <a:gd name="connsiteX1" fmla="*/ 1781848 w 3777240"/>
              <a:gd name="connsiteY1" fmla="*/ 661950 h 687622"/>
              <a:gd name="connsiteX2" fmla="*/ 1189357 w 3777240"/>
              <a:gd name="connsiteY2" fmla="*/ 638585 h 687622"/>
              <a:gd name="connsiteX3" fmla="*/ 486576 w 3777240"/>
              <a:gd name="connsiteY3" fmla="*/ 505614 h 687622"/>
              <a:gd name="connsiteX4" fmla="*/ 0 w 3777240"/>
              <a:gd name="connsiteY4" fmla="*/ 333155 h 687622"/>
              <a:gd name="connsiteX0" fmla="*/ 2429723 w 3777240"/>
              <a:gd name="connsiteY0" fmla="*/ 0 h 687621"/>
              <a:gd name="connsiteX1" fmla="*/ 3747679 w 3777240"/>
              <a:gd name="connsiteY1" fmla="*/ 229945 h 687621"/>
              <a:gd name="connsiteX2" fmla="*/ 2429723 w 3777240"/>
              <a:gd name="connsiteY2" fmla="*/ 0 h 687621"/>
              <a:gd name="connsiteX0" fmla="*/ 3777240 w 3777240"/>
              <a:gd name="connsiteY0" fmla="*/ 298193 h 687621"/>
              <a:gd name="connsiteX1" fmla="*/ 1781848 w 3777240"/>
              <a:gd name="connsiteY1" fmla="*/ 661950 h 687621"/>
              <a:gd name="connsiteX2" fmla="*/ 1189357 w 3777240"/>
              <a:gd name="connsiteY2" fmla="*/ 638585 h 687621"/>
              <a:gd name="connsiteX3" fmla="*/ 486576 w 3777240"/>
              <a:gd name="connsiteY3" fmla="*/ 505614 h 687621"/>
              <a:gd name="connsiteX4" fmla="*/ 0 w 3777240"/>
              <a:gd name="connsiteY4" fmla="*/ 333155 h 687621"/>
              <a:gd name="connsiteX0" fmla="*/ 2429723 w 3777240"/>
              <a:gd name="connsiteY0" fmla="*/ 0 h 685084"/>
              <a:gd name="connsiteX1" fmla="*/ 3747679 w 3777240"/>
              <a:gd name="connsiteY1" fmla="*/ 229945 h 685084"/>
              <a:gd name="connsiteX2" fmla="*/ 2429723 w 3777240"/>
              <a:gd name="connsiteY2" fmla="*/ 0 h 685084"/>
              <a:gd name="connsiteX0" fmla="*/ 3777240 w 3777240"/>
              <a:gd name="connsiteY0" fmla="*/ 298193 h 685084"/>
              <a:gd name="connsiteX1" fmla="*/ 1781848 w 3777240"/>
              <a:gd name="connsiteY1" fmla="*/ 661950 h 685084"/>
              <a:gd name="connsiteX2" fmla="*/ 1189357 w 3777240"/>
              <a:gd name="connsiteY2" fmla="*/ 638585 h 685084"/>
              <a:gd name="connsiteX3" fmla="*/ 486576 w 3777240"/>
              <a:gd name="connsiteY3" fmla="*/ 505614 h 685084"/>
              <a:gd name="connsiteX4" fmla="*/ 0 w 3777240"/>
              <a:gd name="connsiteY4" fmla="*/ 333155 h 685084"/>
              <a:gd name="connsiteX0" fmla="*/ 2429723 w 3777240"/>
              <a:gd name="connsiteY0" fmla="*/ 0 h 664193"/>
              <a:gd name="connsiteX1" fmla="*/ 3747679 w 3777240"/>
              <a:gd name="connsiteY1" fmla="*/ 229945 h 664193"/>
              <a:gd name="connsiteX2" fmla="*/ 2429723 w 3777240"/>
              <a:gd name="connsiteY2" fmla="*/ 0 h 664193"/>
              <a:gd name="connsiteX0" fmla="*/ 3777240 w 3777240"/>
              <a:gd name="connsiteY0" fmla="*/ 298193 h 664193"/>
              <a:gd name="connsiteX1" fmla="*/ 1781848 w 3777240"/>
              <a:gd name="connsiteY1" fmla="*/ 661950 h 664193"/>
              <a:gd name="connsiteX2" fmla="*/ 1189357 w 3777240"/>
              <a:gd name="connsiteY2" fmla="*/ 638585 h 664193"/>
              <a:gd name="connsiteX3" fmla="*/ 486576 w 3777240"/>
              <a:gd name="connsiteY3" fmla="*/ 505614 h 664193"/>
              <a:gd name="connsiteX4" fmla="*/ 0 w 3777240"/>
              <a:gd name="connsiteY4" fmla="*/ 333155 h 664193"/>
              <a:gd name="connsiteX0" fmla="*/ 2429723 w 3775981"/>
              <a:gd name="connsiteY0" fmla="*/ 0 h 664193"/>
              <a:gd name="connsiteX1" fmla="*/ 3747679 w 3775981"/>
              <a:gd name="connsiteY1" fmla="*/ 229945 h 664193"/>
              <a:gd name="connsiteX2" fmla="*/ 2429723 w 3775981"/>
              <a:gd name="connsiteY2" fmla="*/ 0 h 664193"/>
              <a:gd name="connsiteX0" fmla="*/ 3775981 w 3775981"/>
              <a:gd name="connsiteY0" fmla="*/ 292151 h 664193"/>
              <a:gd name="connsiteX1" fmla="*/ 1781848 w 3775981"/>
              <a:gd name="connsiteY1" fmla="*/ 661950 h 664193"/>
              <a:gd name="connsiteX2" fmla="*/ 1189357 w 3775981"/>
              <a:gd name="connsiteY2" fmla="*/ 638585 h 664193"/>
              <a:gd name="connsiteX3" fmla="*/ 486576 w 3775981"/>
              <a:gd name="connsiteY3" fmla="*/ 505614 h 664193"/>
              <a:gd name="connsiteX4" fmla="*/ 0 w 3775981"/>
              <a:gd name="connsiteY4" fmla="*/ 333155 h 664193"/>
              <a:gd name="connsiteX0" fmla="*/ 2429723 w 3775981"/>
              <a:gd name="connsiteY0" fmla="*/ 0 h 664193"/>
              <a:gd name="connsiteX1" fmla="*/ 3747679 w 3775981"/>
              <a:gd name="connsiteY1" fmla="*/ 229945 h 664193"/>
              <a:gd name="connsiteX2" fmla="*/ 2429723 w 3775981"/>
              <a:gd name="connsiteY2" fmla="*/ 0 h 664193"/>
              <a:gd name="connsiteX0" fmla="*/ 3775981 w 3775981"/>
              <a:gd name="connsiteY0" fmla="*/ 292151 h 664193"/>
              <a:gd name="connsiteX1" fmla="*/ 1781848 w 3775981"/>
              <a:gd name="connsiteY1" fmla="*/ 661950 h 664193"/>
              <a:gd name="connsiteX2" fmla="*/ 1189357 w 3775981"/>
              <a:gd name="connsiteY2" fmla="*/ 638585 h 664193"/>
              <a:gd name="connsiteX3" fmla="*/ 486576 w 3775981"/>
              <a:gd name="connsiteY3" fmla="*/ 505614 h 664193"/>
              <a:gd name="connsiteX4" fmla="*/ 0 w 3775981"/>
              <a:gd name="connsiteY4" fmla="*/ 333155 h 664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5981" h="664193" stroke="0" extrusionOk="0">
                <a:moveTo>
                  <a:pt x="2429723" y="0"/>
                </a:moveTo>
                <a:lnTo>
                  <a:pt x="3747679" y="229945"/>
                </a:lnTo>
                <a:lnTo>
                  <a:pt x="2429723" y="0"/>
                </a:lnTo>
                <a:close/>
              </a:path>
              <a:path w="3775981" h="664193" fill="none">
                <a:moveTo>
                  <a:pt x="3775981" y="292151"/>
                </a:moveTo>
                <a:cubicBezTo>
                  <a:pt x="3396557" y="439611"/>
                  <a:pt x="2512825" y="662833"/>
                  <a:pt x="1781848" y="661950"/>
                </a:cubicBezTo>
                <a:cubicBezTo>
                  <a:pt x="1364268" y="670782"/>
                  <a:pt x="1416949" y="651568"/>
                  <a:pt x="1189357" y="638585"/>
                </a:cubicBezTo>
                <a:cubicBezTo>
                  <a:pt x="973900" y="614544"/>
                  <a:pt x="684096" y="558076"/>
                  <a:pt x="486576" y="505614"/>
                </a:cubicBezTo>
                <a:cubicBezTo>
                  <a:pt x="197326" y="435102"/>
                  <a:pt x="79370" y="364612"/>
                  <a:pt x="0" y="333155"/>
                </a:cubicBezTo>
              </a:path>
            </a:pathLst>
          </a:custGeom>
          <a:noFill/>
          <a:ln>
            <a:solidFill>
              <a:srgbClr val="A4C8E1"/>
            </a:solidFill>
          </a:ln>
        </p:spPr>
        <p:txBody>
          <a:bodyPr/>
          <a:lstStyle>
            <a:lvl1pPr>
              <a:defRPr sz="133" b="0"/>
            </a:lvl1pPr>
          </a:lstStyle>
          <a:p>
            <a:pPr lvl="0"/>
            <a:r>
              <a:rPr lang="en-US"/>
              <a:t> </a:t>
            </a:r>
          </a:p>
        </p:txBody>
      </p:sp>
    </p:spTree>
    <p:extLst>
      <p:ext uri="{BB962C8B-B14F-4D97-AF65-F5344CB8AC3E}">
        <p14:creationId xmlns:p14="http://schemas.microsoft.com/office/powerpoint/2010/main" val="3573529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EB468F-C718-63D0-E035-2EF0EF2A76CC}"/>
              </a:ext>
            </a:extLst>
          </p:cNvPr>
          <p:cNvSpPr>
            <a:spLocks noGrp="1"/>
          </p:cNvSpPr>
          <p:nvPr>
            <p:ph type="title" hasCustomPrompt="1"/>
          </p:nvPr>
        </p:nvSpPr>
        <p:spPr>
          <a:xfrm>
            <a:off x="611191" y="623487"/>
            <a:ext cx="9340887" cy="481900"/>
          </a:xfrm>
        </p:spPr>
        <p:txBody>
          <a:bodyPr/>
          <a:lstStyle>
            <a:lvl1pPr>
              <a:defRPr/>
            </a:lvl1pPr>
          </a:lstStyle>
          <a:p>
            <a:r>
              <a:rPr lang="en-US"/>
              <a:t>Click to add title</a:t>
            </a:r>
            <a:endParaRPr lang="en-GB"/>
          </a:p>
        </p:txBody>
      </p:sp>
      <p:sp>
        <p:nvSpPr>
          <p:cNvPr id="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Tree>
    <p:extLst>
      <p:ext uri="{BB962C8B-B14F-4D97-AF65-F5344CB8AC3E}">
        <p14:creationId xmlns:p14="http://schemas.microsoft.com/office/powerpoint/2010/main" val="70101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Blank no logo">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a:cs typeface="Arial" panose="020B0604020202020204" pitchFamily="34" charset="0"/>
              </a:rPr>
              <a:t>For Institutional Use Only. Not for Public Distribution. ©2025 ARTHUR J. GALLAGHER &amp; CO.</a:t>
            </a:r>
            <a:endParaRPr lang="en-US" dirty="0">
              <a:cs typeface="Arial" panose="020B0604020202020204" pitchFamily="34" charset="0"/>
            </a:endParaRPr>
          </a:p>
        </p:txBody>
      </p:sp>
      <p:sp>
        <p:nvSpPr>
          <p:cNvPr id="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
        <p:nvSpPr>
          <p:cNvPr id="4" name="Title 1">
            <a:extLst>
              <a:ext uri="{FF2B5EF4-FFF2-40B4-BE49-F238E27FC236}">
                <a16:creationId xmlns:a16="http://schemas.microsoft.com/office/drawing/2014/main" id="{13EB468F-C718-63D0-E035-2EF0EF2A76CC}"/>
              </a:ext>
            </a:extLst>
          </p:cNvPr>
          <p:cNvSpPr>
            <a:spLocks noGrp="1"/>
          </p:cNvSpPr>
          <p:nvPr>
            <p:ph type="title" hasCustomPrompt="1"/>
          </p:nvPr>
        </p:nvSpPr>
        <p:spPr>
          <a:xfrm>
            <a:off x="611191" y="623487"/>
            <a:ext cx="9340887" cy="4819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2317244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B310EE-955B-DE6E-746B-122E762454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BAA312D3-471F-3C6D-3D31-F04E8BC711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3D0D4AA4-76C9-7B9D-6665-65E5692EC8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AF5937C-C120-275C-A3BD-4AC70D7A551A}"/>
              </a:ext>
            </a:extLst>
          </p:cNvPr>
          <p:cNvSpPr>
            <a:spLocks noGrp="1"/>
          </p:cNvSpPr>
          <p:nvPr>
            <p:ph type="dt" sz="half" idx="10"/>
          </p:nvPr>
        </p:nvSpPr>
        <p:spPr/>
        <p:txBody>
          <a:bodyPr/>
          <a:lstStyle/>
          <a:p>
            <a:endParaRPr lang="es-CO"/>
          </a:p>
        </p:txBody>
      </p:sp>
      <p:sp>
        <p:nvSpPr>
          <p:cNvPr id="6" name="Marcador de pie de página 5">
            <a:extLst>
              <a:ext uri="{FF2B5EF4-FFF2-40B4-BE49-F238E27FC236}">
                <a16:creationId xmlns:a16="http://schemas.microsoft.com/office/drawing/2014/main" id="{4B785EF5-CDE3-923F-D2DA-2A731CE7F4FE}"/>
              </a:ext>
            </a:extLst>
          </p:cNvPr>
          <p:cNvSpPr>
            <a:spLocks noGrp="1"/>
          </p:cNvSpPr>
          <p:nvPr>
            <p:ph type="ftr" sz="quarter" idx="11"/>
          </p:nvPr>
        </p:nvSpPr>
        <p:spPr/>
        <p:txBody>
          <a:bodyPr/>
          <a:lstStyle/>
          <a:p>
            <a:r>
              <a:rPr lang="en-US"/>
              <a:t>For Institutional Use Only. Not for Public Distribution. ©2025 ARTHUR J. GALLAGHER &amp; CO.</a:t>
            </a:r>
            <a:endParaRPr lang="es-CO"/>
          </a:p>
        </p:txBody>
      </p:sp>
      <p:sp>
        <p:nvSpPr>
          <p:cNvPr id="7" name="Marcador de número de diapositiva 6">
            <a:extLst>
              <a:ext uri="{FF2B5EF4-FFF2-40B4-BE49-F238E27FC236}">
                <a16:creationId xmlns:a16="http://schemas.microsoft.com/office/drawing/2014/main" id="{95EEAFF7-4ABB-7F25-2B20-EF5ACBFB3902}"/>
              </a:ext>
            </a:extLst>
          </p:cNvPr>
          <p:cNvSpPr>
            <a:spLocks noGrp="1"/>
          </p:cNvSpPr>
          <p:nvPr>
            <p:ph type="sldNum" sz="quarter" idx="12"/>
          </p:nvPr>
        </p:nvSpPr>
        <p:spPr/>
        <p:txBody>
          <a:bodyPr/>
          <a:lstStyle/>
          <a:p>
            <a:fld id="{0B695BBF-3E45-4238-B03D-7647152B0DA0}" type="slidenum">
              <a:rPr lang="es-CO" smtClean="0"/>
              <a:t>‹#›</a:t>
            </a:fld>
            <a:endParaRPr lang="es-CO"/>
          </a:p>
        </p:txBody>
      </p:sp>
    </p:spTree>
    <p:extLst>
      <p:ext uri="{BB962C8B-B14F-4D97-AF65-F5344CB8AC3E}">
        <p14:creationId xmlns:p14="http://schemas.microsoft.com/office/powerpoint/2010/main" val="37165090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Disclaim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DAB8DBB3-0FE6-50A3-3D15-581F11BB2494}"/>
              </a:ext>
            </a:extLst>
          </p:cNvPr>
          <p:cNvSpPr>
            <a:spLocks noGrp="1"/>
          </p:cNvSpPr>
          <p:nvPr>
            <p:ph type="subTitle" idx="1"/>
          </p:nvPr>
        </p:nvSpPr>
        <p:spPr>
          <a:xfrm>
            <a:off x="611191" y="905522"/>
            <a:ext cx="10971209" cy="4305670"/>
          </a:xfrm>
        </p:spPr>
        <p:txBody>
          <a:bodyPr>
            <a:normAutofit/>
          </a:bodyPr>
          <a:lstStyle>
            <a:lvl1pPr marL="0" indent="0" algn="l">
              <a:buNone/>
              <a:defRPr sz="1100">
                <a:solidFill>
                  <a:schemeClr val="tx1"/>
                </a:solidFill>
              </a:defRPr>
            </a:lvl1pPr>
            <a:lvl2pPr marL="0" indent="0" algn="l">
              <a:buFont typeface="Arial" panose="020B0604020202020204" pitchFamily="34" charset="0"/>
              <a:buNone/>
              <a:defRPr sz="1100">
                <a:solidFill>
                  <a:schemeClr val="tx1"/>
                </a:solidFill>
              </a:defRPr>
            </a:lvl2pPr>
            <a:lvl3pPr marL="179996" indent="-179996" algn="l">
              <a:buFont typeface="Arial" panose="020B0604020202020204" pitchFamily="34" charset="0"/>
              <a:buChar char="•"/>
              <a:defRPr sz="1100">
                <a:solidFill>
                  <a:schemeClr val="tx1"/>
                </a:solidFill>
              </a:defRPr>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a:p>
            <a:pPr lvl="1"/>
            <a:r>
              <a:rPr lang="en-US"/>
              <a:t>Second level</a:t>
            </a:r>
          </a:p>
          <a:p>
            <a:pPr lvl="2"/>
            <a:r>
              <a:rPr lang="en-US"/>
              <a:t>Third level</a:t>
            </a:r>
            <a:endParaRPr lang="en-GB"/>
          </a:p>
        </p:txBody>
      </p:sp>
      <p:pic>
        <p:nvPicPr>
          <p:cNvPr id="60" name="Picture 5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
        <p:nvSpPr>
          <p:cNvPr id="4" name="Title 1">
            <a:extLst>
              <a:ext uri="{FF2B5EF4-FFF2-40B4-BE49-F238E27FC236}">
                <a16:creationId xmlns:a16="http://schemas.microsoft.com/office/drawing/2014/main" id="{13EB468F-C718-63D0-E035-2EF0EF2A76CC}"/>
              </a:ext>
            </a:extLst>
          </p:cNvPr>
          <p:cNvSpPr>
            <a:spLocks noGrp="1"/>
          </p:cNvSpPr>
          <p:nvPr>
            <p:ph type="title"/>
          </p:nvPr>
        </p:nvSpPr>
        <p:spPr>
          <a:xfrm>
            <a:off x="611191" y="623487"/>
            <a:ext cx="9340887" cy="282035"/>
          </a:xfrm>
        </p:spPr>
        <p:txBody>
          <a:bodyPr/>
          <a:lstStyle>
            <a:lvl1pPr>
              <a:defRPr sz="1400" b="0"/>
            </a:lvl1pPr>
          </a:lstStyle>
          <a:p>
            <a:r>
              <a:rPr lang="en-US"/>
              <a:t>Click to edit Master title style</a:t>
            </a:r>
            <a:endParaRPr lang="en-GB"/>
          </a:p>
        </p:txBody>
      </p:sp>
    </p:spTree>
    <p:extLst>
      <p:ext uri="{BB962C8B-B14F-4D97-AF65-F5344CB8AC3E}">
        <p14:creationId xmlns:p14="http://schemas.microsoft.com/office/powerpoint/2010/main" val="415807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Blank w Subtitle">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304800" y="1371600"/>
            <a:ext cx="10363200" cy="411480"/>
          </a:xfrm>
          <a:prstGeom prst="rect">
            <a:avLst/>
          </a:prstGeom>
        </p:spPr>
        <p:txBody>
          <a:bodyPr>
            <a:noAutofit/>
          </a:bodyPr>
          <a:lstStyle>
            <a:lvl1pPr>
              <a:buNone/>
              <a:defRPr lang="en-US" sz="1800" b="1" kern="1200" dirty="0">
                <a:solidFill>
                  <a:schemeClr val="accent2"/>
                </a:solidFill>
                <a:latin typeface="+mj-lt"/>
                <a:ea typeface="+mn-ea"/>
                <a:cs typeface="Times New Roman"/>
              </a:defRPr>
            </a:lvl1pPr>
          </a:lstStyle>
          <a:p>
            <a:pPr marL="0" lvl="0" indent="0" algn="l" defTabSz="457200" rtl="0" eaLnBrk="1" latinLnBrk="0" hangingPunct="1">
              <a:spcBef>
                <a:spcPts val="0"/>
              </a:spcBef>
              <a:spcAft>
                <a:spcPts val="900"/>
              </a:spcAft>
              <a:buClr>
                <a:schemeClr val="accent2"/>
              </a:buClr>
              <a:buFont typeface="Arial"/>
              <a:buNone/>
            </a:pPr>
            <a:r>
              <a:rPr lang="en-US" dirty="0"/>
              <a:t>Subtitle</a:t>
            </a:r>
          </a:p>
        </p:txBody>
      </p:sp>
      <p:sp>
        <p:nvSpPr>
          <p:cNvPr id="6" name="Rectangle 5"/>
          <p:cNvSpPr/>
          <p:nvPr userDrawn="1"/>
        </p:nvSpPr>
        <p:spPr>
          <a:xfrm flipH="1">
            <a:off x="4418481" y="-7882"/>
            <a:ext cx="7794540" cy="978726"/>
          </a:xfrm>
          <a:prstGeom prst="rect">
            <a:avLst/>
          </a:prstGeom>
          <a:blipFill dpi="0" rotWithShape="1">
            <a:blip r:embed="rId2" cstate="screen">
              <a:alphaModFix amt="90000"/>
              <a:extLst>
                <a:ext uri="{28A0092B-C50C-407E-A947-70E740481C1C}">
                  <a14:useLocalDpi xmlns:a14="http://schemas.microsoft.com/office/drawing/2010/main"/>
                </a:ext>
              </a:extLst>
            </a:blip>
            <a:srcRect/>
            <a:stretch>
              <a:fillRect t="906"/>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9" name="Text Placeholder 6"/>
          <p:cNvSpPr txBox="1">
            <a:spLocks/>
          </p:cNvSpPr>
          <p:nvPr userDrawn="1"/>
        </p:nvSpPr>
        <p:spPr>
          <a:xfrm>
            <a:off x="7620001" y="6583680"/>
            <a:ext cx="4254881" cy="228600"/>
          </a:xfrm>
          <a:prstGeom prst="rect">
            <a:avLst/>
          </a:prstGeom>
        </p:spPr>
        <p:txBody>
          <a:bodyPr vert="horz" lIns="91440" tIns="45720" rIns="91440" bIns="45720" rtlCol="0" anchor="ctr"/>
          <a:lstStyle>
            <a:lvl1pPr marL="0" indent="0" algn="r" defTabSz="457200" rtl="0" eaLnBrk="1" latinLnBrk="0" hangingPunct="1">
              <a:spcBef>
                <a:spcPct val="20000"/>
              </a:spcBef>
              <a:buFont typeface="Arial"/>
              <a:buNone/>
              <a:defRPr lang="en-US" sz="700" kern="1200" smtClean="0">
                <a:solidFill>
                  <a:schemeClr val="tx1">
                    <a:tint val="75000"/>
                  </a:schemeClr>
                </a:solidFill>
                <a:latin typeface="+mn-lt"/>
                <a:ea typeface="+mn-ea"/>
                <a:cs typeface="+mn-cs"/>
              </a:defRPr>
            </a:lvl1pPr>
            <a:lvl2pPr marL="742950" indent="-285750" algn="l" defTabSz="457200" rtl="0" eaLnBrk="1" latinLnBrk="0" hangingPunct="1">
              <a:spcBef>
                <a:spcPct val="20000"/>
              </a:spcBef>
              <a:buFont typeface="Arial"/>
              <a:buChar char="–"/>
              <a:defRPr lang="en-US" sz="1800" kern="1200" smtClean="0">
                <a:solidFill>
                  <a:schemeClr val="tx1"/>
                </a:solidFill>
                <a:latin typeface="+mn-lt"/>
                <a:ea typeface="+mn-ea"/>
                <a:cs typeface="+mn-cs"/>
              </a:defRPr>
            </a:lvl2pPr>
            <a:lvl3pPr marL="1031875" indent="-23018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3pPr>
            <a:lvl4pPr marL="1255713" indent="-22383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4pPr>
            <a:lvl5pPr marL="1485900" indent="-230188" algn="l" defTabSz="457200" rtl="0" eaLnBrk="1" latinLnBrk="0" hangingPunct="1">
              <a:spcBef>
                <a:spcPct val="20000"/>
              </a:spcBef>
              <a:buFont typeface="Arial"/>
              <a:buChar char="»"/>
              <a:defRPr lang="en-US"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ct val="20000"/>
              </a:spcBef>
              <a:spcAft>
                <a:spcPts val="0"/>
              </a:spcAft>
              <a:buClrTx/>
              <a:buSzTx/>
              <a:buFont typeface="Arial"/>
              <a:buNone/>
              <a:tabLst/>
              <a:defRPr/>
            </a:pPr>
            <a:r>
              <a:rPr lang="en-US" sz="600" kern="1200" dirty="0">
                <a:solidFill>
                  <a:schemeClr val="accent2">
                    <a:lumMod val="40000"/>
                    <a:lumOff val="60000"/>
                  </a:schemeClr>
                </a:solidFill>
                <a:latin typeface="+mj-lt"/>
                <a:ea typeface="+mn-ea"/>
                <a:cs typeface="+mn-cs"/>
              </a:rPr>
              <a:t>©2025 ARTHUR J. GALLAGHER &amp; CO. </a:t>
            </a:r>
          </a:p>
        </p:txBody>
      </p:sp>
      <p:sp>
        <p:nvSpPr>
          <p:cNvPr id="10" name="Title Placeholder 1"/>
          <p:cNvSpPr>
            <a:spLocks noGrp="1"/>
          </p:cNvSpPr>
          <p:nvPr>
            <p:ph type="title"/>
          </p:nvPr>
        </p:nvSpPr>
        <p:spPr>
          <a:xfrm>
            <a:off x="304800" y="457200"/>
            <a:ext cx="7924800" cy="822960"/>
          </a:xfrm>
          <a:prstGeom prst="rect">
            <a:avLst/>
          </a:prstGeom>
        </p:spPr>
        <p:txBody>
          <a:bodyPr vert="horz" lIns="91440" tIns="45720" rIns="91440" bIns="45720" rtlCol="0" anchor="b" anchorCtr="0">
            <a:normAutofit/>
          </a:bodyPr>
          <a:lstStyle>
            <a:lvl1pPr defTabSz="119063">
              <a:tabLst/>
              <a:defRPr>
                <a:solidFill>
                  <a:schemeClr val="accent1"/>
                </a:solidFill>
              </a:defRPr>
            </a:lvl1pPr>
          </a:lstStyle>
          <a:p>
            <a:r>
              <a:rPr lang="en-US" dirty="0"/>
              <a:t>Click to edit Master title style</a:t>
            </a:r>
          </a:p>
        </p:txBody>
      </p:sp>
      <p:sp>
        <p:nvSpPr>
          <p:cNvPr id="11" name="Text Placeholder 6"/>
          <p:cNvSpPr txBox="1">
            <a:spLocks/>
          </p:cNvSpPr>
          <p:nvPr userDrawn="1"/>
        </p:nvSpPr>
        <p:spPr>
          <a:xfrm>
            <a:off x="3048001" y="6469380"/>
            <a:ext cx="4254881" cy="228600"/>
          </a:xfrm>
          <a:prstGeom prst="rect">
            <a:avLst/>
          </a:prstGeom>
        </p:spPr>
        <p:txBody>
          <a:bodyPr vert="horz" lIns="91440" tIns="45720" rIns="91440" bIns="45720" rtlCol="0" anchor="ctr"/>
          <a:lstStyle>
            <a:lvl1pPr marL="0" indent="0" algn="r" defTabSz="457200" rtl="0" eaLnBrk="1" latinLnBrk="0" hangingPunct="1">
              <a:spcBef>
                <a:spcPct val="20000"/>
              </a:spcBef>
              <a:buFont typeface="Arial"/>
              <a:buNone/>
              <a:defRPr lang="en-US" sz="700" kern="1200" smtClean="0">
                <a:solidFill>
                  <a:schemeClr val="tx1">
                    <a:tint val="75000"/>
                  </a:schemeClr>
                </a:solidFill>
                <a:latin typeface="+mn-lt"/>
                <a:ea typeface="+mn-ea"/>
                <a:cs typeface="+mn-cs"/>
              </a:defRPr>
            </a:lvl1pPr>
            <a:lvl2pPr marL="742950" indent="-285750" algn="l" defTabSz="457200" rtl="0" eaLnBrk="1" latinLnBrk="0" hangingPunct="1">
              <a:spcBef>
                <a:spcPct val="20000"/>
              </a:spcBef>
              <a:buFont typeface="Arial"/>
              <a:buChar char="–"/>
              <a:defRPr lang="en-US" sz="1800" kern="1200" smtClean="0">
                <a:solidFill>
                  <a:schemeClr val="tx1"/>
                </a:solidFill>
                <a:latin typeface="+mn-lt"/>
                <a:ea typeface="+mn-ea"/>
                <a:cs typeface="+mn-cs"/>
              </a:defRPr>
            </a:lvl2pPr>
            <a:lvl3pPr marL="1031875" indent="-23018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3pPr>
            <a:lvl4pPr marL="1255713" indent="-22383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4pPr>
            <a:lvl5pPr marL="1485900" indent="-230188" algn="l" defTabSz="457200" rtl="0" eaLnBrk="1" latinLnBrk="0" hangingPunct="1">
              <a:spcBef>
                <a:spcPct val="20000"/>
              </a:spcBef>
              <a:buFont typeface="Arial"/>
              <a:buChar char="»"/>
              <a:defRPr lang="en-US"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ct val="20000"/>
              </a:spcBef>
              <a:spcAft>
                <a:spcPts val="0"/>
              </a:spcAft>
              <a:buClrTx/>
              <a:buSzTx/>
              <a:buFont typeface="Arial"/>
              <a:buNone/>
              <a:tabLst/>
              <a:defRPr/>
            </a:pPr>
            <a:r>
              <a:rPr lang="en-US" sz="600" kern="1200" dirty="0">
                <a:solidFill>
                  <a:schemeClr val="accent2">
                    <a:lumMod val="60000"/>
                    <a:lumOff val="40000"/>
                  </a:schemeClr>
                </a:solidFill>
                <a:latin typeface="+mj-lt"/>
                <a:ea typeface="+mn-ea"/>
                <a:cs typeface="+mn-cs"/>
              </a:rPr>
              <a:t>For Institutional Use Only. Not for Public Distribution.</a:t>
            </a:r>
          </a:p>
        </p:txBody>
      </p:sp>
      <p:sp>
        <p:nvSpPr>
          <p:cNvPr id="14" name="TextBox 13"/>
          <p:cNvSpPr txBox="1"/>
          <p:nvPr userDrawn="1"/>
        </p:nvSpPr>
        <p:spPr>
          <a:xfrm>
            <a:off x="507999" y="6624982"/>
            <a:ext cx="692727" cy="184666"/>
          </a:xfrm>
          <a:prstGeom prst="rect">
            <a:avLst/>
          </a:prstGeom>
          <a:noFill/>
        </p:spPr>
        <p:txBody>
          <a:bodyPr wrap="square" rtlCol="0">
            <a:spAutoFit/>
          </a:bodyPr>
          <a:lstStyle/>
          <a:p>
            <a:fld id="{47A85379-F5D1-4B17-9A88-B6775F35A499}" type="slidenum">
              <a:rPr lang="en-US" sz="600" smtClean="0">
                <a:solidFill>
                  <a:schemeClr val="accent2">
                    <a:lumMod val="40000"/>
                    <a:lumOff val="60000"/>
                  </a:schemeClr>
                </a:solidFill>
              </a:rPr>
              <a:t>‹#›</a:t>
            </a:fld>
            <a:endParaRPr lang="en-US" sz="600" dirty="0">
              <a:solidFill>
                <a:schemeClr val="accent2">
                  <a:lumMod val="40000"/>
                  <a:lumOff val="60000"/>
                </a:schemeClr>
              </a:solidFill>
            </a:endParaRPr>
          </a:p>
        </p:txBody>
      </p:sp>
    </p:spTree>
    <p:extLst>
      <p:ext uri="{BB962C8B-B14F-4D97-AF65-F5344CB8AC3E}">
        <p14:creationId xmlns:p14="http://schemas.microsoft.com/office/powerpoint/2010/main" val="1489094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Bullet Right Photo">
    <p:spTree>
      <p:nvGrpSpPr>
        <p:cNvPr id="1" name=""/>
        <p:cNvGrpSpPr/>
        <p:nvPr/>
      </p:nvGrpSpPr>
      <p:grpSpPr>
        <a:xfrm>
          <a:off x="0" y="0"/>
          <a:ext cx="0" cy="0"/>
          <a:chOff x="0" y="0"/>
          <a:chExt cx="0" cy="0"/>
        </a:xfrm>
      </p:grpSpPr>
      <p:sp>
        <p:nvSpPr>
          <p:cNvPr id="10" name="Rectangle 9"/>
          <p:cNvSpPr>
            <a:spLocks noChangeAspect="1"/>
          </p:cNvSpPr>
          <p:nvPr userDrawn="1"/>
        </p:nvSpPr>
        <p:spPr>
          <a:xfrm>
            <a:off x="1" y="0"/>
            <a:ext cx="12205855" cy="6858000"/>
          </a:xfrm>
          <a:prstGeom prst="rect">
            <a:avLst/>
          </a:prstGeom>
          <a:blipFill>
            <a:blip r:embed="rId2" cstate="print">
              <a:alphaModFix amt="90000"/>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n>
                <a:noFill/>
              </a:ln>
              <a:effectLst/>
            </a:endParaRPr>
          </a:p>
        </p:txBody>
      </p:sp>
      <p:sp>
        <p:nvSpPr>
          <p:cNvPr id="3" name="Content Placeholder 2"/>
          <p:cNvSpPr>
            <a:spLocks noGrp="1"/>
          </p:cNvSpPr>
          <p:nvPr>
            <p:ph idx="1" hasCustomPrompt="1"/>
          </p:nvPr>
        </p:nvSpPr>
        <p:spPr>
          <a:xfrm>
            <a:off x="304800" y="1737360"/>
            <a:ext cx="5608320" cy="4297680"/>
          </a:xfrm>
          <a:prstGeom prst="rect">
            <a:avLst/>
          </a:prstGeom>
        </p:spPr>
        <p:txBody>
          <a:bodyPr/>
          <a:lstStyle>
            <a:lvl1pPr marL="228600" marR="0" indent="-228600" algn="l" defTabSz="457200" rtl="0" eaLnBrk="1" fontAlgn="auto" latinLnBrk="0" hangingPunct="1">
              <a:lnSpc>
                <a:spcPct val="100000"/>
              </a:lnSpc>
              <a:spcBef>
                <a:spcPts val="0"/>
              </a:spcBef>
              <a:spcAft>
                <a:spcPts val="900"/>
              </a:spcAft>
              <a:buClr>
                <a:srgbClr val="6FACDE"/>
              </a:buClr>
              <a:buSzTx/>
              <a:buFont typeface="Arial"/>
              <a:buChar char="•"/>
              <a:tabLst/>
              <a:defRPr sz="1600">
                <a:solidFill>
                  <a:schemeClr val="tx2"/>
                </a:solidFill>
              </a:defRPr>
            </a:lvl1pPr>
            <a:lvl2pPr marL="461963" marR="0" indent="-230188" algn="l" defTabSz="457200" rtl="0" eaLnBrk="1" fontAlgn="auto" latinLnBrk="0" hangingPunct="1">
              <a:lnSpc>
                <a:spcPct val="100000"/>
              </a:lnSpc>
              <a:spcBef>
                <a:spcPts val="0"/>
              </a:spcBef>
              <a:spcAft>
                <a:spcPts val="900"/>
              </a:spcAft>
              <a:buClr>
                <a:srgbClr val="6FACDE"/>
              </a:buClr>
              <a:buSzTx/>
              <a:buFont typeface="Arial"/>
              <a:buChar char="–"/>
              <a:tabLst/>
              <a:defRPr sz="1400">
                <a:solidFill>
                  <a:schemeClr val="tx2"/>
                </a:solidFill>
              </a:defRPr>
            </a:lvl2pPr>
            <a:lvl3pPr marL="684213" marR="0" indent="-230188" algn="l" defTabSz="457200" rtl="0" eaLnBrk="1" fontAlgn="auto" latinLnBrk="0" hangingPunct="1">
              <a:lnSpc>
                <a:spcPct val="100000"/>
              </a:lnSpc>
              <a:spcBef>
                <a:spcPts val="0"/>
              </a:spcBef>
              <a:spcAft>
                <a:spcPts val="900"/>
              </a:spcAft>
              <a:buClr>
                <a:srgbClr val="6FACDE"/>
              </a:buClr>
              <a:buSzTx/>
              <a:buFont typeface="Wingdings" panose="05000000000000000000" pitchFamily="2" charset="2"/>
              <a:buChar char="§"/>
              <a:tabLst/>
              <a:defRPr sz="1300">
                <a:solidFill>
                  <a:schemeClr val="tx2"/>
                </a:solidFill>
              </a:defRPr>
            </a:lvl3pPr>
            <a:lvl4pPr marL="914400" marR="0" indent="-223838" algn="l" defTabSz="457200" rtl="0" eaLnBrk="1" fontAlgn="auto" latinLnBrk="0" hangingPunct="1">
              <a:lnSpc>
                <a:spcPct val="100000"/>
              </a:lnSpc>
              <a:spcBef>
                <a:spcPts val="0"/>
              </a:spcBef>
              <a:spcAft>
                <a:spcPts val="900"/>
              </a:spcAft>
              <a:buClr>
                <a:srgbClr val="6FACDE"/>
              </a:buClr>
              <a:buSzTx/>
              <a:buFont typeface="Arial"/>
              <a:buChar char="–"/>
              <a:tabLst/>
              <a:defRPr sz="1300">
                <a:solidFill>
                  <a:schemeClr val="tx2"/>
                </a:solidFill>
              </a:defRPr>
            </a:lvl4pPr>
            <a:lvl5pPr marL="1255713" marR="0" indent="-223838" algn="l" defTabSz="457200" rtl="0" eaLnBrk="1" fontAlgn="auto" latinLnBrk="0" hangingPunct="1">
              <a:lnSpc>
                <a:spcPct val="100000"/>
              </a:lnSpc>
              <a:spcBef>
                <a:spcPct val="20000"/>
              </a:spcBef>
              <a:spcAft>
                <a:spcPts val="900"/>
              </a:spcAft>
              <a:buClr>
                <a:schemeClr val="accent2"/>
              </a:buClr>
              <a:buSzTx/>
              <a:buFont typeface="Arial"/>
              <a:buChar char="–"/>
              <a:tabLst/>
              <a:defRPr sz="13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marL="1255713" lvl="4" indent="-223838" algn="l" defTabSz="457200" rtl="0" eaLnBrk="1" latinLnBrk="0" hangingPunct="1">
              <a:spcBef>
                <a:spcPct val="20000"/>
              </a:spcBef>
              <a:buClr>
                <a:schemeClr val="accent2"/>
              </a:buClr>
              <a:buFont typeface="Arial"/>
              <a:buChar char="–"/>
            </a:pPr>
            <a:r>
              <a:rPr lang="en-US" dirty="0"/>
              <a:t>Fifth level</a:t>
            </a:r>
          </a:p>
        </p:txBody>
      </p:sp>
      <p:sp>
        <p:nvSpPr>
          <p:cNvPr id="7" name="Text Placeholder 8"/>
          <p:cNvSpPr>
            <a:spLocks noGrp="1"/>
          </p:cNvSpPr>
          <p:nvPr>
            <p:ph type="body" sz="quarter" idx="13" hasCustomPrompt="1"/>
          </p:nvPr>
        </p:nvSpPr>
        <p:spPr>
          <a:xfrm>
            <a:off x="304800" y="1234440"/>
            <a:ext cx="5608320" cy="411480"/>
          </a:xfrm>
          <a:prstGeom prst="rect">
            <a:avLst/>
          </a:prstGeom>
        </p:spPr>
        <p:txBody>
          <a:bodyPr>
            <a:noAutofit/>
          </a:bodyPr>
          <a:lstStyle>
            <a:lvl1pPr marL="0" indent="0">
              <a:buNone/>
              <a:defRPr sz="1800" b="1">
                <a:solidFill>
                  <a:schemeClr val="accent2"/>
                </a:solidFill>
                <a:latin typeface="+mj-lt"/>
              </a:defRPr>
            </a:lvl1pPr>
          </a:lstStyle>
          <a:p>
            <a:pPr lvl="0"/>
            <a:r>
              <a:rPr lang="en-US" dirty="0"/>
              <a:t>Subtitle</a:t>
            </a:r>
          </a:p>
        </p:txBody>
      </p:sp>
      <p:sp>
        <p:nvSpPr>
          <p:cNvPr id="11" name="Text Placeholder 6"/>
          <p:cNvSpPr txBox="1">
            <a:spLocks/>
          </p:cNvSpPr>
          <p:nvPr userDrawn="1"/>
        </p:nvSpPr>
        <p:spPr>
          <a:xfrm>
            <a:off x="7823201" y="6624982"/>
            <a:ext cx="4254881" cy="228600"/>
          </a:xfrm>
          <a:prstGeom prst="rect">
            <a:avLst/>
          </a:prstGeom>
        </p:spPr>
        <p:txBody>
          <a:bodyPr vert="horz" lIns="91440" tIns="45720" rIns="91440" bIns="45720" rtlCol="0" anchor="ctr"/>
          <a:lstStyle>
            <a:lvl1pPr marL="0" indent="0" algn="r" defTabSz="457200" rtl="0" eaLnBrk="1" latinLnBrk="0" hangingPunct="1">
              <a:spcBef>
                <a:spcPct val="20000"/>
              </a:spcBef>
              <a:buFont typeface="Arial"/>
              <a:buNone/>
              <a:defRPr lang="en-US" sz="700" kern="1200" smtClean="0">
                <a:solidFill>
                  <a:schemeClr val="tx1">
                    <a:tint val="75000"/>
                  </a:schemeClr>
                </a:solidFill>
                <a:latin typeface="+mn-lt"/>
                <a:ea typeface="+mn-ea"/>
                <a:cs typeface="+mn-cs"/>
              </a:defRPr>
            </a:lvl1pPr>
            <a:lvl2pPr marL="742950" indent="-285750" algn="l" defTabSz="457200" rtl="0" eaLnBrk="1" latinLnBrk="0" hangingPunct="1">
              <a:spcBef>
                <a:spcPct val="20000"/>
              </a:spcBef>
              <a:buFont typeface="Arial"/>
              <a:buChar char="–"/>
              <a:defRPr lang="en-US" sz="1800" kern="1200" smtClean="0">
                <a:solidFill>
                  <a:schemeClr val="tx1"/>
                </a:solidFill>
                <a:latin typeface="+mn-lt"/>
                <a:ea typeface="+mn-ea"/>
                <a:cs typeface="+mn-cs"/>
              </a:defRPr>
            </a:lvl2pPr>
            <a:lvl3pPr marL="1031875" indent="-23018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3pPr>
            <a:lvl4pPr marL="1255713" indent="-22383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4pPr>
            <a:lvl5pPr marL="1485900" indent="-230188" algn="l" defTabSz="457200" rtl="0" eaLnBrk="1" latinLnBrk="0" hangingPunct="1">
              <a:spcBef>
                <a:spcPct val="20000"/>
              </a:spcBef>
              <a:buFont typeface="Arial"/>
              <a:buChar char="»"/>
              <a:defRPr lang="en-US"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ct val="20000"/>
              </a:spcBef>
              <a:spcAft>
                <a:spcPts val="0"/>
              </a:spcAft>
              <a:buClrTx/>
              <a:buSzTx/>
              <a:buFont typeface="Arial"/>
              <a:buNone/>
              <a:tabLst/>
              <a:defRPr/>
            </a:pPr>
            <a:r>
              <a:rPr lang="en-US" sz="600" kern="1200" dirty="0">
                <a:solidFill>
                  <a:schemeClr val="accent2">
                    <a:lumMod val="40000"/>
                    <a:lumOff val="60000"/>
                  </a:schemeClr>
                </a:solidFill>
                <a:latin typeface="+mj-lt"/>
                <a:ea typeface="+mn-ea"/>
                <a:cs typeface="+mn-cs"/>
              </a:rPr>
              <a:t>©2025 ARTHUR J. GALLAGHER &amp; CO. </a:t>
            </a:r>
          </a:p>
        </p:txBody>
      </p:sp>
      <p:sp>
        <p:nvSpPr>
          <p:cNvPr id="12" name="Text Placeholder 6"/>
          <p:cNvSpPr txBox="1">
            <a:spLocks/>
          </p:cNvSpPr>
          <p:nvPr userDrawn="1"/>
        </p:nvSpPr>
        <p:spPr>
          <a:xfrm>
            <a:off x="2847502" y="6396382"/>
            <a:ext cx="4254881" cy="228600"/>
          </a:xfrm>
          <a:prstGeom prst="rect">
            <a:avLst/>
          </a:prstGeom>
        </p:spPr>
        <p:txBody>
          <a:bodyPr vert="horz" lIns="91440" tIns="45720" rIns="91440" bIns="45720" rtlCol="0" anchor="ctr"/>
          <a:lstStyle>
            <a:lvl1pPr marL="0" indent="0" algn="r" defTabSz="457200" rtl="0" eaLnBrk="1" latinLnBrk="0" hangingPunct="1">
              <a:spcBef>
                <a:spcPct val="20000"/>
              </a:spcBef>
              <a:buFont typeface="Arial"/>
              <a:buNone/>
              <a:defRPr lang="en-US" sz="700" kern="1200" smtClean="0">
                <a:solidFill>
                  <a:schemeClr val="tx1">
                    <a:tint val="75000"/>
                  </a:schemeClr>
                </a:solidFill>
                <a:latin typeface="+mn-lt"/>
                <a:ea typeface="+mn-ea"/>
                <a:cs typeface="+mn-cs"/>
              </a:defRPr>
            </a:lvl1pPr>
            <a:lvl2pPr marL="742950" indent="-285750" algn="l" defTabSz="457200" rtl="0" eaLnBrk="1" latinLnBrk="0" hangingPunct="1">
              <a:spcBef>
                <a:spcPct val="20000"/>
              </a:spcBef>
              <a:buFont typeface="Arial"/>
              <a:buChar char="–"/>
              <a:defRPr lang="en-US" sz="1800" kern="1200" smtClean="0">
                <a:solidFill>
                  <a:schemeClr val="tx1"/>
                </a:solidFill>
                <a:latin typeface="+mn-lt"/>
                <a:ea typeface="+mn-ea"/>
                <a:cs typeface="+mn-cs"/>
              </a:defRPr>
            </a:lvl2pPr>
            <a:lvl3pPr marL="1031875" indent="-23018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3pPr>
            <a:lvl4pPr marL="1255713" indent="-22383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4pPr>
            <a:lvl5pPr marL="1485900" indent="-230188" algn="l" defTabSz="457200" rtl="0" eaLnBrk="1" latinLnBrk="0" hangingPunct="1">
              <a:spcBef>
                <a:spcPct val="20000"/>
              </a:spcBef>
              <a:buFont typeface="Arial"/>
              <a:buChar char="»"/>
              <a:defRPr lang="en-US"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ct val="20000"/>
              </a:spcBef>
              <a:spcAft>
                <a:spcPts val="0"/>
              </a:spcAft>
              <a:buClrTx/>
              <a:buSzTx/>
              <a:buFont typeface="Arial"/>
              <a:buNone/>
              <a:tabLst/>
              <a:defRPr/>
            </a:pPr>
            <a:r>
              <a:rPr lang="en-US" sz="600" kern="1200" dirty="0">
                <a:solidFill>
                  <a:schemeClr val="accent2">
                    <a:lumMod val="60000"/>
                    <a:lumOff val="40000"/>
                  </a:schemeClr>
                </a:solidFill>
                <a:latin typeface="+mj-lt"/>
                <a:ea typeface="+mn-ea"/>
                <a:cs typeface="+mn-cs"/>
              </a:rPr>
              <a:t>For Institutional Use Only. Not for Public Distribution.</a:t>
            </a:r>
          </a:p>
        </p:txBody>
      </p:sp>
      <p:sp>
        <p:nvSpPr>
          <p:cNvPr id="13" name="TextBox 12"/>
          <p:cNvSpPr txBox="1"/>
          <p:nvPr userDrawn="1"/>
        </p:nvSpPr>
        <p:spPr>
          <a:xfrm>
            <a:off x="507999" y="6624982"/>
            <a:ext cx="692727" cy="184666"/>
          </a:xfrm>
          <a:prstGeom prst="rect">
            <a:avLst/>
          </a:prstGeom>
          <a:noFill/>
        </p:spPr>
        <p:txBody>
          <a:bodyPr wrap="square" rtlCol="0">
            <a:spAutoFit/>
          </a:bodyPr>
          <a:lstStyle/>
          <a:p>
            <a:fld id="{47A85379-F5D1-4B17-9A88-B6775F35A499}" type="slidenum">
              <a:rPr lang="en-US" sz="600" smtClean="0">
                <a:solidFill>
                  <a:schemeClr val="accent2">
                    <a:lumMod val="40000"/>
                    <a:lumOff val="60000"/>
                  </a:schemeClr>
                </a:solidFill>
              </a:rPr>
              <a:t>‹#›</a:t>
            </a:fld>
            <a:endParaRPr lang="en-US" sz="600" dirty="0">
              <a:solidFill>
                <a:schemeClr val="accent2">
                  <a:lumMod val="40000"/>
                  <a:lumOff val="60000"/>
                </a:schemeClr>
              </a:solidFill>
            </a:endParaRPr>
          </a:p>
        </p:txBody>
      </p:sp>
    </p:spTree>
    <p:extLst>
      <p:ext uri="{BB962C8B-B14F-4D97-AF65-F5344CB8AC3E}">
        <p14:creationId xmlns:p14="http://schemas.microsoft.com/office/powerpoint/2010/main" val="1013401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Text Blue Accent">
    <p:spTree>
      <p:nvGrpSpPr>
        <p:cNvPr id="1" name=""/>
        <p:cNvGrpSpPr/>
        <p:nvPr/>
      </p:nvGrpSpPr>
      <p:grpSpPr>
        <a:xfrm>
          <a:off x="0" y="0"/>
          <a:ext cx="0" cy="0"/>
          <a:chOff x="0" y="0"/>
          <a:chExt cx="0" cy="0"/>
        </a:xfrm>
      </p:grpSpPr>
      <p:sp>
        <p:nvSpPr>
          <p:cNvPr id="11" name="Rectangle 10"/>
          <p:cNvSpPr/>
          <p:nvPr userDrawn="1"/>
        </p:nvSpPr>
        <p:spPr>
          <a:xfrm>
            <a:off x="0" y="5235548"/>
            <a:ext cx="12192000" cy="1622453"/>
          </a:xfrm>
          <a:prstGeom prst="rect">
            <a:avLst/>
          </a:prstGeom>
          <a:blipFill dpi="0" rotWithShape="1">
            <a:blip r:embed="rId2" cstate="screen">
              <a:alphaModFix amt="90000"/>
              <a:extLst>
                <a:ext uri="{28A0092B-C50C-407E-A947-70E740481C1C}">
                  <a14:useLocalDpi xmlns:a14="http://schemas.microsoft.com/office/drawing/2010/main"/>
                </a:ext>
              </a:extLst>
            </a:blip>
            <a:srcRect/>
            <a:stretch>
              <a:fillRect t="-318941" b="-1"/>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3" name="Content Placeholder 2"/>
          <p:cNvSpPr>
            <a:spLocks noGrp="1"/>
          </p:cNvSpPr>
          <p:nvPr>
            <p:ph idx="1" hasCustomPrompt="1"/>
          </p:nvPr>
        </p:nvSpPr>
        <p:spPr>
          <a:xfrm>
            <a:off x="304800" y="1737360"/>
            <a:ext cx="10363200" cy="4206240"/>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solidFill>
                  <a:schemeClr val="tx2"/>
                </a:solidFill>
              </a:defRPr>
            </a:lvl1pPr>
            <a:lvl2pPr>
              <a:defRPr>
                <a:solidFill>
                  <a:srgbClr val="898D8D"/>
                </a:solidFill>
              </a:defRPr>
            </a:lvl2pPr>
            <a:lvl3pPr>
              <a:defRPr>
                <a:solidFill>
                  <a:srgbClr val="898D8D"/>
                </a:solidFill>
              </a:defRPr>
            </a:lvl3pPr>
            <a:lvl4pPr>
              <a:defRPr>
                <a:solidFill>
                  <a:srgbClr val="898D8D"/>
                </a:solidFill>
              </a:defRPr>
            </a:lvl4pPr>
            <a:lvl5pPr>
              <a:defRPr>
                <a:solidFill>
                  <a:srgbClr val="898D8D"/>
                </a:solidFill>
              </a:defRPr>
            </a:lvl5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Click to add text</a:t>
            </a:r>
          </a:p>
        </p:txBody>
      </p:sp>
      <p:sp>
        <p:nvSpPr>
          <p:cNvPr id="5" name="Title Placeholder 1"/>
          <p:cNvSpPr>
            <a:spLocks noGrp="1"/>
          </p:cNvSpPr>
          <p:nvPr>
            <p:ph type="title"/>
          </p:nvPr>
        </p:nvSpPr>
        <p:spPr>
          <a:xfrm>
            <a:off x="304800" y="182880"/>
            <a:ext cx="8046720" cy="822960"/>
          </a:xfrm>
          <a:prstGeom prst="rect">
            <a:avLst/>
          </a:prstGeom>
        </p:spPr>
        <p:txBody>
          <a:bodyPr vert="horz" lIns="91440" tIns="45720" rIns="91440" bIns="45720" rtlCol="0" anchor="b" anchorCtr="0">
            <a:normAutofit/>
          </a:bodyPr>
          <a:lstStyle>
            <a:lvl1pPr defTabSz="119063">
              <a:tabLst/>
              <a:defRPr>
                <a:solidFill>
                  <a:schemeClr val="accent1"/>
                </a:solidFill>
              </a:defRPr>
            </a:lvl1pPr>
          </a:lstStyle>
          <a:p>
            <a:r>
              <a:rPr lang="en-US" dirty="0"/>
              <a:t>Click to edit Master title style</a:t>
            </a:r>
          </a:p>
        </p:txBody>
      </p:sp>
      <p:sp>
        <p:nvSpPr>
          <p:cNvPr id="7" name="Text Placeholder 8"/>
          <p:cNvSpPr>
            <a:spLocks noGrp="1"/>
          </p:cNvSpPr>
          <p:nvPr>
            <p:ph type="body" sz="quarter" idx="13" hasCustomPrompt="1"/>
          </p:nvPr>
        </p:nvSpPr>
        <p:spPr>
          <a:xfrm>
            <a:off x="304800" y="1234440"/>
            <a:ext cx="10363200" cy="411480"/>
          </a:xfrm>
          <a:prstGeom prst="rect">
            <a:avLst/>
          </a:prstGeom>
        </p:spPr>
        <p:txBody>
          <a:bodyPr>
            <a:noAutofit/>
          </a:bodyPr>
          <a:lstStyle>
            <a:lvl1pPr>
              <a:buNone/>
              <a:defRPr lang="en-US" sz="2000" b="1" kern="1200" dirty="0">
                <a:solidFill>
                  <a:schemeClr val="accent2"/>
                </a:solidFill>
                <a:latin typeface="+mj-lt"/>
                <a:ea typeface="+mn-ea"/>
                <a:cs typeface="Times New Roman"/>
              </a:defRPr>
            </a:lvl1pPr>
          </a:lstStyle>
          <a:p>
            <a:pPr marL="0" lvl="0" indent="0" algn="l" defTabSz="457200" rtl="0" eaLnBrk="1" latinLnBrk="0" hangingPunct="1">
              <a:spcBef>
                <a:spcPts val="0"/>
              </a:spcBef>
              <a:spcAft>
                <a:spcPts val="900"/>
              </a:spcAft>
              <a:buClr>
                <a:schemeClr val="accent2"/>
              </a:buClr>
              <a:buFont typeface="Arial"/>
              <a:buNone/>
            </a:pPr>
            <a:r>
              <a:rPr lang="en-US" dirty="0"/>
              <a:t>Subtitle</a:t>
            </a:r>
          </a:p>
        </p:txBody>
      </p:sp>
      <p:sp>
        <p:nvSpPr>
          <p:cNvPr id="8" name="Text Placeholder 6"/>
          <p:cNvSpPr txBox="1">
            <a:spLocks/>
          </p:cNvSpPr>
          <p:nvPr userDrawn="1"/>
        </p:nvSpPr>
        <p:spPr>
          <a:xfrm>
            <a:off x="7620001" y="6583680"/>
            <a:ext cx="4254881" cy="228600"/>
          </a:xfrm>
          <a:prstGeom prst="rect">
            <a:avLst/>
          </a:prstGeom>
        </p:spPr>
        <p:txBody>
          <a:bodyPr vert="horz" lIns="91440" tIns="45720" rIns="91440" bIns="45720" rtlCol="0" anchor="ctr"/>
          <a:lstStyle>
            <a:lvl1pPr marL="0" indent="0" algn="r" defTabSz="457200" rtl="0" eaLnBrk="1" latinLnBrk="0" hangingPunct="1">
              <a:spcBef>
                <a:spcPct val="20000"/>
              </a:spcBef>
              <a:buFont typeface="Arial"/>
              <a:buNone/>
              <a:defRPr lang="en-US" sz="700" kern="1200" smtClean="0">
                <a:solidFill>
                  <a:schemeClr val="tx1">
                    <a:tint val="75000"/>
                  </a:schemeClr>
                </a:solidFill>
                <a:latin typeface="+mn-lt"/>
                <a:ea typeface="+mn-ea"/>
                <a:cs typeface="+mn-cs"/>
              </a:defRPr>
            </a:lvl1pPr>
            <a:lvl2pPr marL="742950" indent="-285750" algn="l" defTabSz="457200" rtl="0" eaLnBrk="1" latinLnBrk="0" hangingPunct="1">
              <a:spcBef>
                <a:spcPct val="20000"/>
              </a:spcBef>
              <a:buFont typeface="Arial"/>
              <a:buChar char="–"/>
              <a:defRPr lang="en-US" sz="1800" kern="1200" smtClean="0">
                <a:solidFill>
                  <a:schemeClr val="tx1"/>
                </a:solidFill>
                <a:latin typeface="+mn-lt"/>
                <a:ea typeface="+mn-ea"/>
                <a:cs typeface="+mn-cs"/>
              </a:defRPr>
            </a:lvl2pPr>
            <a:lvl3pPr marL="1031875" indent="-23018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3pPr>
            <a:lvl4pPr marL="1255713" indent="-22383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4pPr>
            <a:lvl5pPr marL="1485900" indent="-230188" algn="l" defTabSz="457200" rtl="0" eaLnBrk="1" latinLnBrk="0" hangingPunct="1">
              <a:spcBef>
                <a:spcPct val="20000"/>
              </a:spcBef>
              <a:buFont typeface="Arial"/>
              <a:buChar char="»"/>
              <a:defRPr lang="en-US"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ct val="20000"/>
              </a:spcBef>
              <a:spcAft>
                <a:spcPts val="0"/>
              </a:spcAft>
              <a:buClrTx/>
              <a:buSzTx/>
              <a:buFont typeface="Arial"/>
              <a:buNone/>
              <a:tabLst/>
              <a:defRPr/>
            </a:pPr>
            <a:r>
              <a:rPr lang="en-US" sz="600" kern="1200" dirty="0">
                <a:solidFill>
                  <a:schemeClr val="accent2">
                    <a:lumMod val="40000"/>
                    <a:lumOff val="60000"/>
                  </a:schemeClr>
                </a:solidFill>
                <a:latin typeface="+mj-lt"/>
                <a:ea typeface="+mn-ea"/>
                <a:cs typeface="+mn-cs"/>
              </a:rPr>
              <a:t>©2025 ARTHUR J. GALLAGHER &amp; CO. </a:t>
            </a:r>
          </a:p>
        </p:txBody>
      </p:sp>
      <p:sp>
        <p:nvSpPr>
          <p:cNvPr id="10" name="TextBox 9"/>
          <p:cNvSpPr txBox="1"/>
          <p:nvPr userDrawn="1"/>
        </p:nvSpPr>
        <p:spPr>
          <a:xfrm>
            <a:off x="304799" y="6583680"/>
            <a:ext cx="692727" cy="184666"/>
          </a:xfrm>
          <a:prstGeom prst="rect">
            <a:avLst/>
          </a:prstGeom>
          <a:noFill/>
        </p:spPr>
        <p:txBody>
          <a:bodyPr wrap="square" rtlCol="0">
            <a:spAutoFit/>
          </a:bodyPr>
          <a:lstStyle/>
          <a:p>
            <a:fld id="{47A85379-F5D1-4B17-9A88-B6775F35A499}" type="slidenum">
              <a:rPr lang="en-US" sz="600" smtClean="0">
                <a:solidFill>
                  <a:schemeClr val="accent2">
                    <a:lumMod val="40000"/>
                    <a:lumOff val="60000"/>
                  </a:schemeClr>
                </a:solidFill>
              </a:rPr>
              <a:t>‹#›</a:t>
            </a:fld>
            <a:endParaRPr lang="en-US" sz="600" dirty="0">
              <a:solidFill>
                <a:schemeClr val="accent2">
                  <a:lumMod val="40000"/>
                  <a:lumOff val="60000"/>
                </a:schemeClr>
              </a:solidFill>
            </a:endParaRPr>
          </a:p>
        </p:txBody>
      </p:sp>
      <p:sp>
        <p:nvSpPr>
          <p:cNvPr id="9" name="Text Placeholder 6"/>
          <p:cNvSpPr txBox="1">
            <a:spLocks/>
          </p:cNvSpPr>
          <p:nvPr userDrawn="1"/>
        </p:nvSpPr>
        <p:spPr>
          <a:xfrm>
            <a:off x="2872189" y="6374331"/>
            <a:ext cx="4254881" cy="228600"/>
          </a:xfrm>
          <a:prstGeom prst="rect">
            <a:avLst/>
          </a:prstGeom>
        </p:spPr>
        <p:txBody>
          <a:bodyPr vert="horz" lIns="91440" tIns="45720" rIns="91440" bIns="45720" rtlCol="0" anchor="ctr"/>
          <a:lstStyle>
            <a:lvl1pPr marL="0" indent="0" algn="r" defTabSz="457200" rtl="0" eaLnBrk="1" latinLnBrk="0" hangingPunct="1">
              <a:spcBef>
                <a:spcPct val="20000"/>
              </a:spcBef>
              <a:buFont typeface="Arial"/>
              <a:buNone/>
              <a:defRPr lang="en-US" sz="700" kern="1200" smtClean="0">
                <a:solidFill>
                  <a:schemeClr val="tx1">
                    <a:tint val="75000"/>
                  </a:schemeClr>
                </a:solidFill>
                <a:latin typeface="+mn-lt"/>
                <a:ea typeface="+mn-ea"/>
                <a:cs typeface="+mn-cs"/>
              </a:defRPr>
            </a:lvl1pPr>
            <a:lvl2pPr marL="742950" indent="-285750" algn="l" defTabSz="457200" rtl="0" eaLnBrk="1" latinLnBrk="0" hangingPunct="1">
              <a:spcBef>
                <a:spcPct val="20000"/>
              </a:spcBef>
              <a:buFont typeface="Arial"/>
              <a:buChar char="–"/>
              <a:defRPr lang="en-US" sz="1800" kern="1200" smtClean="0">
                <a:solidFill>
                  <a:schemeClr val="tx1"/>
                </a:solidFill>
                <a:latin typeface="+mn-lt"/>
                <a:ea typeface="+mn-ea"/>
                <a:cs typeface="+mn-cs"/>
              </a:defRPr>
            </a:lvl2pPr>
            <a:lvl3pPr marL="1031875" indent="-23018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3pPr>
            <a:lvl4pPr marL="1255713" indent="-22383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4pPr>
            <a:lvl5pPr marL="1485900" indent="-230188" algn="l" defTabSz="457200" rtl="0" eaLnBrk="1" latinLnBrk="0" hangingPunct="1">
              <a:spcBef>
                <a:spcPct val="20000"/>
              </a:spcBef>
              <a:buFont typeface="Arial"/>
              <a:buChar char="»"/>
              <a:defRPr lang="en-US"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indent="0" algn="r" defTabSz="457200" rtl="0" eaLnBrk="1" fontAlgn="auto" latinLnBrk="0" hangingPunct="1">
              <a:lnSpc>
                <a:spcPct val="100000"/>
              </a:lnSpc>
              <a:spcBef>
                <a:spcPct val="20000"/>
              </a:spcBef>
              <a:spcAft>
                <a:spcPts val="0"/>
              </a:spcAft>
              <a:buClrTx/>
              <a:buSzTx/>
              <a:buFont typeface="Arial"/>
              <a:buNone/>
              <a:tabLst/>
              <a:defRPr/>
            </a:pPr>
            <a:r>
              <a:rPr lang="en-US" sz="600" kern="1200" dirty="0">
                <a:solidFill>
                  <a:schemeClr val="accent2">
                    <a:lumMod val="40000"/>
                    <a:lumOff val="60000"/>
                  </a:schemeClr>
                </a:solidFill>
                <a:latin typeface="+mj-lt"/>
                <a:ea typeface="+mn-ea"/>
                <a:cs typeface="+mn-cs"/>
              </a:rPr>
              <a:t>For Institutional Use Only. Not for Public Distribution.</a:t>
            </a:r>
          </a:p>
        </p:txBody>
      </p:sp>
    </p:spTree>
    <p:extLst>
      <p:ext uri="{BB962C8B-B14F-4D97-AF65-F5344CB8AC3E}">
        <p14:creationId xmlns:p14="http://schemas.microsoft.com/office/powerpoint/2010/main" val="3417451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userDrawn="1">
  <p:cSld name="2_Divider Image Orange">
    <p:bg>
      <p:bgPr>
        <a:solidFill>
          <a:schemeClr val="bg1"/>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F97DC709-CF6E-1DBA-1C0D-F0BC13C628B9}"/>
              </a:ext>
            </a:extLst>
          </p:cNvPr>
          <p:cNvSpPr/>
          <p:nvPr userDrawn="1"/>
        </p:nvSpPr>
        <p:spPr>
          <a:xfrm rot="5400000">
            <a:off x="3398800" y="-3398800"/>
            <a:ext cx="6857998" cy="13655599"/>
          </a:xfrm>
          <a:custGeom>
            <a:avLst/>
            <a:gdLst>
              <a:gd name="connsiteX0" fmla="*/ 6857998 w 6857998"/>
              <a:gd name="connsiteY0" fmla="*/ 0 h 12193291"/>
              <a:gd name="connsiteX1" fmla="*/ 6857998 w 6857998"/>
              <a:gd name="connsiteY1" fmla="*/ 12193291 h 12193291"/>
              <a:gd name="connsiteX2" fmla="*/ 3434340 w 6857998"/>
              <a:gd name="connsiteY2" fmla="*/ 12193291 h 12193291"/>
              <a:gd name="connsiteX3" fmla="*/ 3433032 w 6857998"/>
              <a:gd name="connsiteY3" fmla="*/ 12192001 h 12193291"/>
              <a:gd name="connsiteX4" fmla="*/ 0 w 6857998"/>
              <a:gd name="connsiteY4" fmla="*/ 12192001 h 12193291"/>
              <a:gd name="connsiteX5" fmla="*/ 0 w 6857998"/>
              <a:gd name="connsiteY5" fmla="*/ 1 h 12193291"/>
              <a:gd name="connsiteX6" fmla="*/ 3998685 w 6857998"/>
              <a:gd name="connsiteY6" fmla="*/ 1 h 12193291"/>
              <a:gd name="connsiteX7" fmla="*/ 3998685 w 6857998"/>
              <a:gd name="connsiteY7" fmla="*/ 4 h 12193291"/>
              <a:gd name="connsiteX8" fmla="*/ 6286156 w 6857998"/>
              <a:gd name="connsiteY8" fmla="*/ 4 h 12193291"/>
              <a:gd name="connsiteX9" fmla="*/ 6286156 w 6857998"/>
              <a:gd name="connsiteY9" fmla="*/ 0 h 1219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7998" h="12193291">
                <a:moveTo>
                  <a:pt x="6857998" y="0"/>
                </a:moveTo>
                <a:lnTo>
                  <a:pt x="6857998" y="12193291"/>
                </a:lnTo>
                <a:lnTo>
                  <a:pt x="3434340" y="12193291"/>
                </a:lnTo>
                <a:lnTo>
                  <a:pt x="3433032" y="12192001"/>
                </a:lnTo>
                <a:lnTo>
                  <a:pt x="0" y="12192001"/>
                </a:lnTo>
                <a:lnTo>
                  <a:pt x="0" y="1"/>
                </a:lnTo>
                <a:lnTo>
                  <a:pt x="3998685" y="1"/>
                </a:lnTo>
                <a:lnTo>
                  <a:pt x="3998685" y="4"/>
                </a:lnTo>
                <a:lnTo>
                  <a:pt x="6286156" y="4"/>
                </a:lnTo>
                <a:lnTo>
                  <a:pt x="6286156" y="0"/>
                </a:lnTo>
                <a:close/>
              </a:path>
            </a:pathLst>
          </a:custGeom>
          <a:gradFill>
            <a:gsLst>
              <a:gs pos="0">
                <a:schemeClr val="accent1">
                  <a:lumMod val="5000"/>
                  <a:lumOff val="95000"/>
                </a:schemeClr>
              </a:gs>
              <a:gs pos="100000">
                <a:schemeClr val="accent1">
                  <a:alpha val="5000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GB" sz="1800"/>
          </a:p>
        </p:txBody>
      </p:sp>
      <p:sp>
        <p:nvSpPr>
          <p:cNvPr id="2" name="Freeform: Shape 1">
            <a:extLst>
              <a:ext uri="{FF2B5EF4-FFF2-40B4-BE49-F238E27FC236}">
                <a16:creationId xmlns:a16="http://schemas.microsoft.com/office/drawing/2014/main" id="{A0940136-2EC2-2AD4-BD0C-A176419E39E0}"/>
              </a:ext>
            </a:extLst>
          </p:cNvPr>
          <p:cNvSpPr/>
          <p:nvPr userDrawn="1"/>
        </p:nvSpPr>
        <p:spPr>
          <a:xfrm>
            <a:off x="6214533" y="0"/>
            <a:ext cx="4235248" cy="6855784"/>
          </a:xfrm>
          <a:custGeom>
            <a:avLst/>
            <a:gdLst>
              <a:gd name="connsiteX0" fmla="*/ 2238356 w 3176436"/>
              <a:gd name="connsiteY0" fmla="*/ 0 h 6855784"/>
              <a:gd name="connsiteX1" fmla="*/ 3176436 w 3176436"/>
              <a:gd name="connsiteY1" fmla="*/ 0 h 6855784"/>
              <a:gd name="connsiteX2" fmla="*/ 3025163 w 3176436"/>
              <a:gd name="connsiteY2" fmla="*/ 94608 h 6855784"/>
              <a:gd name="connsiteX3" fmla="*/ 895795 w 3176436"/>
              <a:gd name="connsiteY3" fmla="*/ 2591695 h 6855784"/>
              <a:gd name="connsiteX4" fmla="*/ 454862 w 3176436"/>
              <a:gd name="connsiteY4" fmla="*/ 6825396 h 6855784"/>
              <a:gd name="connsiteX5" fmla="*/ 465695 w 3176436"/>
              <a:gd name="connsiteY5" fmla="*/ 6855784 h 6855784"/>
              <a:gd name="connsiteX6" fmla="*/ 449706 w 3176436"/>
              <a:gd name="connsiteY6" fmla="*/ 6855784 h 6855784"/>
              <a:gd name="connsiteX7" fmla="*/ 448339 w 3176436"/>
              <a:gd name="connsiteY7" fmla="*/ 6853301 h 6855784"/>
              <a:gd name="connsiteX8" fmla="*/ 663671 w 3176436"/>
              <a:gd name="connsiteY8" fmla="*/ 2077346 h 6855784"/>
              <a:gd name="connsiteX9" fmla="*/ 2095367 w 3176436"/>
              <a:gd name="connsiteY9" fmla="*/ 126567 h 685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76436" h="6855784">
                <a:moveTo>
                  <a:pt x="2238356" y="0"/>
                </a:moveTo>
                <a:lnTo>
                  <a:pt x="3176436" y="0"/>
                </a:lnTo>
                <a:lnTo>
                  <a:pt x="3025163" y="94608"/>
                </a:lnTo>
                <a:cubicBezTo>
                  <a:pt x="2184412" y="645991"/>
                  <a:pt x="1422594" y="1506265"/>
                  <a:pt x="895795" y="2591695"/>
                </a:cubicBezTo>
                <a:cubicBezTo>
                  <a:pt x="180855" y="4064777"/>
                  <a:pt x="59531" y="5621351"/>
                  <a:pt x="454862" y="6825396"/>
                </a:cubicBezTo>
                <a:lnTo>
                  <a:pt x="465695" y="6855784"/>
                </a:lnTo>
                <a:lnTo>
                  <a:pt x="449706" y="6855784"/>
                </a:lnTo>
                <a:lnTo>
                  <a:pt x="448339" y="6853301"/>
                </a:lnTo>
                <a:cubicBezTo>
                  <a:pt x="-196106" y="5600633"/>
                  <a:pt x="-164155" y="3783020"/>
                  <a:pt x="663671" y="2077346"/>
                </a:cubicBezTo>
                <a:cubicBezTo>
                  <a:pt x="1039956" y="1302039"/>
                  <a:pt x="1536149" y="641607"/>
                  <a:pt x="2095367" y="126567"/>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00"/>
          </a:p>
        </p:txBody>
      </p:sp>
      <p:sp>
        <p:nvSpPr>
          <p:cNvPr id="3" name="Picture Placeholder 9">
            <a:extLst>
              <a:ext uri="{FF2B5EF4-FFF2-40B4-BE49-F238E27FC236}">
                <a16:creationId xmlns:a16="http://schemas.microsoft.com/office/drawing/2014/main" id="{F1213E8D-D43A-B0D7-19F0-BD373B9356CE}"/>
              </a:ext>
            </a:extLst>
          </p:cNvPr>
          <p:cNvSpPr>
            <a:spLocks noGrp="1"/>
          </p:cNvSpPr>
          <p:nvPr>
            <p:ph type="pic" sz="quarter" idx="20"/>
          </p:nvPr>
        </p:nvSpPr>
        <p:spPr>
          <a:xfrm>
            <a:off x="6524030" y="0"/>
            <a:ext cx="7131567" cy="6858000"/>
          </a:xfrm>
          <a:custGeom>
            <a:avLst/>
            <a:gdLst>
              <a:gd name="connsiteX0" fmla="*/ 2944312 w 5348675"/>
              <a:gd name="connsiteY0" fmla="*/ 0 h 6858000"/>
              <a:gd name="connsiteX1" fmla="*/ 5348675 w 5348675"/>
              <a:gd name="connsiteY1" fmla="*/ 1 h 6858000"/>
              <a:gd name="connsiteX2" fmla="*/ 5348675 w 5348675"/>
              <a:gd name="connsiteY2" fmla="*/ 6858000 h 6858000"/>
              <a:gd name="connsiteX3" fmla="*/ 234360 w 5348675"/>
              <a:gd name="connsiteY3" fmla="*/ 6858000 h 6858000"/>
              <a:gd name="connsiteX4" fmla="*/ 222738 w 5348675"/>
              <a:gd name="connsiteY4" fmla="*/ 6825396 h 6858000"/>
              <a:gd name="connsiteX5" fmla="*/ 663671 w 5348675"/>
              <a:gd name="connsiteY5" fmla="*/ 2591695 h 6858000"/>
              <a:gd name="connsiteX6" fmla="*/ 2793039 w 5348675"/>
              <a:gd name="connsiteY6" fmla="*/ 946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675" h="6858000">
                <a:moveTo>
                  <a:pt x="2944312" y="0"/>
                </a:moveTo>
                <a:lnTo>
                  <a:pt x="5348675" y="1"/>
                </a:lnTo>
                <a:lnTo>
                  <a:pt x="5348675" y="6858000"/>
                </a:lnTo>
                <a:lnTo>
                  <a:pt x="234360" y="6858000"/>
                </a:lnTo>
                <a:lnTo>
                  <a:pt x="222738" y="6825396"/>
                </a:lnTo>
                <a:cubicBezTo>
                  <a:pt x="-172593" y="5621352"/>
                  <a:pt x="-51270" y="4064778"/>
                  <a:pt x="663671" y="2591695"/>
                </a:cubicBezTo>
                <a:cubicBezTo>
                  <a:pt x="1190470" y="1506266"/>
                  <a:pt x="1952288" y="645992"/>
                  <a:pt x="2793039" y="94609"/>
                </a:cubicBezTo>
                <a:close/>
              </a:path>
            </a:pathLst>
          </a:custGeom>
          <a:solidFill>
            <a:schemeClr val="bg2"/>
          </a:solidFill>
        </p:spPr>
        <p:txBody>
          <a:bodyPr wrap="square">
            <a:noAutofit/>
          </a:bodyPr>
          <a:lstStyle>
            <a:lvl1pPr algn="r">
              <a:defRPr/>
            </a:lvl1pPr>
          </a:lstStyle>
          <a:p>
            <a:endParaRPr lang="en-GB"/>
          </a:p>
        </p:txBody>
      </p:sp>
      <p:sp>
        <p:nvSpPr>
          <p:cNvPr id="4" name="Text Placeholder 15">
            <a:extLst>
              <a:ext uri="{FF2B5EF4-FFF2-40B4-BE49-F238E27FC236}">
                <a16:creationId xmlns:a16="http://schemas.microsoft.com/office/drawing/2014/main" id="{DEFE97C5-4A81-2B76-DB69-B48A1E1BA409}"/>
              </a:ext>
            </a:extLst>
          </p:cNvPr>
          <p:cNvSpPr>
            <a:spLocks noGrp="1"/>
          </p:cNvSpPr>
          <p:nvPr>
            <p:ph type="body" sz="quarter" idx="21" hasCustomPrompt="1"/>
          </p:nvPr>
        </p:nvSpPr>
        <p:spPr>
          <a:xfrm>
            <a:off x="6286107" y="1274"/>
            <a:ext cx="3401915" cy="6855786"/>
          </a:xfrm>
          <a:custGeom>
            <a:avLst/>
            <a:gdLst>
              <a:gd name="connsiteX0" fmla="*/ 1119314 w 2551436"/>
              <a:gd name="connsiteY0" fmla="*/ 0 h 6855786"/>
              <a:gd name="connsiteX1" fmla="*/ 2551436 w 2551436"/>
              <a:gd name="connsiteY1" fmla="*/ 6855786 h 6855786"/>
              <a:gd name="connsiteX2" fmla="*/ 1119314 w 2551436"/>
              <a:gd name="connsiteY2" fmla="*/ 0 h 6855786"/>
              <a:gd name="connsiteX0" fmla="*/ 2551436 w 2642876"/>
              <a:gd name="connsiteY0" fmla="*/ 6855786 h 6947226"/>
              <a:gd name="connsiteX1" fmla="*/ 1119314 w 2642876"/>
              <a:gd name="connsiteY1" fmla="*/ 0 h 6947226"/>
              <a:gd name="connsiteX2" fmla="*/ 2642876 w 2642876"/>
              <a:gd name="connsiteY2" fmla="*/ 6947226 h 6947226"/>
              <a:gd name="connsiteX0" fmla="*/ 2551436 w 2551436"/>
              <a:gd name="connsiteY0" fmla="*/ 6855786 h 6855786"/>
              <a:gd name="connsiteX1" fmla="*/ 1119314 w 2551436"/>
              <a:gd name="connsiteY1" fmla="*/ 0 h 6855786"/>
            </a:gdLst>
            <a:ahLst/>
            <a:cxnLst>
              <a:cxn ang="0">
                <a:pos x="connsiteX0" y="connsiteY0"/>
              </a:cxn>
              <a:cxn ang="0">
                <a:pos x="connsiteX1" y="connsiteY1"/>
              </a:cxn>
            </a:cxnLst>
            <a:rect l="l" t="t" r="r" b="b"/>
            <a:pathLst>
              <a:path w="2551436" h="6855786">
                <a:moveTo>
                  <a:pt x="2551436" y="6855786"/>
                </a:moveTo>
                <a:cubicBezTo>
                  <a:pt x="1005419" y="6398769"/>
                  <a:pt x="-1453518" y="3121390"/>
                  <a:pt x="1119314" y="0"/>
                </a:cubicBezTo>
              </a:path>
            </a:pathLst>
          </a:custGeom>
          <a:ln w="19050">
            <a:solidFill>
              <a:schemeClr val="bg1"/>
            </a:solidFill>
          </a:ln>
        </p:spPr>
        <p:txBody>
          <a:bodyPr wrap="square">
            <a:noAutofit/>
          </a:bodyPr>
          <a:lstStyle>
            <a:lvl1pPr>
              <a:defRPr sz="133" b="0">
                <a:solidFill>
                  <a:schemeClr val="bg1">
                    <a:alpha val="0"/>
                  </a:schemeClr>
                </a:solidFill>
              </a:defRPr>
            </a:lvl1pPr>
          </a:lstStyle>
          <a:p>
            <a:pPr lvl="0"/>
            <a:r>
              <a:rPr lang="en-US"/>
              <a:t>.</a:t>
            </a:r>
            <a:endParaRPr lang="en-GB"/>
          </a:p>
        </p:txBody>
      </p:sp>
      <p:sp>
        <p:nvSpPr>
          <p:cNvPr id="7" name="Title 1">
            <a:extLst>
              <a:ext uri="{FF2B5EF4-FFF2-40B4-BE49-F238E27FC236}">
                <a16:creationId xmlns:a16="http://schemas.microsoft.com/office/drawing/2014/main" id="{1291F469-A0D5-5725-807E-B03DBC61DB65}"/>
              </a:ext>
            </a:extLst>
          </p:cNvPr>
          <p:cNvSpPr>
            <a:spLocks noGrp="1"/>
          </p:cNvSpPr>
          <p:nvPr>
            <p:ph type="title" hasCustomPrompt="1"/>
          </p:nvPr>
        </p:nvSpPr>
        <p:spPr>
          <a:xfrm>
            <a:off x="670987" y="140959"/>
            <a:ext cx="5304365" cy="1405742"/>
          </a:xfrm>
        </p:spPr>
        <p:txBody>
          <a:bodyPr anchor="b">
            <a:noAutofit/>
          </a:bodyPr>
          <a:lstStyle>
            <a:lvl1pPr>
              <a:defRPr sz="2800">
                <a:solidFill>
                  <a:schemeClr val="accent1"/>
                </a:solidFill>
              </a:defRPr>
            </a:lvl1pPr>
          </a:lstStyle>
          <a:p>
            <a:r>
              <a:rPr lang="en-US"/>
              <a:t>Click to add title</a:t>
            </a:r>
            <a:endParaRPr lang="en-GB"/>
          </a:p>
        </p:txBody>
      </p:sp>
      <p:sp>
        <p:nvSpPr>
          <p:cNvPr id="8" name="Subtitle 2">
            <a:extLst>
              <a:ext uri="{FF2B5EF4-FFF2-40B4-BE49-F238E27FC236}">
                <a16:creationId xmlns:a16="http://schemas.microsoft.com/office/drawing/2014/main" id="{BA5FA31E-D3CC-77FB-8654-B13E7B0F2C5E}"/>
              </a:ext>
            </a:extLst>
          </p:cNvPr>
          <p:cNvSpPr>
            <a:spLocks noGrp="1"/>
          </p:cNvSpPr>
          <p:nvPr>
            <p:ph type="subTitle" idx="1" hasCustomPrompt="1"/>
          </p:nvPr>
        </p:nvSpPr>
        <p:spPr>
          <a:xfrm>
            <a:off x="670986" y="2262097"/>
            <a:ext cx="5304367" cy="3729127"/>
          </a:xfrm>
        </p:spPr>
        <p:txBody>
          <a:bodyPr vert="horz" lIns="0" tIns="0" rIns="0" bIns="0" rtlCol="0">
            <a:noAutofit/>
          </a:bodyPr>
          <a:lstStyle>
            <a:lvl1pPr>
              <a:defRPr lang="en-GB" b="0" dirty="0"/>
            </a:lvl1pPr>
          </a:lstStyle>
          <a:p>
            <a:r>
              <a:rPr lang="en-US"/>
              <a:t>Click to add subtitle</a:t>
            </a:r>
            <a:endParaRPr lang="en-GB"/>
          </a:p>
        </p:txBody>
      </p:sp>
      <p:sp>
        <p:nvSpPr>
          <p:cNvPr id="9" name="Text Placeholder 86">
            <a:extLst>
              <a:ext uri="{FF2B5EF4-FFF2-40B4-BE49-F238E27FC236}">
                <a16:creationId xmlns:a16="http://schemas.microsoft.com/office/drawing/2014/main" id="{6F8B1812-87C4-ECE2-8EAA-E836A5016EC5}"/>
              </a:ext>
            </a:extLst>
          </p:cNvPr>
          <p:cNvSpPr>
            <a:spLocks noGrp="1"/>
          </p:cNvSpPr>
          <p:nvPr>
            <p:ph type="body" sz="quarter" idx="17" hasCustomPrompt="1"/>
          </p:nvPr>
        </p:nvSpPr>
        <p:spPr>
          <a:xfrm rot="10800000" flipV="1">
            <a:off x="670986" y="1904397"/>
            <a:ext cx="976933" cy="0"/>
          </a:xfrm>
          <a:ln w="6350">
            <a:solidFill>
              <a:schemeClr val="accent1"/>
            </a:solidFill>
          </a:ln>
        </p:spPr>
        <p:txBody>
          <a:bodyPr/>
          <a:lstStyle>
            <a:lvl1pPr>
              <a:defRPr sz="133" b="0">
                <a:solidFill>
                  <a:schemeClr val="tx1">
                    <a:alpha val="0"/>
                  </a:schemeClr>
                </a:solidFill>
              </a:defRPr>
            </a:lvl1pPr>
          </a:lstStyle>
          <a:p>
            <a:pPr lvl="0"/>
            <a:r>
              <a:rPr lang="en-US"/>
              <a:t>.</a:t>
            </a:r>
            <a:endParaRPr lang="en-GB"/>
          </a:p>
        </p:txBody>
      </p:sp>
      <p:pic>
        <p:nvPicPr>
          <p:cNvPr id="27" name="Picture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4641" y="6119533"/>
            <a:ext cx="2022660" cy="467311"/>
          </a:xfrm>
          <a:prstGeom prst="rect">
            <a:avLst/>
          </a:prstGeom>
        </p:spPr>
      </p:pic>
      <p:sp>
        <p:nvSpPr>
          <p:cNvPr id="10" name="Footer Placeholder 79">
            <a:extLst>
              <a:ext uri="{FF2B5EF4-FFF2-40B4-BE49-F238E27FC236}">
                <a16:creationId xmlns:a16="http://schemas.microsoft.com/office/drawing/2014/main" id="{0D041B78-0606-9D63-2C2A-2EE45BFFAE30}"/>
              </a:ext>
            </a:extLst>
          </p:cNvPr>
          <p:cNvSpPr>
            <a:spLocks noGrp="1"/>
          </p:cNvSpPr>
          <p:nvPr>
            <p:ph type="ftr" sz="quarter" idx="19"/>
          </p:nvPr>
        </p:nvSpPr>
        <p:spPr>
          <a:xfrm>
            <a:off x="8732745" y="6348513"/>
            <a:ext cx="1838645" cy="123111"/>
          </a:xfrm>
        </p:spPr>
        <p:txBody>
          <a:bodyPr/>
          <a:lstStyle/>
          <a:p>
            <a:r>
              <a:rPr lang="en-US">
                <a:cs typeface="Arial" panose="020B0604020202020204" pitchFamily="34" charset="0"/>
              </a:rPr>
              <a:t>©2026 ARTHUR J. GALLAGHER &amp; CO.</a:t>
            </a:r>
          </a:p>
        </p:txBody>
      </p:sp>
      <p:sp>
        <p:nvSpPr>
          <p:cNvPr id="11" name="Slide Number Placeholder 80">
            <a:extLst>
              <a:ext uri="{FF2B5EF4-FFF2-40B4-BE49-F238E27FC236}">
                <a16:creationId xmlns:a16="http://schemas.microsoft.com/office/drawing/2014/main" id="{2CD6448A-50A6-8CDA-477B-A44B7C7F790A}"/>
              </a:ext>
            </a:extLst>
          </p:cNvPr>
          <p:cNvSpPr>
            <a:spLocks noGrp="1"/>
          </p:cNvSpPr>
          <p:nvPr>
            <p:ph type="sldNum" sz="quarter" idx="22"/>
          </p:nvPr>
        </p:nvSpPr>
        <p:spPr>
          <a:xfrm>
            <a:off x="11347380" y="6348513"/>
            <a:ext cx="171522" cy="169277"/>
          </a:xfrm>
        </p:spPr>
        <p:txBody>
          <a:bodyPr/>
          <a:lstStyle/>
          <a:p>
            <a:pPr algn="r"/>
            <a:fld id="{40AA5F45-CDE6-4EA8-991E-B18CC5F21F47}" type="slidenum">
              <a:rPr lang="en-GB" smtClean="0"/>
              <a:pPr algn="r"/>
              <a:t>‹#›</a:t>
            </a:fld>
            <a:endParaRPr lang="en-GB"/>
          </a:p>
        </p:txBody>
      </p:sp>
      <p:cxnSp>
        <p:nvCxnSpPr>
          <p:cNvPr id="12" name="Straight Connector 11">
            <a:extLst>
              <a:ext uri="{FF2B5EF4-FFF2-40B4-BE49-F238E27FC236}">
                <a16:creationId xmlns:a16="http://schemas.microsoft.com/office/drawing/2014/main" id="{3454F347-D568-F4E8-F722-169995D1BC1F}"/>
              </a:ext>
            </a:extLst>
          </p:cNvPr>
          <p:cNvCxnSpPr>
            <a:cxnSpLocks/>
          </p:cNvCxnSpPr>
          <p:nvPr userDrawn="1"/>
        </p:nvCxnSpPr>
        <p:spPr>
          <a:xfrm>
            <a:off x="11267021" y="6348512"/>
            <a:ext cx="0" cy="122400"/>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8B033EF5-4E29-5D6E-146E-1C2D355F4CCA}"/>
              </a:ext>
            </a:extLst>
          </p:cNvPr>
          <p:cNvSpPr/>
          <p:nvPr userDrawn="1"/>
        </p:nvSpPr>
        <p:spPr>
          <a:xfrm>
            <a:off x="7190664" y="6470912"/>
            <a:ext cx="3445174" cy="215444"/>
          </a:xfrm>
          <a:prstGeom prst="rect">
            <a:avLst/>
          </a:prstGeom>
        </p:spPr>
        <p:txBody>
          <a:bodyPr wrap="none">
            <a:spAutoFit/>
          </a:bodyPr>
          <a:lstStyle/>
          <a:p>
            <a:r>
              <a:rPr lang="en-US" sz="800" kern="1200">
                <a:solidFill>
                  <a:schemeClr val="bg1">
                    <a:lumMod val="50000"/>
                  </a:schemeClr>
                </a:solidFill>
                <a:latin typeface="+mj-lt"/>
                <a:ea typeface="+mn-ea"/>
                <a:cs typeface="Arial" panose="020B0604020202020204" pitchFamily="34" charset="0"/>
              </a:rPr>
              <a:t>FOR INSTITUTIONAL USE ONLY. NOT FOR PUBLIC DISTRIBUTION</a:t>
            </a:r>
            <a:r>
              <a:rPr lang="en-US" sz="600" baseline="0">
                <a:solidFill>
                  <a:srgbClr val="C5DEF2"/>
                </a:solidFill>
              </a:rPr>
              <a:t>.</a:t>
            </a:r>
            <a:endParaRPr lang="en-US" sz="600"/>
          </a:p>
        </p:txBody>
      </p:sp>
    </p:spTree>
    <p:extLst>
      <p:ext uri="{BB962C8B-B14F-4D97-AF65-F5344CB8AC3E}">
        <p14:creationId xmlns:p14="http://schemas.microsoft.com/office/powerpoint/2010/main" val="122992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userDrawn="1">
  <p:cSld name="1_Divider Image Green">
    <p:bg>
      <p:bgPr>
        <a:solidFill>
          <a:schemeClr val="bg1"/>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D8B20F1E-8553-25F2-3B70-B3551D47C78C}"/>
              </a:ext>
            </a:extLst>
          </p:cNvPr>
          <p:cNvSpPr/>
          <p:nvPr userDrawn="1"/>
        </p:nvSpPr>
        <p:spPr>
          <a:xfrm rot="5400000">
            <a:off x="3398800" y="-3398800"/>
            <a:ext cx="6857998" cy="13655599"/>
          </a:xfrm>
          <a:custGeom>
            <a:avLst/>
            <a:gdLst>
              <a:gd name="connsiteX0" fmla="*/ 6857998 w 6857998"/>
              <a:gd name="connsiteY0" fmla="*/ 0 h 12193291"/>
              <a:gd name="connsiteX1" fmla="*/ 6857998 w 6857998"/>
              <a:gd name="connsiteY1" fmla="*/ 12193291 h 12193291"/>
              <a:gd name="connsiteX2" fmla="*/ 3434340 w 6857998"/>
              <a:gd name="connsiteY2" fmla="*/ 12193291 h 12193291"/>
              <a:gd name="connsiteX3" fmla="*/ 3433032 w 6857998"/>
              <a:gd name="connsiteY3" fmla="*/ 12192001 h 12193291"/>
              <a:gd name="connsiteX4" fmla="*/ 0 w 6857998"/>
              <a:gd name="connsiteY4" fmla="*/ 12192001 h 12193291"/>
              <a:gd name="connsiteX5" fmla="*/ 0 w 6857998"/>
              <a:gd name="connsiteY5" fmla="*/ 1 h 12193291"/>
              <a:gd name="connsiteX6" fmla="*/ 3998685 w 6857998"/>
              <a:gd name="connsiteY6" fmla="*/ 1 h 12193291"/>
              <a:gd name="connsiteX7" fmla="*/ 3998685 w 6857998"/>
              <a:gd name="connsiteY7" fmla="*/ 4 h 12193291"/>
              <a:gd name="connsiteX8" fmla="*/ 6286156 w 6857998"/>
              <a:gd name="connsiteY8" fmla="*/ 4 h 12193291"/>
              <a:gd name="connsiteX9" fmla="*/ 6286156 w 6857998"/>
              <a:gd name="connsiteY9" fmla="*/ 0 h 1219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7998" h="12193291">
                <a:moveTo>
                  <a:pt x="6857998" y="0"/>
                </a:moveTo>
                <a:lnTo>
                  <a:pt x="6857998" y="12193291"/>
                </a:lnTo>
                <a:lnTo>
                  <a:pt x="3434340" y="12193291"/>
                </a:lnTo>
                <a:lnTo>
                  <a:pt x="3433032" y="12192001"/>
                </a:lnTo>
                <a:lnTo>
                  <a:pt x="0" y="12192001"/>
                </a:lnTo>
                <a:lnTo>
                  <a:pt x="0" y="1"/>
                </a:lnTo>
                <a:lnTo>
                  <a:pt x="3998685" y="1"/>
                </a:lnTo>
                <a:lnTo>
                  <a:pt x="3998685" y="4"/>
                </a:lnTo>
                <a:lnTo>
                  <a:pt x="6286156" y="4"/>
                </a:lnTo>
                <a:lnTo>
                  <a:pt x="6286156" y="0"/>
                </a:lnTo>
                <a:close/>
              </a:path>
            </a:pathLst>
          </a:custGeom>
          <a:gradFill>
            <a:gsLst>
              <a:gs pos="0">
                <a:schemeClr val="accent1">
                  <a:lumMod val="5000"/>
                  <a:lumOff val="95000"/>
                </a:schemeClr>
              </a:gs>
              <a:gs pos="100000">
                <a:schemeClr val="accent1">
                  <a:alpha val="5000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GB" sz="1800"/>
          </a:p>
        </p:txBody>
      </p:sp>
      <p:sp>
        <p:nvSpPr>
          <p:cNvPr id="3" name="Freeform: Shape 2">
            <a:extLst>
              <a:ext uri="{FF2B5EF4-FFF2-40B4-BE49-F238E27FC236}">
                <a16:creationId xmlns:a16="http://schemas.microsoft.com/office/drawing/2014/main" id="{FB696483-E3DD-5F3F-B3BB-1267764F182A}"/>
              </a:ext>
            </a:extLst>
          </p:cNvPr>
          <p:cNvSpPr/>
          <p:nvPr userDrawn="1"/>
        </p:nvSpPr>
        <p:spPr>
          <a:xfrm>
            <a:off x="6214533" y="0"/>
            <a:ext cx="4235248" cy="6855784"/>
          </a:xfrm>
          <a:custGeom>
            <a:avLst/>
            <a:gdLst>
              <a:gd name="connsiteX0" fmla="*/ 2238356 w 3176436"/>
              <a:gd name="connsiteY0" fmla="*/ 0 h 6855784"/>
              <a:gd name="connsiteX1" fmla="*/ 3176436 w 3176436"/>
              <a:gd name="connsiteY1" fmla="*/ 0 h 6855784"/>
              <a:gd name="connsiteX2" fmla="*/ 3025163 w 3176436"/>
              <a:gd name="connsiteY2" fmla="*/ 94608 h 6855784"/>
              <a:gd name="connsiteX3" fmla="*/ 895795 w 3176436"/>
              <a:gd name="connsiteY3" fmla="*/ 2591695 h 6855784"/>
              <a:gd name="connsiteX4" fmla="*/ 454862 w 3176436"/>
              <a:gd name="connsiteY4" fmla="*/ 6825396 h 6855784"/>
              <a:gd name="connsiteX5" fmla="*/ 465695 w 3176436"/>
              <a:gd name="connsiteY5" fmla="*/ 6855784 h 6855784"/>
              <a:gd name="connsiteX6" fmla="*/ 449706 w 3176436"/>
              <a:gd name="connsiteY6" fmla="*/ 6855784 h 6855784"/>
              <a:gd name="connsiteX7" fmla="*/ 448339 w 3176436"/>
              <a:gd name="connsiteY7" fmla="*/ 6853301 h 6855784"/>
              <a:gd name="connsiteX8" fmla="*/ 663671 w 3176436"/>
              <a:gd name="connsiteY8" fmla="*/ 2077346 h 6855784"/>
              <a:gd name="connsiteX9" fmla="*/ 2095367 w 3176436"/>
              <a:gd name="connsiteY9" fmla="*/ 126567 h 685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76436" h="6855784">
                <a:moveTo>
                  <a:pt x="2238356" y="0"/>
                </a:moveTo>
                <a:lnTo>
                  <a:pt x="3176436" y="0"/>
                </a:lnTo>
                <a:lnTo>
                  <a:pt x="3025163" y="94608"/>
                </a:lnTo>
                <a:cubicBezTo>
                  <a:pt x="2184412" y="645991"/>
                  <a:pt x="1422594" y="1506265"/>
                  <a:pt x="895795" y="2591695"/>
                </a:cubicBezTo>
                <a:cubicBezTo>
                  <a:pt x="180855" y="4064777"/>
                  <a:pt x="59531" y="5621351"/>
                  <a:pt x="454862" y="6825396"/>
                </a:cubicBezTo>
                <a:lnTo>
                  <a:pt x="465695" y="6855784"/>
                </a:lnTo>
                <a:lnTo>
                  <a:pt x="449706" y="6855784"/>
                </a:lnTo>
                <a:lnTo>
                  <a:pt x="448339" y="6853301"/>
                </a:lnTo>
                <a:cubicBezTo>
                  <a:pt x="-196106" y="5600633"/>
                  <a:pt x="-164155" y="3783020"/>
                  <a:pt x="663671" y="2077346"/>
                </a:cubicBezTo>
                <a:cubicBezTo>
                  <a:pt x="1039956" y="1302039"/>
                  <a:pt x="1536149" y="641607"/>
                  <a:pt x="2095367" y="126567"/>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00"/>
          </a:p>
        </p:txBody>
      </p:sp>
      <p:sp>
        <p:nvSpPr>
          <p:cNvPr id="4" name="Picture Placeholder 9">
            <a:extLst>
              <a:ext uri="{FF2B5EF4-FFF2-40B4-BE49-F238E27FC236}">
                <a16:creationId xmlns:a16="http://schemas.microsoft.com/office/drawing/2014/main" id="{69C64627-E752-BB50-FB77-0C6B921968FB}"/>
              </a:ext>
            </a:extLst>
          </p:cNvPr>
          <p:cNvSpPr>
            <a:spLocks noGrp="1"/>
          </p:cNvSpPr>
          <p:nvPr>
            <p:ph type="pic" sz="quarter" idx="20"/>
          </p:nvPr>
        </p:nvSpPr>
        <p:spPr>
          <a:xfrm>
            <a:off x="6524030" y="0"/>
            <a:ext cx="7131567" cy="6858000"/>
          </a:xfrm>
          <a:custGeom>
            <a:avLst/>
            <a:gdLst>
              <a:gd name="connsiteX0" fmla="*/ 2944312 w 5348675"/>
              <a:gd name="connsiteY0" fmla="*/ 0 h 6858000"/>
              <a:gd name="connsiteX1" fmla="*/ 5348675 w 5348675"/>
              <a:gd name="connsiteY1" fmla="*/ 1 h 6858000"/>
              <a:gd name="connsiteX2" fmla="*/ 5348675 w 5348675"/>
              <a:gd name="connsiteY2" fmla="*/ 6858000 h 6858000"/>
              <a:gd name="connsiteX3" fmla="*/ 234360 w 5348675"/>
              <a:gd name="connsiteY3" fmla="*/ 6858000 h 6858000"/>
              <a:gd name="connsiteX4" fmla="*/ 222738 w 5348675"/>
              <a:gd name="connsiteY4" fmla="*/ 6825396 h 6858000"/>
              <a:gd name="connsiteX5" fmla="*/ 663671 w 5348675"/>
              <a:gd name="connsiteY5" fmla="*/ 2591695 h 6858000"/>
              <a:gd name="connsiteX6" fmla="*/ 2793039 w 5348675"/>
              <a:gd name="connsiteY6" fmla="*/ 946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675" h="6858000">
                <a:moveTo>
                  <a:pt x="2944312" y="0"/>
                </a:moveTo>
                <a:lnTo>
                  <a:pt x="5348675" y="1"/>
                </a:lnTo>
                <a:lnTo>
                  <a:pt x="5348675" y="6858000"/>
                </a:lnTo>
                <a:lnTo>
                  <a:pt x="234360" y="6858000"/>
                </a:lnTo>
                <a:lnTo>
                  <a:pt x="222738" y="6825396"/>
                </a:lnTo>
                <a:cubicBezTo>
                  <a:pt x="-172593" y="5621352"/>
                  <a:pt x="-51270" y="4064778"/>
                  <a:pt x="663671" y="2591695"/>
                </a:cubicBezTo>
                <a:cubicBezTo>
                  <a:pt x="1190470" y="1506266"/>
                  <a:pt x="1952288" y="645992"/>
                  <a:pt x="2793039" y="94609"/>
                </a:cubicBezTo>
                <a:close/>
              </a:path>
            </a:pathLst>
          </a:custGeom>
          <a:solidFill>
            <a:schemeClr val="bg2"/>
          </a:solidFill>
        </p:spPr>
        <p:txBody>
          <a:bodyPr wrap="square">
            <a:noAutofit/>
          </a:bodyPr>
          <a:lstStyle>
            <a:lvl1pPr algn="r">
              <a:defRPr/>
            </a:lvl1pPr>
          </a:lstStyle>
          <a:p>
            <a:endParaRPr lang="en-GB"/>
          </a:p>
        </p:txBody>
      </p:sp>
      <p:sp>
        <p:nvSpPr>
          <p:cNvPr id="7" name="Text Placeholder 15">
            <a:extLst>
              <a:ext uri="{FF2B5EF4-FFF2-40B4-BE49-F238E27FC236}">
                <a16:creationId xmlns:a16="http://schemas.microsoft.com/office/drawing/2014/main" id="{0789E923-2F52-8FF1-7565-7FB3E8AF4A11}"/>
              </a:ext>
            </a:extLst>
          </p:cNvPr>
          <p:cNvSpPr>
            <a:spLocks noGrp="1"/>
          </p:cNvSpPr>
          <p:nvPr>
            <p:ph type="body" sz="quarter" idx="21" hasCustomPrompt="1"/>
          </p:nvPr>
        </p:nvSpPr>
        <p:spPr>
          <a:xfrm>
            <a:off x="6286107" y="0"/>
            <a:ext cx="3401915" cy="6855786"/>
          </a:xfrm>
          <a:custGeom>
            <a:avLst/>
            <a:gdLst>
              <a:gd name="connsiteX0" fmla="*/ 1119314 w 2551436"/>
              <a:gd name="connsiteY0" fmla="*/ 0 h 6855786"/>
              <a:gd name="connsiteX1" fmla="*/ 2551436 w 2551436"/>
              <a:gd name="connsiteY1" fmla="*/ 6855786 h 6855786"/>
              <a:gd name="connsiteX2" fmla="*/ 1119314 w 2551436"/>
              <a:gd name="connsiteY2" fmla="*/ 0 h 6855786"/>
              <a:gd name="connsiteX0" fmla="*/ 2551436 w 2642876"/>
              <a:gd name="connsiteY0" fmla="*/ 6855786 h 6947226"/>
              <a:gd name="connsiteX1" fmla="*/ 1119314 w 2642876"/>
              <a:gd name="connsiteY1" fmla="*/ 0 h 6947226"/>
              <a:gd name="connsiteX2" fmla="*/ 2642876 w 2642876"/>
              <a:gd name="connsiteY2" fmla="*/ 6947226 h 6947226"/>
              <a:gd name="connsiteX0" fmla="*/ 2551436 w 2551436"/>
              <a:gd name="connsiteY0" fmla="*/ 6855786 h 6855786"/>
              <a:gd name="connsiteX1" fmla="*/ 1119314 w 2551436"/>
              <a:gd name="connsiteY1" fmla="*/ 0 h 6855786"/>
            </a:gdLst>
            <a:ahLst/>
            <a:cxnLst>
              <a:cxn ang="0">
                <a:pos x="connsiteX0" y="connsiteY0"/>
              </a:cxn>
              <a:cxn ang="0">
                <a:pos x="connsiteX1" y="connsiteY1"/>
              </a:cxn>
            </a:cxnLst>
            <a:rect l="l" t="t" r="r" b="b"/>
            <a:pathLst>
              <a:path w="2551436" h="6855786">
                <a:moveTo>
                  <a:pt x="2551436" y="6855786"/>
                </a:moveTo>
                <a:cubicBezTo>
                  <a:pt x="1005419" y="6398769"/>
                  <a:pt x="-1453518" y="3121390"/>
                  <a:pt x="1119314" y="0"/>
                </a:cubicBezTo>
              </a:path>
            </a:pathLst>
          </a:custGeom>
          <a:ln w="19050">
            <a:solidFill>
              <a:schemeClr val="bg1"/>
            </a:solidFill>
          </a:ln>
        </p:spPr>
        <p:txBody>
          <a:bodyPr wrap="square">
            <a:noAutofit/>
          </a:bodyPr>
          <a:lstStyle>
            <a:lvl1pPr>
              <a:defRPr sz="133" b="0">
                <a:solidFill>
                  <a:schemeClr val="bg1">
                    <a:alpha val="0"/>
                  </a:schemeClr>
                </a:solidFill>
              </a:defRPr>
            </a:lvl1pPr>
          </a:lstStyle>
          <a:p>
            <a:pPr lvl="0"/>
            <a:r>
              <a:rPr lang="en-US"/>
              <a:t>.</a:t>
            </a:r>
            <a:endParaRPr lang="en-GB"/>
          </a:p>
        </p:txBody>
      </p:sp>
      <p:pic>
        <p:nvPicPr>
          <p:cNvPr id="27" name="Picture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4641" y="6119533"/>
            <a:ext cx="2022660" cy="467311"/>
          </a:xfrm>
          <a:prstGeom prst="rect">
            <a:avLst/>
          </a:prstGeom>
        </p:spPr>
      </p:pic>
      <p:sp>
        <p:nvSpPr>
          <p:cNvPr id="5" name="Footer Placeholder 79">
            <a:extLst>
              <a:ext uri="{FF2B5EF4-FFF2-40B4-BE49-F238E27FC236}">
                <a16:creationId xmlns:a16="http://schemas.microsoft.com/office/drawing/2014/main" id="{380032AE-1BF4-BB94-87D0-D7880207E9D8}"/>
              </a:ext>
            </a:extLst>
          </p:cNvPr>
          <p:cNvSpPr>
            <a:spLocks noGrp="1"/>
          </p:cNvSpPr>
          <p:nvPr>
            <p:ph type="ftr" sz="quarter" idx="19"/>
          </p:nvPr>
        </p:nvSpPr>
        <p:spPr>
          <a:xfrm>
            <a:off x="8732745" y="6348513"/>
            <a:ext cx="1838645" cy="123111"/>
          </a:xfrm>
        </p:spPr>
        <p:txBody>
          <a:bodyPr/>
          <a:lstStyle/>
          <a:p>
            <a:r>
              <a:rPr lang="en-US">
                <a:cs typeface="Arial" panose="020B0604020202020204" pitchFamily="34" charset="0"/>
              </a:rPr>
              <a:t>©2026 ARTHUR J. GALLAGHER &amp; CO.</a:t>
            </a:r>
          </a:p>
        </p:txBody>
      </p:sp>
      <p:sp>
        <p:nvSpPr>
          <p:cNvPr id="6" name="Slide Number Placeholder 80">
            <a:extLst>
              <a:ext uri="{FF2B5EF4-FFF2-40B4-BE49-F238E27FC236}">
                <a16:creationId xmlns:a16="http://schemas.microsoft.com/office/drawing/2014/main" id="{35B18D6E-A1E4-F83D-EA52-7699AA182314}"/>
              </a:ext>
            </a:extLst>
          </p:cNvPr>
          <p:cNvSpPr>
            <a:spLocks noGrp="1"/>
          </p:cNvSpPr>
          <p:nvPr>
            <p:ph type="sldNum" sz="quarter" idx="22"/>
          </p:nvPr>
        </p:nvSpPr>
        <p:spPr>
          <a:xfrm>
            <a:off x="11347380" y="6348513"/>
            <a:ext cx="171522" cy="169277"/>
          </a:xfrm>
        </p:spPr>
        <p:txBody>
          <a:bodyPr/>
          <a:lstStyle/>
          <a:p>
            <a:pPr algn="r"/>
            <a:fld id="{40AA5F45-CDE6-4EA8-991E-B18CC5F21F47}" type="slidenum">
              <a:rPr lang="en-GB" smtClean="0"/>
              <a:pPr algn="r"/>
              <a:t>‹#›</a:t>
            </a:fld>
            <a:endParaRPr lang="en-GB"/>
          </a:p>
        </p:txBody>
      </p:sp>
      <p:cxnSp>
        <p:nvCxnSpPr>
          <p:cNvPr id="10" name="Straight Connector 9">
            <a:extLst>
              <a:ext uri="{FF2B5EF4-FFF2-40B4-BE49-F238E27FC236}">
                <a16:creationId xmlns:a16="http://schemas.microsoft.com/office/drawing/2014/main" id="{B84DCE55-BC67-F658-63D1-6A7920990154}"/>
              </a:ext>
            </a:extLst>
          </p:cNvPr>
          <p:cNvCxnSpPr>
            <a:cxnSpLocks/>
          </p:cNvCxnSpPr>
          <p:nvPr userDrawn="1"/>
        </p:nvCxnSpPr>
        <p:spPr>
          <a:xfrm>
            <a:off x="11267021" y="6348512"/>
            <a:ext cx="0" cy="122400"/>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034ED48A-F8F2-9CC0-B42E-9BEAEAEED549}"/>
              </a:ext>
            </a:extLst>
          </p:cNvPr>
          <p:cNvSpPr/>
          <p:nvPr userDrawn="1"/>
        </p:nvSpPr>
        <p:spPr>
          <a:xfrm>
            <a:off x="7190664" y="6470912"/>
            <a:ext cx="3445174" cy="215444"/>
          </a:xfrm>
          <a:prstGeom prst="rect">
            <a:avLst/>
          </a:prstGeom>
        </p:spPr>
        <p:txBody>
          <a:bodyPr wrap="none">
            <a:spAutoFit/>
          </a:bodyPr>
          <a:lstStyle/>
          <a:p>
            <a:r>
              <a:rPr lang="en-US" sz="800" kern="1200">
                <a:solidFill>
                  <a:schemeClr val="bg1">
                    <a:lumMod val="50000"/>
                  </a:schemeClr>
                </a:solidFill>
                <a:latin typeface="+mj-lt"/>
                <a:ea typeface="+mn-ea"/>
                <a:cs typeface="Arial" panose="020B0604020202020204" pitchFamily="34" charset="0"/>
              </a:rPr>
              <a:t>FOR INSTITUTIONAL USE ONLY. NOT FOR PUBLIC DISTRIBUTION</a:t>
            </a:r>
            <a:r>
              <a:rPr lang="en-US" sz="600" baseline="0">
                <a:solidFill>
                  <a:srgbClr val="C5DEF2"/>
                </a:solidFill>
              </a:rPr>
              <a:t>.</a:t>
            </a:r>
            <a:endParaRPr lang="en-US" sz="600"/>
          </a:p>
        </p:txBody>
      </p:sp>
      <p:sp>
        <p:nvSpPr>
          <p:cNvPr id="14" name="Title 1">
            <a:extLst>
              <a:ext uri="{FF2B5EF4-FFF2-40B4-BE49-F238E27FC236}">
                <a16:creationId xmlns:a16="http://schemas.microsoft.com/office/drawing/2014/main" id="{8143D7DD-35CF-3B0A-5A3A-0A0DD7F45D56}"/>
              </a:ext>
            </a:extLst>
          </p:cNvPr>
          <p:cNvSpPr>
            <a:spLocks noGrp="1"/>
          </p:cNvSpPr>
          <p:nvPr>
            <p:ph type="title" hasCustomPrompt="1"/>
          </p:nvPr>
        </p:nvSpPr>
        <p:spPr>
          <a:xfrm>
            <a:off x="670987" y="140959"/>
            <a:ext cx="5304365" cy="1405742"/>
          </a:xfrm>
        </p:spPr>
        <p:txBody>
          <a:bodyPr anchor="b">
            <a:noAutofit/>
          </a:bodyPr>
          <a:lstStyle>
            <a:lvl1pPr>
              <a:defRPr sz="2800">
                <a:solidFill>
                  <a:schemeClr val="accent1"/>
                </a:solidFill>
              </a:defRPr>
            </a:lvl1pPr>
          </a:lstStyle>
          <a:p>
            <a:r>
              <a:rPr lang="en-US"/>
              <a:t>Click to add title</a:t>
            </a:r>
            <a:endParaRPr lang="en-GB"/>
          </a:p>
        </p:txBody>
      </p:sp>
      <p:sp>
        <p:nvSpPr>
          <p:cNvPr id="15" name="Subtitle 2">
            <a:extLst>
              <a:ext uri="{FF2B5EF4-FFF2-40B4-BE49-F238E27FC236}">
                <a16:creationId xmlns:a16="http://schemas.microsoft.com/office/drawing/2014/main" id="{785DBBD9-AC6B-DFF2-AF25-CBC15913A7FD}"/>
              </a:ext>
            </a:extLst>
          </p:cNvPr>
          <p:cNvSpPr>
            <a:spLocks noGrp="1"/>
          </p:cNvSpPr>
          <p:nvPr>
            <p:ph type="subTitle" idx="1" hasCustomPrompt="1"/>
          </p:nvPr>
        </p:nvSpPr>
        <p:spPr>
          <a:xfrm>
            <a:off x="670986" y="2262097"/>
            <a:ext cx="5304367" cy="3729127"/>
          </a:xfrm>
        </p:spPr>
        <p:txBody>
          <a:bodyPr vert="horz" lIns="0" tIns="0" rIns="0" bIns="0" rtlCol="0">
            <a:noAutofit/>
          </a:bodyPr>
          <a:lstStyle>
            <a:lvl1pPr>
              <a:defRPr lang="en-GB" b="0" dirty="0"/>
            </a:lvl1pPr>
          </a:lstStyle>
          <a:p>
            <a:r>
              <a:rPr lang="en-US"/>
              <a:t>Click to add subtitle</a:t>
            </a:r>
            <a:endParaRPr lang="en-GB"/>
          </a:p>
        </p:txBody>
      </p:sp>
      <p:sp>
        <p:nvSpPr>
          <p:cNvPr id="16" name="Text Placeholder 86">
            <a:extLst>
              <a:ext uri="{FF2B5EF4-FFF2-40B4-BE49-F238E27FC236}">
                <a16:creationId xmlns:a16="http://schemas.microsoft.com/office/drawing/2014/main" id="{C0D87815-AADA-AD80-08CB-34F8F5722FF3}"/>
              </a:ext>
            </a:extLst>
          </p:cNvPr>
          <p:cNvSpPr>
            <a:spLocks noGrp="1"/>
          </p:cNvSpPr>
          <p:nvPr>
            <p:ph type="body" sz="quarter" idx="17" hasCustomPrompt="1"/>
          </p:nvPr>
        </p:nvSpPr>
        <p:spPr>
          <a:xfrm rot="10800000" flipV="1">
            <a:off x="670986" y="1904397"/>
            <a:ext cx="976933" cy="0"/>
          </a:xfrm>
          <a:ln w="6350">
            <a:solidFill>
              <a:schemeClr val="accent1"/>
            </a:solidFill>
          </a:ln>
        </p:spPr>
        <p:txBody>
          <a:bodyPr/>
          <a:lstStyle>
            <a:lvl1pPr>
              <a:defRPr sz="133" b="0">
                <a:solidFill>
                  <a:schemeClr val="tx1">
                    <a:alpha val="0"/>
                  </a:schemeClr>
                </a:solidFill>
              </a:defRPr>
            </a:lvl1pPr>
          </a:lstStyle>
          <a:p>
            <a:pPr lvl="0"/>
            <a:r>
              <a:rPr lang="en-US"/>
              <a:t>.</a:t>
            </a:r>
            <a:endParaRPr lang="en-GB"/>
          </a:p>
        </p:txBody>
      </p:sp>
    </p:spTree>
    <p:extLst>
      <p:ext uri="{BB962C8B-B14F-4D97-AF65-F5344CB8AC3E}">
        <p14:creationId xmlns:p14="http://schemas.microsoft.com/office/powerpoint/2010/main" val="4222789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4x Content horizontal">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963869E4-3784-8844-F7B9-6FB8B3F691BB}"/>
              </a:ext>
            </a:extLst>
          </p:cNvPr>
          <p:cNvSpPr>
            <a:spLocks noGrp="1"/>
          </p:cNvSpPr>
          <p:nvPr>
            <p:ph type="ftr" sz="quarter" idx="19"/>
          </p:nvPr>
        </p:nvSpPr>
        <p:spPr>
          <a:xfrm>
            <a:off x="611191" y="6401513"/>
            <a:ext cx="1838645" cy="123111"/>
          </a:xfrm>
        </p:spPr>
        <p:txBody>
          <a:bodyPr/>
          <a:lstStyle/>
          <a:p>
            <a:r>
              <a:rPr lang="en-US">
                <a:cs typeface="Arial" panose="020B0604020202020204" pitchFamily="34" charset="0"/>
              </a:rPr>
              <a:t>©2026 ARTHUR J. GALLAGHER &amp; CO.</a:t>
            </a:r>
          </a:p>
        </p:txBody>
      </p:sp>
      <p:sp>
        <p:nvSpPr>
          <p:cNvPr id="9" name="Slide Number Placeholder 8">
            <a:extLst>
              <a:ext uri="{FF2B5EF4-FFF2-40B4-BE49-F238E27FC236}">
                <a16:creationId xmlns:a16="http://schemas.microsoft.com/office/drawing/2014/main" id="{37137038-8B41-01A9-1B06-49FCBFE58D13}"/>
              </a:ext>
            </a:extLst>
          </p:cNvPr>
          <p:cNvSpPr>
            <a:spLocks noGrp="1"/>
          </p:cNvSpPr>
          <p:nvPr>
            <p:ph type="sldNum" sz="quarter" idx="22"/>
          </p:nvPr>
        </p:nvSpPr>
        <p:spPr/>
        <p:txBody>
          <a:bodyPr/>
          <a:lstStyle/>
          <a:p>
            <a:pPr algn="r"/>
            <a:fld id="{40AA5F45-CDE6-4EA8-991E-B18CC5F21F47}" type="slidenum">
              <a:rPr lang="en-GB" smtClean="0"/>
              <a:pPr algn="r"/>
              <a:t>‹#›</a:t>
            </a:fld>
            <a:endParaRPr lang="en-GB"/>
          </a:p>
        </p:txBody>
      </p:sp>
      <p:sp>
        <p:nvSpPr>
          <p:cNvPr id="4" name="Text Placeholder 21">
            <a:extLst>
              <a:ext uri="{FF2B5EF4-FFF2-40B4-BE49-F238E27FC236}">
                <a16:creationId xmlns:a16="http://schemas.microsoft.com/office/drawing/2014/main" id="{C4F83A4A-9840-29C2-FA51-6A984450A534}"/>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a:t>Click to edit Master text styles</a:t>
            </a:r>
          </a:p>
        </p:txBody>
      </p:sp>
      <p:sp>
        <p:nvSpPr>
          <p:cNvPr id="6" name="Title 1">
            <a:extLst>
              <a:ext uri="{FF2B5EF4-FFF2-40B4-BE49-F238E27FC236}">
                <a16:creationId xmlns:a16="http://schemas.microsoft.com/office/drawing/2014/main" id="{15A45DB7-9735-077C-5F18-35972626B257}"/>
              </a:ext>
            </a:extLst>
          </p:cNvPr>
          <p:cNvSpPr>
            <a:spLocks noGrp="1"/>
          </p:cNvSpPr>
          <p:nvPr>
            <p:ph type="title"/>
          </p:nvPr>
        </p:nvSpPr>
        <p:spPr>
          <a:xfrm>
            <a:off x="670985" y="508001"/>
            <a:ext cx="9340887" cy="481900"/>
          </a:xfrm>
        </p:spPr>
        <p:txBody>
          <a:bodyPr/>
          <a:lstStyle/>
          <a:p>
            <a:r>
              <a:rPr lang="en-US"/>
              <a:t>Click to edit Master title style</a:t>
            </a:r>
            <a:endParaRPr lang="en-GB"/>
          </a:p>
        </p:txBody>
      </p:sp>
      <p:sp>
        <p:nvSpPr>
          <p:cNvPr id="13" name="Text Placeholder 11">
            <a:extLst>
              <a:ext uri="{FF2B5EF4-FFF2-40B4-BE49-F238E27FC236}">
                <a16:creationId xmlns:a16="http://schemas.microsoft.com/office/drawing/2014/main" id="{C71DFC82-E2F8-D2D8-01E4-D01B79DA50FC}"/>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a:t>Source: Insert source here</a:t>
            </a:r>
            <a:br>
              <a:rPr lang="en-US"/>
            </a:br>
            <a:r>
              <a:rPr lang="en-US"/>
              <a:t>Notes: Insert notes here</a:t>
            </a:r>
          </a:p>
        </p:txBody>
      </p:sp>
      <p:sp>
        <p:nvSpPr>
          <p:cNvPr id="14" name="Content Placeholder 2">
            <a:extLst>
              <a:ext uri="{FF2B5EF4-FFF2-40B4-BE49-F238E27FC236}">
                <a16:creationId xmlns:a16="http://schemas.microsoft.com/office/drawing/2014/main" id="{3A274CF6-8E2E-FF1A-C92D-D99D1F63654C}"/>
              </a:ext>
            </a:extLst>
          </p:cNvPr>
          <p:cNvSpPr>
            <a:spLocks noGrp="1"/>
          </p:cNvSpPr>
          <p:nvPr>
            <p:ph idx="1"/>
          </p:nvPr>
        </p:nvSpPr>
        <p:spPr>
          <a:xfrm>
            <a:off x="670987" y="1965325"/>
            <a:ext cx="5304364" cy="187753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3AA202A4-7EF4-285B-FEA0-6862A54D955C}"/>
              </a:ext>
            </a:extLst>
          </p:cNvPr>
          <p:cNvSpPr>
            <a:spLocks noGrp="1"/>
          </p:cNvSpPr>
          <p:nvPr>
            <p:ph idx="85"/>
          </p:nvPr>
        </p:nvSpPr>
        <p:spPr>
          <a:xfrm>
            <a:off x="670987" y="4035906"/>
            <a:ext cx="5304364" cy="187753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2">
            <a:extLst>
              <a:ext uri="{FF2B5EF4-FFF2-40B4-BE49-F238E27FC236}">
                <a16:creationId xmlns:a16="http://schemas.microsoft.com/office/drawing/2014/main" id="{7AC2CBA3-17FF-EC44-BEEB-4DE400FB2CB6}"/>
              </a:ext>
            </a:extLst>
          </p:cNvPr>
          <p:cNvSpPr>
            <a:spLocks noGrp="1"/>
          </p:cNvSpPr>
          <p:nvPr>
            <p:ph idx="86"/>
          </p:nvPr>
        </p:nvSpPr>
        <p:spPr>
          <a:xfrm>
            <a:off x="6214539" y="1965325"/>
            <a:ext cx="5304364" cy="187753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Content Placeholder 2">
            <a:extLst>
              <a:ext uri="{FF2B5EF4-FFF2-40B4-BE49-F238E27FC236}">
                <a16:creationId xmlns:a16="http://schemas.microsoft.com/office/drawing/2014/main" id="{A4D2FD91-FE7A-CDC3-8995-415E3D64A824}"/>
              </a:ext>
            </a:extLst>
          </p:cNvPr>
          <p:cNvSpPr>
            <a:spLocks noGrp="1"/>
          </p:cNvSpPr>
          <p:nvPr>
            <p:ph idx="87"/>
          </p:nvPr>
        </p:nvSpPr>
        <p:spPr>
          <a:xfrm>
            <a:off x="6214539" y="4035906"/>
            <a:ext cx="5304364" cy="187753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61152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userDrawn="1">
  <p:cSld name="GBS Global">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7" name="Picture 5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85415" y="5380264"/>
            <a:ext cx="3284703" cy="1175162"/>
          </a:xfrm>
          <a:prstGeom prst="rect">
            <a:avLst/>
          </a:prstGeom>
        </p:spPr>
      </p:pic>
      <p:sp>
        <p:nvSpPr>
          <p:cNvPr id="4" name="TextBox 3"/>
          <p:cNvSpPr txBox="1"/>
          <p:nvPr userDrawn="1"/>
        </p:nvSpPr>
        <p:spPr>
          <a:xfrm>
            <a:off x="321176" y="481455"/>
            <a:ext cx="10684387" cy="3375219"/>
          </a:xfrm>
          <a:prstGeom prst="rect">
            <a:avLst/>
          </a:prstGeom>
          <a:noFill/>
        </p:spPr>
        <p:txBody>
          <a:bodyPr wrap="square" lIns="0" rIns="0" rtlCol="0">
            <a:spAutoFit/>
          </a:bodyPr>
          <a:lstStyle/>
          <a:p>
            <a:pPr>
              <a:lnSpc>
                <a:spcPct val="150000"/>
              </a:lnSpc>
              <a:spcAft>
                <a:spcPts val="300"/>
              </a:spcAft>
            </a:pPr>
            <a:r>
              <a:rPr kumimoji="0" lang="en-US" sz="900" b="0" i="0" u="none" strike="noStrike" kern="1200" cap="none" spc="0" normalizeH="0" baseline="0" dirty="0">
                <a:ln>
                  <a:noFill/>
                </a:ln>
                <a:solidFill>
                  <a:srgbClr val="444444"/>
                </a:solidFill>
                <a:effectLst/>
                <a:uLnTx/>
                <a:uFillTx/>
                <a:latin typeface="+mn-lt"/>
                <a:cs typeface="Times New Roman" panose="02020603050405020304" pitchFamily="18" charset="0"/>
              </a:rPr>
              <a:t>© Copyright 2026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marL="0" marR="0" lvl="0" indent="0" algn="just" defTabSz="914400" rtl="0" eaLnBrk="1" fontAlgn="auto" latinLnBrk="0" hangingPunct="1">
              <a:lnSpc>
                <a:spcPct val="150000"/>
              </a:lnSpc>
              <a:spcBef>
                <a:spcPts val="0"/>
              </a:spcBef>
              <a:spcAft>
                <a:spcPts val="300"/>
              </a:spcAft>
              <a:buClrTx/>
              <a:buSzTx/>
              <a:buFontTx/>
              <a:buNone/>
              <a:tabLst/>
              <a:defRPr/>
            </a:pPr>
            <a:r>
              <a:rPr kumimoji="0" lang="en-US" sz="900" b="0" i="0" u="none" strike="noStrike" kern="1200" cap="none" spc="0" normalizeH="0" baseline="0" noProof="0" dirty="0">
                <a:ln>
                  <a:noFill/>
                </a:ln>
                <a:solidFill>
                  <a:srgbClr val="444444"/>
                </a:solidFill>
                <a:effectLst/>
                <a:uLnTx/>
                <a:uFillTx/>
                <a:latin typeface="+mn-lt"/>
                <a:ea typeface="Calibri" panose="020F0502020204030204" pitchFamily="34" charset="0"/>
                <a:cs typeface="Times New Roman" panose="02020603050405020304" pitchFamily="18" charset="0"/>
              </a:rPr>
              <a:t>This material was created to provide information on the subjects covered, but should not be regarded as a complete analysis of these subjects. The information provided cannot take into account all the various factors that may affect your particular situation.  The services of an appropriate professional should be sought regarding before acting upon any information or recommendation contained herein to discuss the suitability of the information/recommendation for your specific situation.</a:t>
            </a:r>
          </a:p>
          <a:p>
            <a:pPr marL="0" marR="0" lvl="0" indent="0" algn="l" defTabSz="914377" rtl="0" eaLnBrk="1" fontAlgn="base" latinLnBrk="0" hangingPunct="1">
              <a:lnSpc>
                <a:spcPct val="150000"/>
              </a:lnSpc>
              <a:spcBef>
                <a:spcPts val="0"/>
              </a:spcBef>
              <a:spcAft>
                <a:spcPts val="300"/>
              </a:spcAft>
              <a:buClrTx/>
              <a:buSzTx/>
              <a:buFont typeface="Arial" panose="020B0604020202020204" pitchFamily="34" charset="0"/>
              <a:buNone/>
              <a:tabLst/>
              <a:defRPr/>
            </a:pPr>
            <a:r>
              <a:rPr kumimoji="0" lang="en-US" sz="900" b="0" i="0" u="none" strike="noStrike" kern="1200" cap="none" spc="0" normalizeH="0" baseline="0" noProof="0" dirty="0">
                <a:ln>
                  <a:noFill/>
                </a:ln>
                <a:solidFill>
                  <a:srgbClr val="444444"/>
                </a:solidFill>
                <a:effectLst/>
                <a:uLnTx/>
                <a:uFillTx/>
                <a:latin typeface="+mn-lt"/>
                <a:ea typeface="+mn-ea"/>
                <a:cs typeface="+mn-cs"/>
              </a:rPr>
              <a:t>Information regarding retirement plans is general and is not intended as legal or tax advice. Retirement plans are complex, and the federal and state laws or regulations on which they are based vary for each type of plan and are subject to change. In addition, some products, investment vehicles, and services may not be available or appropriate in all workplace savings plans. Plan sponsors and plan administrators may wish to seek the advice of legal counsel or a tax professional to address their specific situations. ​</a:t>
            </a:r>
          </a:p>
          <a:p>
            <a:pPr marL="0" marR="0" lvl="0" indent="0" algn="l" defTabSz="914400" rtl="0" eaLnBrk="1" fontAlgn="auto" latinLnBrk="0" hangingPunct="1">
              <a:lnSpc>
                <a:spcPct val="150000"/>
              </a:lnSpc>
              <a:spcBef>
                <a:spcPts val="0"/>
              </a:spcBef>
              <a:spcAft>
                <a:spcPts val="300"/>
              </a:spcAft>
              <a:buClrTx/>
              <a:buSzTx/>
              <a:buFontTx/>
              <a:buNone/>
              <a:tabLst/>
              <a:defRPr/>
            </a:pPr>
            <a:r>
              <a:rPr kumimoji="0" lang="en-US" sz="900" b="0" i="0" u="none" strike="noStrike" kern="1200" cap="none" spc="0" normalizeH="0" baseline="0" noProof="0" dirty="0">
                <a:ln>
                  <a:noFill/>
                </a:ln>
                <a:solidFill>
                  <a:srgbClr val="444444"/>
                </a:solidFill>
                <a:effectLst/>
                <a:uLnTx/>
                <a:uFillTx/>
                <a:latin typeface="+mn-lt"/>
                <a:ea typeface="Calibri" panose="020F0502020204030204" pitchFamily="34" charset="0"/>
                <a:cs typeface="Times New Roman" panose="02020603050405020304" pitchFamily="18" charset="0"/>
              </a:rPr>
              <a:t>Investment advisory services are offered by </a:t>
            </a:r>
            <a:r>
              <a:rPr kumimoji="0" lang="en-US" sz="900" b="1" i="0" u="none" strike="noStrike" kern="1200" cap="none" spc="0" normalizeH="0" baseline="0" noProof="0" dirty="0">
                <a:ln>
                  <a:noFill/>
                </a:ln>
                <a:solidFill>
                  <a:srgbClr val="444444"/>
                </a:solidFill>
                <a:effectLst/>
                <a:uLnTx/>
                <a:uFillTx/>
                <a:latin typeface="+mn-lt"/>
                <a:ea typeface="Calibri" panose="020F0502020204030204" pitchFamily="34" charset="0"/>
                <a:cs typeface="Times New Roman" panose="02020603050405020304" pitchFamily="18" charset="0"/>
              </a:rPr>
              <a:t>Gallagher Fiduciary Advisors, LLC (“GFA”)</a:t>
            </a:r>
            <a:r>
              <a:rPr kumimoji="0" lang="en-US" sz="900" b="0" i="0" u="none" strike="noStrike" kern="1200" cap="none" spc="0" normalizeH="0" baseline="0" noProof="0" dirty="0">
                <a:ln>
                  <a:noFill/>
                </a:ln>
                <a:solidFill>
                  <a:srgbClr val="444444"/>
                </a:solidFill>
                <a:effectLst/>
                <a:uLnTx/>
                <a:uFillTx/>
                <a:latin typeface="+mn-lt"/>
                <a:ea typeface="Calibri" panose="020F0502020204030204" pitchFamily="34" charset="0"/>
                <a:cs typeface="Times New Roman" panose="02020603050405020304" pitchFamily="18" charset="0"/>
              </a:rPr>
              <a:t>, an SEC registered investment advisor that provides retirement, investment advisory, discretionary and independent fiduciary services. Registration as an investment adviser does not imply any specific level of skill or training and does not constitute an endorsement of the firm by the SEC. </a:t>
            </a:r>
            <a:r>
              <a:rPr kumimoji="0" lang="en-US" sz="900" b="1" i="0" u="none" strike="noStrike" kern="1200" cap="none" spc="0" normalizeH="0" baseline="0" noProof="0" dirty="0">
                <a:ln>
                  <a:noFill/>
                </a:ln>
                <a:solidFill>
                  <a:srgbClr val="444444"/>
                </a:solidFill>
                <a:effectLst/>
                <a:uLnTx/>
                <a:uFillTx/>
                <a:latin typeface="+mn-lt"/>
                <a:ea typeface="Calibri" panose="020F0502020204030204" pitchFamily="34" charset="0"/>
                <a:cs typeface="Times New Roman" panose="02020603050405020304" pitchFamily="18" charset="0"/>
              </a:rPr>
              <a:t>GFA </a:t>
            </a:r>
            <a:r>
              <a:rPr kumimoji="0" lang="en-US" sz="900" b="0" i="0" u="none" strike="noStrike" kern="1200" cap="none" spc="0" normalizeH="0" baseline="0" noProof="0" dirty="0">
                <a:ln>
                  <a:noFill/>
                </a:ln>
                <a:solidFill>
                  <a:srgbClr val="444444"/>
                </a:solidFill>
                <a:effectLst/>
                <a:uLnTx/>
                <a:uFillTx/>
                <a:latin typeface="+mn-lt"/>
                <a:ea typeface="Calibri" panose="020F0502020204030204" pitchFamily="34" charset="0"/>
                <a:cs typeface="Times New Roman" panose="02020603050405020304" pitchFamily="18" charset="0"/>
              </a:rPr>
              <a:t>is a limited liability company with Gallagher Benefit Services, Inc. as its single member. </a:t>
            </a:r>
            <a:r>
              <a:rPr kumimoji="0" lang="en-US" sz="900" b="1" i="0" u="none" strike="noStrike" kern="1200" cap="none" spc="0" normalizeH="0" baseline="0" noProof="0" dirty="0">
                <a:ln>
                  <a:noFill/>
                </a:ln>
                <a:solidFill>
                  <a:srgbClr val="444444"/>
                </a:solidFill>
                <a:effectLst/>
                <a:uLnTx/>
                <a:uFillTx/>
                <a:latin typeface="+mn-lt"/>
                <a:ea typeface="Calibri" panose="020F0502020204030204" pitchFamily="34" charset="0"/>
                <a:cs typeface="Times New Roman" panose="02020603050405020304" pitchFamily="18" charset="0"/>
              </a:rPr>
              <a:t>GFA </a:t>
            </a:r>
            <a:r>
              <a:rPr kumimoji="0" lang="en-US" sz="900" b="0" i="0" u="none" strike="noStrike" kern="1200" cap="none" spc="0" normalizeH="0" baseline="0" noProof="0" dirty="0">
                <a:ln>
                  <a:noFill/>
                </a:ln>
                <a:solidFill>
                  <a:srgbClr val="444444"/>
                </a:solidFill>
                <a:effectLst/>
                <a:uLnTx/>
                <a:uFillTx/>
                <a:latin typeface="+mn-lt"/>
                <a:ea typeface="Calibri" panose="020F0502020204030204" pitchFamily="34" charset="0"/>
                <a:cs typeface="Times New Roman" panose="02020603050405020304" pitchFamily="18" charset="0"/>
              </a:rPr>
              <a:t>may pay referral fees or other remuneration to employees of Arthur J. Gallagher &amp; Co. or its affiliates or to independent contractors; such payments do not change our fee. Neither Arthur J. Gallagher &amp; Co., </a:t>
            </a:r>
            <a:r>
              <a:rPr kumimoji="0" lang="en-US" sz="900" b="1" i="0" u="none" strike="noStrike" kern="1200" cap="none" spc="0" normalizeH="0" baseline="0" noProof="0" dirty="0">
                <a:ln>
                  <a:noFill/>
                </a:ln>
                <a:solidFill>
                  <a:srgbClr val="444444"/>
                </a:solidFill>
                <a:effectLst/>
                <a:uLnTx/>
                <a:uFillTx/>
                <a:latin typeface="+mn-lt"/>
                <a:ea typeface="Calibri" panose="020F0502020204030204" pitchFamily="34" charset="0"/>
                <a:cs typeface="Times New Roman" panose="02020603050405020304" pitchFamily="18" charset="0"/>
              </a:rPr>
              <a:t>GFA</a:t>
            </a:r>
            <a:r>
              <a:rPr kumimoji="0" lang="en-US" sz="900" b="0" i="0" u="none" strike="noStrike" kern="1200" cap="none" spc="0" normalizeH="0" baseline="0" noProof="0" dirty="0">
                <a:ln>
                  <a:noFill/>
                </a:ln>
                <a:solidFill>
                  <a:srgbClr val="444444"/>
                </a:solidFill>
                <a:effectLst/>
                <a:uLnTx/>
                <a:uFillTx/>
                <a:latin typeface="+mn-lt"/>
                <a:ea typeface="Calibri" panose="020F0502020204030204" pitchFamily="34" charset="0"/>
                <a:cs typeface="Times New Roman" panose="02020603050405020304" pitchFamily="18" charset="0"/>
              </a:rPr>
              <a:t>, their affiliates nor representatives provide accounting, legal or tax advice.</a:t>
            </a:r>
          </a:p>
          <a:p>
            <a:pPr marL="0" marR="0" lvl="0" indent="0" algn="l" defTabSz="914400" rtl="0" eaLnBrk="1" fontAlgn="auto" latinLnBrk="0" hangingPunct="1">
              <a:lnSpc>
                <a:spcPct val="150000"/>
              </a:lnSpc>
              <a:spcBef>
                <a:spcPts val="0"/>
              </a:spcBef>
              <a:spcAft>
                <a:spcPts val="300"/>
              </a:spcAft>
              <a:buClrTx/>
              <a:buSzTx/>
              <a:buFontTx/>
              <a:buNone/>
              <a:tabLst/>
              <a:defRPr/>
            </a:pPr>
            <a:r>
              <a:rPr kumimoji="0" lang="en-US" sz="900" b="0" i="0" u="none" strike="noStrike" kern="1200" cap="none" spc="0" normalizeH="0" baseline="0" noProof="0" dirty="0">
                <a:ln>
                  <a:noFill/>
                </a:ln>
                <a:solidFill>
                  <a:srgbClr val="444444"/>
                </a:solidFill>
                <a:effectLst/>
                <a:uLnTx/>
                <a:uFillTx/>
                <a:latin typeface="+mn-lt"/>
                <a:ea typeface="+mn-ea"/>
                <a:cs typeface="+mn-cs"/>
              </a:rPr>
              <a:t>Securities offered through </a:t>
            </a:r>
            <a:r>
              <a:rPr kumimoji="0" lang="en-US" sz="900" b="1" i="0" u="none" strike="noStrike" kern="1200" cap="none" spc="0" normalizeH="0" baseline="0" noProof="0" dirty="0">
                <a:ln>
                  <a:noFill/>
                </a:ln>
                <a:solidFill>
                  <a:srgbClr val="444444"/>
                </a:solidFill>
                <a:effectLst/>
                <a:uLnTx/>
                <a:uFillTx/>
                <a:latin typeface="+mn-lt"/>
                <a:ea typeface="+mn-ea"/>
                <a:cs typeface="+mn-cs"/>
              </a:rPr>
              <a:t>Osaic Wealth, Inc.</a:t>
            </a:r>
            <a:r>
              <a:rPr kumimoji="0" lang="en-US" sz="900" b="0" i="0" u="none" strike="noStrike" kern="1200" cap="none" spc="0" normalizeH="0" baseline="0" noProof="0" dirty="0">
                <a:ln>
                  <a:noFill/>
                </a:ln>
                <a:solidFill>
                  <a:srgbClr val="444444"/>
                </a:solidFill>
                <a:effectLst/>
                <a:uLnTx/>
                <a:uFillTx/>
                <a:latin typeface="+mn-lt"/>
                <a:ea typeface="+mn-ea"/>
                <a:cs typeface="+mn-cs"/>
              </a:rPr>
              <a:t> member FINRA/SIPC. </a:t>
            </a:r>
            <a:r>
              <a:rPr kumimoji="0" lang="en-US" sz="900" b="1" i="0" u="none" strike="noStrike" kern="1200" cap="none" spc="0" normalizeH="0" baseline="0" noProof="0" dirty="0">
                <a:ln>
                  <a:noFill/>
                </a:ln>
                <a:solidFill>
                  <a:srgbClr val="444444"/>
                </a:solidFill>
                <a:effectLst/>
                <a:uLnTx/>
                <a:uFillTx/>
                <a:latin typeface="+mn-lt"/>
                <a:ea typeface="+mn-ea"/>
                <a:cs typeface="+mn-cs"/>
              </a:rPr>
              <a:t>Osaic Wealth</a:t>
            </a:r>
            <a:r>
              <a:rPr kumimoji="0" lang="en-US" sz="900" b="0" i="0" u="none" strike="noStrike" kern="1200" cap="none" spc="0" normalizeH="0" baseline="0" noProof="0" dirty="0">
                <a:ln>
                  <a:noFill/>
                </a:ln>
                <a:solidFill>
                  <a:srgbClr val="444444"/>
                </a:solidFill>
                <a:effectLst/>
                <a:uLnTx/>
                <a:uFillTx/>
                <a:latin typeface="+mn-lt"/>
                <a:ea typeface="+mn-ea"/>
                <a:cs typeface="+mn-cs"/>
              </a:rPr>
              <a:t> is separately owned and other entities and/or marketing names, products or services referenced here are independent of </a:t>
            </a:r>
            <a:r>
              <a:rPr kumimoji="0" lang="en-US" sz="900" b="1" i="0" u="none" strike="noStrike" kern="1200" cap="none" spc="0" normalizeH="0" baseline="0" noProof="0" dirty="0">
                <a:ln>
                  <a:noFill/>
                </a:ln>
                <a:solidFill>
                  <a:srgbClr val="444444"/>
                </a:solidFill>
                <a:effectLst/>
                <a:uLnTx/>
                <a:uFillTx/>
                <a:latin typeface="+mn-lt"/>
                <a:ea typeface="+mn-ea"/>
                <a:cs typeface="+mn-cs"/>
              </a:rPr>
              <a:t>Osaic Wealth</a:t>
            </a:r>
            <a:r>
              <a:rPr kumimoji="0" lang="en-US" sz="900" b="0" i="0" u="none" strike="noStrike" kern="1200" cap="none" spc="0" normalizeH="0" baseline="0" noProof="0" dirty="0">
                <a:ln>
                  <a:noFill/>
                </a:ln>
                <a:solidFill>
                  <a:srgbClr val="444444"/>
                </a:solidFill>
                <a:effectLst/>
                <a:uLnTx/>
                <a:uFillTx/>
                <a:latin typeface="+mn-lt"/>
                <a:ea typeface="+mn-ea"/>
                <a:cs typeface="+mn-cs"/>
              </a:rPr>
              <a:t>. Neither </a:t>
            </a:r>
            <a:r>
              <a:rPr kumimoji="0" lang="en-US" sz="900" b="1" i="0" u="none" strike="noStrike" kern="1200" cap="none" spc="0" normalizeH="0" baseline="0" noProof="0" dirty="0">
                <a:ln>
                  <a:noFill/>
                </a:ln>
                <a:solidFill>
                  <a:srgbClr val="444444"/>
                </a:solidFill>
                <a:effectLst/>
                <a:uLnTx/>
                <a:uFillTx/>
                <a:latin typeface="+mn-lt"/>
                <a:ea typeface="+mn-ea"/>
                <a:cs typeface="+mn-cs"/>
              </a:rPr>
              <a:t>Osaic Wealth</a:t>
            </a:r>
            <a:r>
              <a:rPr kumimoji="0" lang="en-US" sz="900" b="0" i="0" u="none" strike="noStrike" kern="1200" cap="none" spc="0" normalizeH="0" baseline="0" noProof="0" dirty="0">
                <a:ln>
                  <a:noFill/>
                </a:ln>
                <a:solidFill>
                  <a:srgbClr val="444444"/>
                </a:solidFill>
                <a:effectLst/>
                <a:uLnTx/>
                <a:uFillTx/>
                <a:latin typeface="+mn-lt"/>
                <a:ea typeface="+mn-ea"/>
                <a:cs typeface="+mn-cs"/>
              </a:rPr>
              <a:t> nor their affiliates provide accounting, legal or tax advice. </a:t>
            </a:r>
          </a:p>
          <a:p>
            <a:pPr marL="0" marR="0" lvl="0" indent="0" algn="l" defTabSz="914400" rtl="0" eaLnBrk="1" fontAlgn="auto" latinLnBrk="0" hangingPunct="1">
              <a:lnSpc>
                <a:spcPct val="15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444444"/>
                </a:solidFill>
                <a:effectLst/>
                <a:uLnTx/>
                <a:uFillTx/>
                <a:latin typeface="+mn-lt"/>
                <a:ea typeface="+mn-ea"/>
                <a:cs typeface="+mn-cs"/>
              </a:rPr>
              <a:t>GFA/</a:t>
            </a:r>
            <a:r>
              <a:rPr kumimoji="0" lang="en-US" sz="900" b="0" i="0" u="none" strike="noStrike" kern="1200" cap="none" spc="0" normalizeH="0" baseline="0" noProof="0" dirty="0">
                <a:ln>
                  <a:noFill/>
                </a:ln>
                <a:solidFill>
                  <a:srgbClr val="444444"/>
                </a:solidFill>
                <a:effectLst/>
                <a:uLnTx/>
                <a:uFillTx/>
                <a:latin typeface="+mn-lt"/>
                <a:ea typeface="Calibri" panose="020F0502020204030204" pitchFamily="34" charset="0"/>
                <a:cs typeface="Times New Roman" panose="02020603050405020304" pitchFamily="18" charset="0"/>
              </a:rPr>
              <a:t>Osaic CD (5805740 )(exp082028)</a:t>
            </a:r>
            <a:r>
              <a:rPr kumimoji="0" lang="en-US" sz="900" b="0" i="0" u="none" strike="noStrike" kern="1200" cap="none" spc="0" normalizeH="0" baseline="0" noProof="0" dirty="0">
                <a:ln>
                  <a:noFill/>
                </a:ln>
                <a:solidFill>
                  <a:srgbClr val="FF0000"/>
                </a:solidFill>
                <a:effectLst/>
                <a:uLnTx/>
                <a:uFillTx/>
                <a:latin typeface="+mn-lt"/>
                <a:ea typeface="+mn-ea"/>
                <a:cs typeface="+mn-cs"/>
              </a:rPr>
              <a:t>	</a:t>
            </a:r>
            <a:endParaRPr lang="en-US" sz="900" dirty="0">
              <a:solidFill>
                <a:srgbClr val="FF0000"/>
              </a:solidFill>
              <a:latin typeface="+mn-lt"/>
            </a:endParaRPr>
          </a:p>
        </p:txBody>
      </p:sp>
      <p:sp>
        <p:nvSpPr>
          <p:cNvPr id="8" name="TextBox 7">
            <a:extLst>
              <a:ext uri="{FF2B5EF4-FFF2-40B4-BE49-F238E27FC236}">
                <a16:creationId xmlns:a16="http://schemas.microsoft.com/office/drawing/2014/main" id="{960CE6E4-9475-EE08-8D59-8F5DFD9032ED}"/>
              </a:ext>
            </a:extLst>
          </p:cNvPr>
          <p:cNvSpPr txBox="1"/>
          <p:nvPr userDrawn="1"/>
        </p:nvSpPr>
        <p:spPr>
          <a:xfrm>
            <a:off x="157316" y="82853"/>
            <a:ext cx="1473480" cy="307777"/>
          </a:xfrm>
          <a:prstGeom prst="rect">
            <a:avLst/>
          </a:prstGeom>
          <a:noFill/>
        </p:spPr>
        <p:txBody>
          <a:bodyPr wrap="none" rtlCol="0">
            <a:spAutoFit/>
          </a:bodyPr>
          <a:lstStyle/>
          <a:p>
            <a:r>
              <a:rPr lang="en-US" sz="1400" dirty="0">
                <a:latin typeface="+mj-lt"/>
              </a:rPr>
              <a:t>DISCLOSURES</a:t>
            </a:r>
          </a:p>
        </p:txBody>
      </p:sp>
      <p:sp>
        <p:nvSpPr>
          <p:cNvPr id="3" name="Rectangle 2">
            <a:extLst>
              <a:ext uri="{FF2B5EF4-FFF2-40B4-BE49-F238E27FC236}">
                <a16:creationId xmlns:a16="http://schemas.microsoft.com/office/drawing/2014/main" id="{32EB3870-38ED-20C0-8D16-AB456C1E8779}"/>
              </a:ext>
            </a:extLst>
          </p:cNvPr>
          <p:cNvSpPr/>
          <p:nvPr userDrawn="1"/>
        </p:nvSpPr>
        <p:spPr>
          <a:xfrm>
            <a:off x="7277259" y="6555426"/>
            <a:ext cx="3445174" cy="215444"/>
          </a:xfrm>
          <a:prstGeom prst="rect">
            <a:avLst/>
          </a:prstGeom>
        </p:spPr>
        <p:txBody>
          <a:bodyPr wrap="none">
            <a:spAutoFit/>
          </a:bodyPr>
          <a:lstStyle/>
          <a:p>
            <a:r>
              <a:rPr lang="en-US" sz="800" kern="1200">
                <a:solidFill>
                  <a:schemeClr val="tx2"/>
                </a:solidFill>
                <a:latin typeface="+mj-lt"/>
                <a:ea typeface="+mn-ea"/>
                <a:cs typeface="Arial" panose="020B0604020202020204" pitchFamily="34" charset="0"/>
              </a:rPr>
              <a:t>FOR INSTITUTIONAL USE ONLY. NOT FOR PUBLIC DISTRIBUTION</a:t>
            </a:r>
            <a:r>
              <a:rPr lang="en-US" sz="600" baseline="0">
                <a:solidFill>
                  <a:schemeClr val="tx2"/>
                </a:solidFill>
              </a:rPr>
              <a:t>.</a:t>
            </a:r>
            <a:endParaRPr lang="en-US" sz="600">
              <a:solidFill>
                <a:schemeClr val="tx2"/>
              </a:solidFill>
            </a:endParaRPr>
          </a:p>
        </p:txBody>
      </p:sp>
      <p:sp>
        <p:nvSpPr>
          <p:cNvPr id="6" name="Slide Number Placeholder 5">
            <a:extLst>
              <a:ext uri="{FF2B5EF4-FFF2-40B4-BE49-F238E27FC236}">
                <a16:creationId xmlns:a16="http://schemas.microsoft.com/office/drawing/2014/main" id="{CBB8C0A0-707F-7DF5-A669-D58F785DD2A2}"/>
              </a:ext>
            </a:extLst>
          </p:cNvPr>
          <p:cNvSpPr>
            <a:spLocks noGrp="1"/>
          </p:cNvSpPr>
          <p:nvPr>
            <p:ph type="sldNum" sz="quarter" idx="4"/>
          </p:nvPr>
        </p:nvSpPr>
        <p:spPr>
          <a:xfrm>
            <a:off x="362856" y="6647760"/>
            <a:ext cx="125034" cy="123111"/>
          </a:xfrm>
          <a:prstGeom prst="rect">
            <a:avLst/>
          </a:prstGeom>
          <a:noFill/>
        </p:spPr>
        <p:txBody>
          <a:bodyPr wrap="none" lIns="0" tIns="0" rIns="0" bIns="0" rtlCol="0">
            <a:spAutoFit/>
          </a:bodyPr>
          <a:lstStyle>
            <a:lvl1pPr>
              <a:defRPr lang="en-GB" sz="800" smtClean="0">
                <a:solidFill>
                  <a:schemeClr val="bg1">
                    <a:lumMod val="50000"/>
                  </a:schemeClr>
                </a:solidFill>
                <a:latin typeface="+mj-lt"/>
                <a:cs typeface="Arial" panose="020B0604020202020204" pitchFamily="34" charset="0"/>
              </a:defRPr>
            </a:lvl1pPr>
          </a:lstStyle>
          <a:p>
            <a:pPr algn="r"/>
            <a:fld id="{40AA5F45-CDE6-4EA8-991E-B18CC5F21F47}" type="slidenum">
              <a:rPr lang="en-GB" smtClean="0"/>
              <a:pPr algn="r"/>
              <a:t>‹#›</a:t>
            </a:fld>
            <a:endParaRPr lang="en-GB"/>
          </a:p>
        </p:txBody>
      </p:sp>
    </p:spTree>
    <p:extLst>
      <p:ext uri="{BB962C8B-B14F-4D97-AF65-F5344CB8AC3E}">
        <p14:creationId xmlns:p14="http://schemas.microsoft.com/office/powerpoint/2010/main" val="2385564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1046927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70986" y="1965326"/>
            <a:ext cx="10847916" cy="3948113"/>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03F5A1A8-C64C-F234-5F21-EF63E28B2812}"/>
              </a:ext>
            </a:extLst>
          </p:cNvPr>
          <p:cNvSpPr>
            <a:spLocks noGrp="1"/>
          </p:cNvSpPr>
          <p:nvPr>
            <p:ph type="ftr" sz="quarter" idx="16"/>
          </p:nvPr>
        </p:nvSpPr>
        <p:spPr>
          <a:xfrm>
            <a:off x="611191" y="6401513"/>
            <a:ext cx="1838645" cy="123111"/>
          </a:xfrm>
        </p:spPr>
        <p:txBody>
          <a:bodyPr/>
          <a:lstStyle/>
          <a:p>
            <a:r>
              <a:rPr lang="en-US" dirty="0">
                <a:cs typeface="Arial" panose="020B0604020202020204" pitchFamily="34" charset="0"/>
              </a:rPr>
              <a:t>©2026 ARTHUR J. GALLAGHER &amp; CO.</a:t>
            </a:r>
          </a:p>
        </p:txBody>
      </p:sp>
      <p:sp>
        <p:nvSpPr>
          <p:cNvPr id="8" name="Slide Number Placeholder 7">
            <a:extLst>
              <a:ext uri="{FF2B5EF4-FFF2-40B4-BE49-F238E27FC236}">
                <a16:creationId xmlns:a16="http://schemas.microsoft.com/office/drawing/2014/main" id="{76D46ADB-A340-27DF-4705-35C8CB4EACD2}"/>
              </a:ext>
            </a:extLst>
          </p:cNvPr>
          <p:cNvSpPr>
            <a:spLocks noGrp="1"/>
          </p:cNvSpPr>
          <p:nvPr>
            <p:ph type="sldNum" sz="quarter" idx="17"/>
          </p:nvPr>
        </p:nvSpPr>
        <p:spPr/>
        <p:txBody>
          <a:bodyPr/>
          <a:lstStyle/>
          <a:p>
            <a:pPr algn="r"/>
            <a:fld id="{40AA5F45-CDE6-4EA8-991E-B18CC5F21F47}" type="slidenum">
              <a:rPr lang="en-GB" smtClean="0"/>
              <a:pPr algn="r"/>
              <a:t>‹#›</a:t>
            </a:fld>
            <a:endParaRPr lang="en-GB" dirty="0"/>
          </a:p>
        </p:txBody>
      </p:sp>
      <p:sp>
        <p:nvSpPr>
          <p:cNvPr id="5" name="Text Placeholder 21">
            <a:extLst>
              <a:ext uri="{FF2B5EF4-FFF2-40B4-BE49-F238E27FC236}">
                <a16:creationId xmlns:a16="http://schemas.microsoft.com/office/drawing/2014/main" id="{B90AA7B8-9299-42E0-3043-34CE5FC5124C}"/>
              </a:ext>
            </a:extLst>
          </p:cNvPr>
          <p:cNvSpPr>
            <a:spLocks noGrp="1"/>
          </p:cNvSpPr>
          <p:nvPr>
            <p:ph type="body" sz="quarter" idx="15"/>
          </p:nvPr>
        </p:nvSpPr>
        <p:spPr>
          <a:xfrm>
            <a:off x="670986" y="1054669"/>
            <a:ext cx="10847917" cy="540000"/>
          </a:xfrm>
        </p:spPr>
        <p:txBody>
          <a:bodyPr>
            <a:noAutofit/>
          </a:bodyPr>
          <a:lstStyle>
            <a:lvl1pPr marL="0" indent="0">
              <a:lnSpc>
                <a:spcPct val="100000"/>
              </a:lnSpc>
              <a:spcAft>
                <a:spcPts val="0"/>
              </a:spcAft>
              <a:buFont typeface="Arial" panose="020B0604020202020204" pitchFamily="34" charset="0"/>
              <a:buNone/>
              <a:defRPr sz="1400" b="1">
                <a:solidFill>
                  <a:schemeClr val="accent1"/>
                </a:solidFill>
              </a:defRPr>
            </a:lvl1pPr>
            <a:lvl2pPr marL="0" indent="0">
              <a:lnSpc>
                <a:spcPct val="100000"/>
              </a:lnSpc>
              <a:spcAft>
                <a:spcPts val="0"/>
              </a:spcAft>
              <a:buNone/>
              <a:defRPr sz="1200" b="1">
                <a:solidFill>
                  <a:schemeClr val="accent1"/>
                </a:solidFill>
              </a:defRPr>
            </a:lvl2pPr>
            <a:lvl3pPr marL="0" indent="0">
              <a:lnSpc>
                <a:spcPct val="100000"/>
              </a:lnSpc>
              <a:spcAft>
                <a:spcPts val="0"/>
              </a:spcAft>
              <a:buNone/>
              <a:defRPr sz="1200" b="1">
                <a:solidFill>
                  <a:schemeClr val="accent1"/>
                </a:solidFill>
              </a:defRPr>
            </a:lvl3pPr>
            <a:lvl4pPr marL="0" indent="0">
              <a:lnSpc>
                <a:spcPct val="100000"/>
              </a:lnSpc>
              <a:spcAft>
                <a:spcPts val="0"/>
              </a:spcAft>
              <a:buNone/>
              <a:defRPr sz="1200" b="1">
                <a:solidFill>
                  <a:schemeClr val="accent1"/>
                </a:solidFill>
              </a:defRPr>
            </a:lvl4pPr>
            <a:lvl5pPr marL="0" indent="0">
              <a:lnSpc>
                <a:spcPct val="100000"/>
              </a:lnSpc>
              <a:spcAft>
                <a:spcPts val="0"/>
              </a:spcAft>
              <a:buNone/>
              <a:defRPr sz="1200" b="1">
                <a:solidFill>
                  <a:schemeClr val="accent1"/>
                </a:solidFill>
              </a:defRPr>
            </a:lvl5pPr>
          </a:lstStyle>
          <a:p>
            <a:pPr lvl="0"/>
            <a:r>
              <a:rPr lang="en-US" dirty="0"/>
              <a:t>Click to edit Master text styles</a:t>
            </a:r>
          </a:p>
        </p:txBody>
      </p:sp>
      <p:sp>
        <p:nvSpPr>
          <p:cNvPr id="7" name="Title 1">
            <a:extLst>
              <a:ext uri="{FF2B5EF4-FFF2-40B4-BE49-F238E27FC236}">
                <a16:creationId xmlns:a16="http://schemas.microsoft.com/office/drawing/2014/main" id="{C851A97F-96AF-63EF-CF13-15B0E4213972}"/>
              </a:ext>
            </a:extLst>
          </p:cNvPr>
          <p:cNvSpPr>
            <a:spLocks noGrp="1"/>
          </p:cNvSpPr>
          <p:nvPr>
            <p:ph type="title"/>
          </p:nvPr>
        </p:nvSpPr>
        <p:spPr>
          <a:xfrm>
            <a:off x="670985" y="508001"/>
            <a:ext cx="9340887" cy="481900"/>
          </a:xfrm>
        </p:spPr>
        <p:txBody>
          <a:bodyPr/>
          <a:lstStyle/>
          <a:p>
            <a:r>
              <a:rPr lang="en-US" dirty="0"/>
              <a:t>Click to edit Master title style</a:t>
            </a:r>
            <a:endParaRPr lang="en-GB" dirty="0"/>
          </a:p>
        </p:txBody>
      </p:sp>
      <p:sp>
        <p:nvSpPr>
          <p:cNvPr id="9" name="Text Placeholder 11">
            <a:extLst>
              <a:ext uri="{FF2B5EF4-FFF2-40B4-BE49-F238E27FC236}">
                <a16:creationId xmlns:a16="http://schemas.microsoft.com/office/drawing/2014/main" id="{5C58FF20-C1C2-F534-3138-ABCCA95ACD65}"/>
              </a:ext>
            </a:extLst>
          </p:cNvPr>
          <p:cNvSpPr>
            <a:spLocks noGrp="1"/>
          </p:cNvSpPr>
          <p:nvPr>
            <p:ph type="body" sz="quarter" idx="84" hasCustomPrompt="1"/>
          </p:nvPr>
        </p:nvSpPr>
        <p:spPr>
          <a:xfrm>
            <a:off x="670984" y="6019070"/>
            <a:ext cx="10848000" cy="215444"/>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dirty="0"/>
              <a:t>Source: Insert source here</a:t>
            </a:r>
            <a:br>
              <a:rPr lang="en-US" dirty="0"/>
            </a:br>
            <a:r>
              <a:rPr lang="en-US" dirty="0"/>
              <a:t>Notes: Insert notes here</a:t>
            </a:r>
          </a:p>
        </p:txBody>
      </p:sp>
      <p:sp>
        <p:nvSpPr>
          <p:cNvPr id="2" name="TextBox 1">
            <a:extLst>
              <a:ext uri="{FF2B5EF4-FFF2-40B4-BE49-F238E27FC236}">
                <a16:creationId xmlns:a16="http://schemas.microsoft.com/office/drawing/2014/main" id="{024A4D83-0BB9-EB56-CB53-CF5E5F9ECEF5}"/>
              </a:ext>
            </a:extLst>
          </p:cNvPr>
          <p:cNvSpPr txBox="1"/>
          <p:nvPr userDrawn="1"/>
        </p:nvSpPr>
        <p:spPr>
          <a:xfrm>
            <a:off x="3966825" y="6345936"/>
            <a:ext cx="4781257" cy="215444"/>
          </a:xfrm>
          <a:prstGeom prst="rect">
            <a:avLst/>
          </a:prstGeom>
          <a:noFill/>
        </p:spPr>
        <p:txBody>
          <a:bodyPr wrap="square" rtlCol="0">
            <a:spAutoFit/>
          </a:bodyPr>
          <a:lstStyle/>
          <a:p>
            <a:r>
              <a:rPr lang="en-US" sz="800" dirty="0">
                <a:solidFill>
                  <a:schemeClr val="bg1">
                    <a:lumMod val="50000"/>
                  </a:schemeClr>
                </a:solidFill>
              </a:rPr>
              <a:t>FOR INSTITUTIONAL USE ONLY. NOT FOR PUBLIC DISTRIBUTION.</a:t>
            </a:r>
          </a:p>
        </p:txBody>
      </p:sp>
    </p:spTree>
    <p:extLst>
      <p:ext uri="{BB962C8B-B14F-4D97-AF65-F5344CB8AC3E}">
        <p14:creationId xmlns:p14="http://schemas.microsoft.com/office/powerpoint/2010/main" val="3723672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8.xml"/><Relationship Id="rId21" Type="http://schemas.openxmlformats.org/officeDocument/2006/relationships/slideLayout" Target="../slideLayouts/slideLayout33.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63" Type="http://schemas.openxmlformats.org/officeDocument/2006/relationships/slideLayout" Target="../slideLayouts/slideLayout75.xml"/><Relationship Id="rId68" Type="http://schemas.openxmlformats.org/officeDocument/2006/relationships/slideLayout" Target="../slideLayouts/slideLayout80.xml"/><Relationship Id="rId84" Type="http://schemas.openxmlformats.org/officeDocument/2006/relationships/slideLayout" Target="../slideLayouts/slideLayout96.xml"/><Relationship Id="rId89" Type="http://schemas.openxmlformats.org/officeDocument/2006/relationships/slideLayout" Target="../slideLayouts/slideLayout101.xml"/><Relationship Id="rId16" Type="http://schemas.openxmlformats.org/officeDocument/2006/relationships/slideLayout" Target="../slideLayouts/slideLayout28.xml"/><Relationship Id="rId107" Type="http://schemas.openxmlformats.org/officeDocument/2006/relationships/theme" Target="../theme/theme2.xml"/><Relationship Id="rId11" Type="http://schemas.openxmlformats.org/officeDocument/2006/relationships/slideLayout" Target="../slideLayouts/slideLayout23.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53" Type="http://schemas.openxmlformats.org/officeDocument/2006/relationships/slideLayout" Target="../slideLayouts/slideLayout65.xml"/><Relationship Id="rId58" Type="http://schemas.openxmlformats.org/officeDocument/2006/relationships/slideLayout" Target="../slideLayouts/slideLayout70.xml"/><Relationship Id="rId74" Type="http://schemas.openxmlformats.org/officeDocument/2006/relationships/slideLayout" Target="../slideLayouts/slideLayout86.xml"/><Relationship Id="rId79" Type="http://schemas.openxmlformats.org/officeDocument/2006/relationships/slideLayout" Target="../slideLayouts/slideLayout91.xml"/><Relationship Id="rId102" Type="http://schemas.openxmlformats.org/officeDocument/2006/relationships/slideLayout" Target="../slideLayouts/slideLayout114.xml"/><Relationship Id="rId5" Type="http://schemas.openxmlformats.org/officeDocument/2006/relationships/slideLayout" Target="../slideLayouts/slideLayout17.xml"/><Relationship Id="rId90" Type="http://schemas.openxmlformats.org/officeDocument/2006/relationships/slideLayout" Target="../slideLayouts/slideLayout102.xml"/><Relationship Id="rId95" Type="http://schemas.openxmlformats.org/officeDocument/2006/relationships/slideLayout" Target="../slideLayouts/slideLayout107.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64" Type="http://schemas.openxmlformats.org/officeDocument/2006/relationships/slideLayout" Target="../slideLayouts/slideLayout76.xml"/><Relationship Id="rId69" Type="http://schemas.openxmlformats.org/officeDocument/2006/relationships/slideLayout" Target="../slideLayouts/slideLayout81.xml"/><Relationship Id="rId80" Type="http://schemas.openxmlformats.org/officeDocument/2006/relationships/slideLayout" Target="../slideLayouts/slideLayout92.xml"/><Relationship Id="rId85" Type="http://schemas.openxmlformats.org/officeDocument/2006/relationships/slideLayout" Target="../slideLayouts/slideLayout97.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59" Type="http://schemas.openxmlformats.org/officeDocument/2006/relationships/slideLayout" Target="../slideLayouts/slideLayout71.xml"/><Relationship Id="rId103" Type="http://schemas.openxmlformats.org/officeDocument/2006/relationships/slideLayout" Target="../slideLayouts/slideLayout115.xml"/><Relationship Id="rId108" Type="http://schemas.openxmlformats.org/officeDocument/2006/relationships/image" Target="../media/image3.png"/><Relationship Id="rId20" Type="http://schemas.openxmlformats.org/officeDocument/2006/relationships/slideLayout" Target="../slideLayouts/slideLayout32.xml"/><Relationship Id="rId41" Type="http://schemas.openxmlformats.org/officeDocument/2006/relationships/slideLayout" Target="../slideLayouts/slideLayout53.xml"/><Relationship Id="rId54" Type="http://schemas.openxmlformats.org/officeDocument/2006/relationships/slideLayout" Target="../slideLayouts/slideLayout66.xml"/><Relationship Id="rId62" Type="http://schemas.openxmlformats.org/officeDocument/2006/relationships/slideLayout" Target="../slideLayouts/slideLayout74.xml"/><Relationship Id="rId70" Type="http://schemas.openxmlformats.org/officeDocument/2006/relationships/slideLayout" Target="../slideLayouts/slideLayout82.xml"/><Relationship Id="rId75" Type="http://schemas.openxmlformats.org/officeDocument/2006/relationships/slideLayout" Target="../slideLayouts/slideLayout87.xml"/><Relationship Id="rId83" Type="http://schemas.openxmlformats.org/officeDocument/2006/relationships/slideLayout" Target="../slideLayouts/slideLayout95.xml"/><Relationship Id="rId88" Type="http://schemas.openxmlformats.org/officeDocument/2006/relationships/slideLayout" Target="../slideLayouts/slideLayout100.xml"/><Relationship Id="rId91" Type="http://schemas.openxmlformats.org/officeDocument/2006/relationships/slideLayout" Target="../slideLayouts/slideLayout103.xml"/><Relationship Id="rId96" Type="http://schemas.openxmlformats.org/officeDocument/2006/relationships/slideLayout" Target="../slideLayouts/slideLayout10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slideLayout" Target="../slideLayouts/slideLayout69.xml"/><Relationship Id="rId106" Type="http://schemas.openxmlformats.org/officeDocument/2006/relationships/slideLayout" Target="../slideLayouts/slideLayout118.xml"/><Relationship Id="rId10" Type="http://schemas.openxmlformats.org/officeDocument/2006/relationships/slideLayout" Target="../slideLayouts/slideLayout22.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60" Type="http://schemas.openxmlformats.org/officeDocument/2006/relationships/slideLayout" Target="../slideLayouts/slideLayout72.xml"/><Relationship Id="rId65" Type="http://schemas.openxmlformats.org/officeDocument/2006/relationships/slideLayout" Target="../slideLayouts/slideLayout77.xml"/><Relationship Id="rId73" Type="http://schemas.openxmlformats.org/officeDocument/2006/relationships/slideLayout" Target="../slideLayouts/slideLayout85.xml"/><Relationship Id="rId78" Type="http://schemas.openxmlformats.org/officeDocument/2006/relationships/slideLayout" Target="../slideLayouts/slideLayout90.xml"/><Relationship Id="rId81" Type="http://schemas.openxmlformats.org/officeDocument/2006/relationships/slideLayout" Target="../slideLayouts/slideLayout93.xml"/><Relationship Id="rId86" Type="http://schemas.openxmlformats.org/officeDocument/2006/relationships/slideLayout" Target="../slideLayouts/slideLayout98.xml"/><Relationship Id="rId94" Type="http://schemas.openxmlformats.org/officeDocument/2006/relationships/slideLayout" Target="../slideLayouts/slideLayout106.xml"/><Relationship Id="rId99" Type="http://schemas.openxmlformats.org/officeDocument/2006/relationships/slideLayout" Target="../slideLayouts/slideLayout111.xml"/><Relationship Id="rId101" Type="http://schemas.openxmlformats.org/officeDocument/2006/relationships/slideLayout" Target="../slideLayouts/slideLayout11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9" Type="http://schemas.openxmlformats.org/officeDocument/2006/relationships/slideLayout" Target="../slideLayouts/slideLayout51.xml"/><Relationship Id="rId34" Type="http://schemas.openxmlformats.org/officeDocument/2006/relationships/slideLayout" Target="../slideLayouts/slideLayout46.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76" Type="http://schemas.openxmlformats.org/officeDocument/2006/relationships/slideLayout" Target="../slideLayouts/slideLayout88.xml"/><Relationship Id="rId97" Type="http://schemas.openxmlformats.org/officeDocument/2006/relationships/slideLayout" Target="../slideLayouts/slideLayout109.xml"/><Relationship Id="rId104" Type="http://schemas.openxmlformats.org/officeDocument/2006/relationships/slideLayout" Target="../slideLayouts/slideLayout116.xml"/><Relationship Id="rId7" Type="http://schemas.openxmlformats.org/officeDocument/2006/relationships/slideLayout" Target="../slideLayouts/slideLayout19.xml"/><Relationship Id="rId71" Type="http://schemas.openxmlformats.org/officeDocument/2006/relationships/slideLayout" Target="../slideLayouts/slideLayout83.xml"/><Relationship Id="rId92" Type="http://schemas.openxmlformats.org/officeDocument/2006/relationships/slideLayout" Target="../slideLayouts/slideLayout104.xml"/><Relationship Id="rId2" Type="http://schemas.openxmlformats.org/officeDocument/2006/relationships/slideLayout" Target="../slideLayouts/slideLayout14.xml"/><Relationship Id="rId29" Type="http://schemas.openxmlformats.org/officeDocument/2006/relationships/slideLayout" Target="../slideLayouts/slideLayout41.xml"/><Relationship Id="rId24" Type="http://schemas.openxmlformats.org/officeDocument/2006/relationships/slideLayout" Target="../slideLayouts/slideLayout36.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66" Type="http://schemas.openxmlformats.org/officeDocument/2006/relationships/slideLayout" Target="../slideLayouts/slideLayout78.xml"/><Relationship Id="rId87" Type="http://schemas.openxmlformats.org/officeDocument/2006/relationships/slideLayout" Target="../slideLayouts/slideLayout99.xml"/><Relationship Id="rId61" Type="http://schemas.openxmlformats.org/officeDocument/2006/relationships/slideLayout" Target="../slideLayouts/slideLayout73.xml"/><Relationship Id="rId82" Type="http://schemas.openxmlformats.org/officeDocument/2006/relationships/slideLayout" Target="../slideLayouts/slideLayout94.xml"/><Relationship Id="rId19" Type="http://schemas.openxmlformats.org/officeDocument/2006/relationships/slideLayout" Target="../slideLayouts/slideLayout31.xml"/><Relationship Id="rId14" Type="http://schemas.openxmlformats.org/officeDocument/2006/relationships/slideLayout" Target="../slideLayouts/slideLayout26.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56" Type="http://schemas.openxmlformats.org/officeDocument/2006/relationships/slideLayout" Target="../slideLayouts/slideLayout68.xml"/><Relationship Id="rId77" Type="http://schemas.openxmlformats.org/officeDocument/2006/relationships/slideLayout" Target="../slideLayouts/slideLayout89.xml"/><Relationship Id="rId100" Type="http://schemas.openxmlformats.org/officeDocument/2006/relationships/slideLayout" Target="../slideLayouts/slideLayout112.xml"/><Relationship Id="rId105" Type="http://schemas.openxmlformats.org/officeDocument/2006/relationships/slideLayout" Target="../slideLayouts/slideLayout117.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72" Type="http://schemas.openxmlformats.org/officeDocument/2006/relationships/slideLayout" Target="../slideLayouts/slideLayout84.xml"/><Relationship Id="rId93" Type="http://schemas.openxmlformats.org/officeDocument/2006/relationships/slideLayout" Target="../slideLayouts/slideLayout105.xml"/><Relationship Id="rId98" Type="http://schemas.openxmlformats.org/officeDocument/2006/relationships/slideLayout" Target="../slideLayouts/slideLayout110.xml"/><Relationship Id="rId3" Type="http://schemas.openxmlformats.org/officeDocument/2006/relationships/slideLayout" Target="../slideLayouts/slideLayout15.xml"/><Relationship Id="rId25" Type="http://schemas.openxmlformats.org/officeDocument/2006/relationships/slideLayout" Target="../slideLayouts/slideLayout37.xml"/><Relationship Id="rId46" Type="http://schemas.openxmlformats.org/officeDocument/2006/relationships/slideLayout" Target="../slideLayouts/slideLayout58.xml"/><Relationship Id="rId67"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04B1A4F-B151-D3B2-8622-384496591A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37EAA73-6E44-0447-6049-4697364181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CDFED7F-B65B-AE25-5445-93C6008AD3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s-CO"/>
          </a:p>
        </p:txBody>
      </p:sp>
      <p:sp>
        <p:nvSpPr>
          <p:cNvPr id="5" name="Marcador de pie de página 4">
            <a:extLst>
              <a:ext uri="{FF2B5EF4-FFF2-40B4-BE49-F238E27FC236}">
                <a16:creationId xmlns:a16="http://schemas.microsoft.com/office/drawing/2014/main" id="{5697822F-B678-2C3D-2441-A0EA170966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For Institutional Use Only. Not for Public Distribution. ©2025 ARTHUR J. GALLAGHER &amp; CO.</a:t>
            </a:r>
            <a:endParaRPr lang="es-CO"/>
          </a:p>
        </p:txBody>
      </p:sp>
      <p:sp>
        <p:nvSpPr>
          <p:cNvPr id="6" name="Marcador de número de diapositiva 5">
            <a:extLst>
              <a:ext uri="{FF2B5EF4-FFF2-40B4-BE49-F238E27FC236}">
                <a16:creationId xmlns:a16="http://schemas.microsoft.com/office/drawing/2014/main" id="{EB3ED8BC-BECA-1BCA-2E96-6C926BE03A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695BBF-3E45-4238-B03D-7647152B0DA0}" type="slidenum">
              <a:rPr lang="es-CO" smtClean="0"/>
              <a:t>‹#›</a:t>
            </a:fld>
            <a:endParaRPr lang="es-CO"/>
          </a:p>
        </p:txBody>
      </p:sp>
    </p:spTree>
    <p:extLst>
      <p:ext uri="{BB962C8B-B14F-4D97-AF65-F5344CB8AC3E}">
        <p14:creationId xmlns:p14="http://schemas.microsoft.com/office/powerpoint/2010/main" val="3704123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F6DB4B-4EC4-9FA0-D384-D73FA01134D6}"/>
              </a:ext>
            </a:extLst>
          </p:cNvPr>
          <p:cNvSpPr>
            <a:spLocks noGrp="1"/>
          </p:cNvSpPr>
          <p:nvPr>
            <p:ph type="title"/>
          </p:nvPr>
        </p:nvSpPr>
        <p:spPr>
          <a:xfrm>
            <a:off x="611189" y="611192"/>
            <a:ext cx="9495979" cy="924443"/>
          </a:xfrm>
          <a:prstGeom prst="rect">
            <a:avLst/>
          </a:prstGeom>
        </p:spPr>
        <p:txBody>
          <a:bodyPr vert="horz" lIns="0" tIns="0" rIns="0" bIns="0" rtlCol="0" anchor="t">
            <a:noAutofit/>
          </a:bodyPr>
          <a:lstStyle/>
          <a:p>
            <a:r>
              <a:rPr lang="en-US"/>
              <a:t>Click to edit title</a:t>
            </a:r>
            <a:endParaRPr lang="en-GB"/>
          </a:p>
        </p:txBody>
      </p:sp>
      <p:sp>
        <p:nvSpPr>
          <p:cNvPr id="3" name="Text Placeholder 2">
            <a:extLst>
              <a:ext uri="{FF2B5EF4-FFF2-40B4-BE49-F238E27FC236}">
                <a16:creationId xmlns:a16="http://schemas.microsoft.com/office/drawing/2014/main" id="{4E85BD93-B73A-F272-0E31-F13BB9E8617F}"/>
              </a:ext>
            </a:extLst>
          </p:cNvPr>
          <p:cNvSpPr>
            <a:spLocks noGrp="1"/>
          </p:cNvSpPr>
          <p:nvPr>
            <p:ph type="body" idx="1"/>
          </p:nvPr>
        </p:nvSpPr>
        <p:spPr>
          <a:xfrm>
            <a:off x="611188" y="2019301"/>
            <a:ext cx="10969624" cy="3894137"/>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3"/>
            <a:ext cx="4273606"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For Institutional Use Only. Not for Public Distribution. ©2026 ARTHUR J. GALLAGHER &amp; CO.</a:t>
            </a:r>
          </a:p>
        </p:txBody>
      </p:sp>
      <p:sp>
        <p:nvSpPr>
          <p:cNvPr id="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a:p>
        </p:txBody>
      </p:sp>
      <p:sp>
        <p:nvSpPr>
          <p:cNvPr id="8" name="Freeform: Shape 7">
            <a:extLst>
              <a:ext uri="{FF2B5EF4-FFF2-40B4-BE49-F238E27FC236}">
                <a16:creationId xmlns:a16="http://schemas.microsoft.com/office/drawing/2014/main" id="{CA11189E-5D57-13E3-A3F8-26D44B69BC36}"/>
              </a:ext>
            </a:extLst>
          </p:cNvPr>
          <p:cNvSpPr/>
          <p:nvPr userDrawn="1"/>
        </p:nvSpPr>
        <p:spPr>
          <a:xfrm rot="16200000" flipH="1" flipV="1">
            <a:off x="10059267" y="-1377229"/>
            <a:ext cx="755504" cy="3509963"/>
          </a:xfrm>
          <a:custGeom>
            <a:avLst/>
            <a:gdLst>
              <a:gd name="connsiteX0" fmla="*/ 13563600 w 13563600"/>
              <a:gd name="connsiteY0" fmla="*/ 0 h 7542994"/>
              <a:gd name="connsiteX1" fmla="*/ 9963150 w 13563600"/>
              <a:gd name="connsiteY1" fmla="*/ 7029450 h 7542994"/>
              <a:gd name="connsiteX2" fmla="*/ 0 w 13563600"/>
              <a:gd name="connsiteY2" fmla="*/ 6457950 h 7542994"/>
              <a:gd name="connsiteX0" fmla="*/ 13430250 w 13430250"/>
              <a:gd name="connsiteY0" fmla="*/ 0 h 7562044"/>
              <a:gd name="connsiteX1" fmla="*/ 9963150 w 13430250"/>
              <a:gd name="connsiteY1" fmla="*/ 7048500 h 7562044"/>
              <a:gd name="connsiteX2" fmla="*/ 0 w 13430250"/>
              <a:gd name="connsiteY2" fmla="*/ 6477000 h 7562044"/>
              <a:gd name="connsiteX0" fmla="*/ 13430250 w 13430250"/>
              <a:gd name="connsiteY0" fmla="*/ 0 h 6736186"/>
              <a:gd name="connsiteX1" fmla="*/ 10782300 w 13430250"/>
              <a:gd name="connsiteY1" fmla="*/ 4914900 h 6736186"/>
              <a:gd name="connsiteX2" fmla="*/ 0 w 13430250"/>
              <a:gd name="connsiteY2" fmla="*/ 6477000 h 6736186"/>
              <a:gd name="connsiteX0" fmla="*/ 2647950 w 2647950"/>
              <a:gd name="connsiteY0" fmla="*/ 0 h 4914900"/>
              <a:gd name="connsiteX1" fmla="*/ 0 w 2647950"/>
              <a:gd name="connsiteY1" fmla="*/ 4914900 h 4914900"/>
              <a:gd name="connsiteX0" fmla="*/ 2800350 w 2800350"/>
              <a:gd name="connsiteY0" fmla="*/ 0 h 4943475"/>
              <a:gd name="connsiteX1" fmla="*/ 0 w 2800350"/>
              <a:gd name="connsiteY1" fmla="*/ 4943475 h 4943475"/>
              <a:gd name="connsiteX0" fmla="*/ 2800350 w 2800350"/>
              <a:gd name="connsiteY0" fmla="*/ 0 h 4943475"/>
              <a:gd name="connsiteX1" fmla="*/ 0 w 2800350"/>
              <a:gd name="connsiteY1" fmla="*/ 4943475 h 4943475"/>
              <a:gd name="connsiteX0" fmla="*/ 2800350 w 2891721"/>
              <a:gd name="connsiteY0" fmla="*/ 0 h 4943475"/>
              <a:gd name="connsiteX1" fmla="*/ 0 w 2891721"/>
              <a:gd name="connsiteY1" fmla="*/ 4943475 h 4943475"/>
              <a:gd name="connsiteX0" fmla="*/ 2800350 w 2888507"/>
              <a:gd name="connsiteY0" fmla="*/ 0 h 4943475"/>
              <a:gd name="connsiteX1" fmla="*/ 0 w 2888507"/>
              <a:gd name="connsiteY1" fmla="*/ 4943475 h 4943475"/>
              <a:gd name="connsiteX0" fmla="*/ 2795588 w 2884167"/>
              <a:gd name="connsiteY0" fmla="*/ 0 h 4929284"/>
              <a:gd name="connsiteX1" fmla="*/ 0 w 2884167"/>
              <a:gd name="connsiteY1" fmla="*/ 4929284 h 4929284"/>
              <a:gd name="connsiteX0" fmla="*/ 2819401 w 2905897"/>
              <a:gd name="connsiteY0" fmla="*/ 0 h 4915092"/>
              <a:gd name="connsiteX1" fmla="*/ 0 w 2905897"/>
              <a:gd name="connsiteY1" fmla="*/ 4915092 h 4915092"/>
              <a:gd name="connsiteX0" fmla="*/ 2819401 w 2895602"/>
              <a:gd name="connsiteY0" fmla="*/ 0 h 4915092"/>
              <a:gd name="connsiteX1" fmla="*/ 0 w 2895602"/>
              <a:gd name="connsiteY1" fmla="*/ 4915092 h 4915092"/>
              <a:gd name="connsiteX0" fmla="*/ 2819401 w 3280214"/>
              <a:gd name="connsiteY0" fmla="*/ 0 h 4915092"/>
              <a:gd name="connsiteX1" fmla="*/ 0 w 3280214"/>
              <a:gd name="connsiteY1" fmla="*/ 4915092 h 4915092"/>
              <a:gd name="connsiteX0" fmla="*/ 2819401 w 3304672"/>
              <a:gd name="connsiteY0" fmla="*/ 0 h 4915092"/>
              <a:gd name="connsiteX1" fmla="*/ 0 w 3304672"/>
              <a:gd name="connsiteY1" fmla="*/ 4915092 h 4915092"/>
              <a:gd name="connsiteX0" fmla="*/ 3216242 w 3639017"/>
              <a:gd name="connsiteY0" fmla="*/ 0 h 4148882"/>
              <a:gd name="connsiteX1" fmla="*/ 0 w 3639017"/>
              <a:gd name="connsiteY1" fmla="*/ 4148882 h 4148882"/>
              <a:gd name="connsiteX0" fmla="*/ 3216242 w 3304643"/>
              <a:gd name="connsiteY0" fmla="*/ 0 h 4148882"/>
              <a:gd name="connsiteX1" fmla="*/ 0 w 3304643"/>
              <a:gd name="connsiteY1" fmla="*/ 4148882 h 4148882"/>
              <a:gd name="connsiteX0" fmla="*/ 3216242 w 3429766"/>
              <a:gd name="connsiteY0" fmla="*/ 0 h 4148882"/>
              <a:gd name="connsiteX1" fmla="*/ 0 w 3429766"/>
              <a:gd name="connsiteY1" fmla="*/ 4148882 h 4148882"/>
              <a:gd name="connsiteX0" fmla="*/ 3216242 w 3453659"/>
              <a:gd name="connsiteY0" fmla="*/ 0 h 4148882"/>
              <a:gd name="connsiteX1" fmla="*/ 0 w 3453659"/>
              <a:gd name="connsiteY1" fmla="*/ 4148882 h 4148882"/>
              <a:gd name="connsiteX0" fmla="*/ 3216242 w 3438138"/>
              <a:gd name="connsiteY0" fmla="*/ 0 h 4148882"/>
              <a:gd name="connsiteX1" fmla="*/ 0 w 3438138"/>
              <a:gd name="connsiteY1" fmla="*/ 4148882 h 4148882"/>
              <a:gd name="connsiteX0" fmla="*/ 3216242 w 3451669"/>
              <a:gd name="connsiteY0" fmla="*/ 0 h 4148882"/>
              <a:gd name="connsiteX1" fmla="*/ 0 w 3451669"/>
              <a:gd name="connsiteY1" fmla="*/ 4148882 h 4148882"/>
              <a:gd name="connsiteX0" fmla="*/ 3216242 w 3445785"/>
              <a:gd name="connsiteY0" fmla="*/ 0 h 4148882"/>
              <a:gd name="connsiteX1" fmla="*/ 0 w 3445785"/>
              <a:gd name="connsiteY1" fmla="*/ 4148882 h 4148882"/>
              <a:gd name="connsiteX0" fmla="*/ 3216242 w 3469624"/>
              <a:gd name="connsiteY0" fmla="*/ 0 h 4148882"/>
              <a:gd name="connsiteX1" fmla="*/ 0 w 3469624"/>
              <a:gd name="connsiteY1" fmla="*/ 4148882 h 4148882"/>
              <a:gd name="connsiteX0" fmla="*/ 3216242 w 3471592"/>
              <a:gd name="connsiteY0" fmla="*/ 0 h 4148882"/>
              <a:gd name="connsiteX1" fmla="*/ 0 w 3471592"/>
              <a:gd name="connsiteY1" fmla="*/ 4148882 h 4148882"/>
              <a:gd name="connsiteX0" fmla="*/ 3216242 w 3481635"/>
              <a:gd name="connsiteY0" fmla="*/ 0 h 4148882"/>
              <a:gd name="connsiteX1" fmla="*/ 0 w 3481635"/>
              <a:gd name="connsiteY1" fmla="*/ 4148882 h 4148882"/>
              <a:gd name="connsiteX0" fmla="*/ 3216242 w 3452542"/>
              <a:gd name="connsiteY0" fmla="*/ 0 h 4148882"/>
              <a:gd name="connsiteX1" fmla="*/ 0 w 3452542"/>
              <a:gd name="connsiteY1" fmla="*/ 4148882 h 4148882"/>
              <a:gd name="connsiteX0" fmla="*/ 3216242 w 3448904"/>
              <a:gd name="connsiteY0" fmla="*/ 0 h 4148882"/>
              <a:gd name="connsiteX1" fmla="*/ 0 w 3448904"/>
              <a:gd name="connsiteY1" fmla="*/ 4148882 h 4148882"/>
            </a:gdLst>
            <a:ahLst/>
            <a:cxnLst>
              <a:cxn ang="0">
                <a:pos x="connsiteX0" y="connsiteY0"/>
              </a:cxn>
              <a:cxn ang="0">
                <a:pos x="connsiteX1" y="connsiteY1"/>
              </a:cxn>
            </a:cxnLst>
            <a:rect l="l" t="t" r="r" b="b"/>
            <a:pathLst>
              <a:path w="3448904" h="4148882">
                <a:moveTo>
                  <a:pt x="3216242" y="0"/>
                </a:moveTo>
                <a:cubicBezTo>
                  <a:pt x="3685465" y="973945"/>
                  <a:pt x="3800249" y="2701296"/>
                  <a:pt x="0" y="4148882"/>
                </a:cubicBezTo>
              </a:path>
            </a:pathLst>
          </a:custGeom>
          <a:noFill/>
          <a:ln w="9525">
            <a:solidFill>
              <a:srgbClr val="A4C8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1800"/>
          </a:p>
        </p:txBody>
      </p:sp>
      <p:sp>
        <p:nvSpPr>
          <p:cNvPr id="12" name="Freeform: Shape 11">
            <a:extLst>
              <a:ext uri="{FF2B5EF4-FFF2-40B4-BE49-F238E27FC236}">
                <a16:creationId xmlns:a16="http://schemas.microsoft.com/office/drawing/2014/main" id="{94B78BCB-56DD-53F6-5F40-280EEEF0DA68}"/>
              </a:ext>
            </a:extLst>
          </p:cNvPr>
          <p:cNvSpPr/>
          <p:nvPr userDrawn="1"/>
        </p:nvSpPr>
        <p:spPr>
          <a:xfrm rot="16200000" flipH="1" flipV="1">
            <a:off x="10311635" y="-869977"/>
            <a:ext cx="1010391" cy="2750345"/>
          </a:xfrm>
          <a:custGeom>
            <a:avLst/>
            <a:gdLst>
              <a:gd name="connsiteX0" fmla="*/ 13563600 w 13563600"/>
              <a:gd name="connsiteY0" fmla="*/ 0 h 7542994"/>
              <a:gd name="connsiteX1" fmla="*/ 9963150 w 13563600"/>
              <a:gd name="connsiteY1" fmla="*/ 7029450 h 7542994"/>
              <a:gd name="connsiteX2" fmla="*/ 0 w 13563600"/>
              <a:gd name="connsiteY2" fmla="*/ 6457950 h 7542994"/>
              <a:gd name="connsiteX0" fmla="*/ 13430250 w 13430250"/>
              <a:gd name="connsiteY0" fmla="*/ 0 h 7562044"/>
              <a:gd name="connsiteX1" fmla="*/ 9963150 w 13430250"/>
              <a:gd name="connsiteY1" fmla="*/ 7048500 h 7562044"/>
              <a:gd name="connsiteX2" fmla="*/ 0 w 13430250"/>
              <a:gd name="connsiteY2" fmla="*/ 6477000 h 7562044"/>
              <a:gd name="connsiteX0" fmla="*/ 13430250 w 13430250"/>
              <a:gd name="connsiteY0" fmla="*/ 0 h 6736186"/>
              <a:gd name="connsiteX1" fmla="*/ 10782300 w 13430250"/>
              <a:gd name="connsiteY1" fmla="*/ 4914900 h 6736186"/>
              <a:gd name="connsiteX2" fmla="*/ 0 w 13430250"/>
              <a:gd name="connsiteY2" fmla="*/ 6477000 h 6736186"/>
              <a:gd name="connsiteX0" fmla="*/ 2647950 w 2647950"/>
              <a:gd name="connsiteY0" fmla="*/ 0 h 4914900"/>
              <a:gd name="connsiteX1" fmla="*/ 0 w 2647950"/>
              <a:gd name="connsiteY1" fmla="*/ 4914900 h 4914900"/>
              <a:gd name="connsiteX0" fmla="*/ 2800350 w 2800350"/>
              <a:gd name="connsiteY0" fmla="*/ 0 h 4943475"/>
              <a:gd name="connsiteX1" fmla="*/ 0 w 2800350"/>
              <a:gd name="connsiteY1" fmla="*/ 4943475 h 4943475"/>
              <a:gd name="connsiteX0" fmla="*/ 2800350 w 2800350"/>
              <a:gd name="connsiteY0" fmla="*/ 0 h 4943475"/>
              <a:gd name="connsiteX1" fmla="*/ 0 w 2800350"/>
              <a:gd name="connsiteY1" fmla="*/ 4943475 h 4943475"/>
              <a:gd name="connsiteX0" fmla="*/ 2800350 w 2891721"/>
              <a:gd name="connsiteY0" fmla="*/ 0 h 4943475"/>
              <a:gd name="connsiteX1" fmla="*/ 0 w 2891721"/>
              <a:gd name="connsiteY1" fmla="*/ 4943475 h 4943475"/>
              <a:gd name="connsiteX0" fmla="*/ 2800350 w 2888507"/>
              <a:gd name="connsiteY0" fmla="*/ 0 h 4943475"/>
              <a:gd name="connsiteX1" fmla="*/ 0 w 2888507"/>
              <a:gd name="connsiteY1" fmla="*/ 4943475 h 4943475"/>
              <a:gd name="connsiteX0" fmla="*/ 2795588 w 2884167"/>
              <a:gd name="connsiteY0" fmla="*/ 0 h 4929284"/>
              <a:gd name="connsiteX1" fmla="*/ 0 w 2884167"/>
              <a:gd name="connsiteY1" fmla="*/ 4929284 h 4929284"/>
              <a:gd name="connsiteX0" fmla="*/ 2819401 w 2905897"/>
              <a:gd name="connsiteY0" fmla="*/ 0 h 4915092"/>
              <a:gd name="connsiteX1" fmla="*/ 0 w 2905897"/>
              <a:gd name="connsiteY1" fmla="*/ 4915092 h 4915092"/>
              <a:gd name="connsiteX0" fmla="*/ 2819401 w 2895602"/>
              <a:gd name="connsiteY0" fmla="*/ 0 h 4915092"/>
              <a:gd name="connsiteX1" fmla="*/ 0 w 2895602"/>
              <a:gd name="connsiteY1" fmla="*/ 4915092 h 4915092"/>
              <a:gd name="connsiteX0" fmla="*/ 2819401 w 3280214"/>
              <a:gd name="connsiteY0" fmla="*/ 0 h 4915092"/>
              <a:gd name="connsiteX1" fmla="*/ 0 w 3280214"/>
              <a:gd name="connsiteY1" fmla="*/ 4915092 h 4915092"/>
              <a:gd name="connsiteX0" fmla="*/ 2819401 w 3304672"/>
              <a:gd name="connsiteY0" fmla="*/ 0 h 4915092"/>
              <a:gd name="connsiteX1" fmla="*/ 0 w 3304672"/>
              <a:gd name="connsiteY1" fmla="*/ 4915092 h 4915092"/>
              <a:gd name="connsiteX0" fmla="*/ 2819401 w 3143992"/>
              <a:gd name="connsiteY0" fmla="*/ 0 h 4915092"/>
              <a:gd name="connsiteX1" fmla="*/ 0 w 3143992"/>
              <a:gd name="connsiteY1" fmla="*/ 4915092 h 4915092"/>
              <a:gd name="connsiteX0" fmla="*/ 2819401 w 2862132"/>
              <a:gd name="connsiteY0" fmla="*/ 0 h 4915092"/>
              <a:gd name="connsiteX1" fmla="*/ 0 w 2862132"/>
              <a:gd name="connsiteY1" fmla="*/ 4915092 h 4915092"/>
              <a:gd name="connsiteX0" fmla="*/ 2832184 w 2874637"/>
              <a:gd name="connsiteY0" fmla="*/ 0 h 4021582"/>
              <a:gd name="connsiteX1" fmla="*/ 0 w 2874637"/>
              <a:gd name="connsiteY1" fmla="*/ 4021582 h 4021582"/>
              <a:gd name="connsiteX0" fmla="*/ 2832184 w 2832185"/>
              <a:gd name="connsiteY0" fmla="*/ 0 h 4021582"/>
              <a:gd name="connsiteX1" fmla="*/ 0 w 2832185"/>
              <a:gd name="connsiteY1" fmla="*/ 4021582 h 4021582"/>
              <a:gd name="connsiteX0" fmla="*/ 2710799 w 2710799"/>
              <a:gd name="connsiteY0" fmla="*/ 0 h 4004169"/>
              <a:gd name="connsiteX1" fmla="*/ 0 w 2710799"/>
              <a:gd name="connsiteY1" fmla="*/ 4004169 h 4004169"/>
              <a:gd name="connsiteX0" fmla="*/ 2710799 w 2710799"/>
              <a:gd name="connsiteY0" fmla="*/ 0 h 4004169"/>
              <a:gd name="connsiteX1" fmla="*/ 0 w 2710799"/>
              <a:gd name="connsiteY1" fmla="*/ 4004169 h 4004169"/>
            </a:gdLst>
            <a:ahLst/>
            <a:cxnLst>
              <a:cxn ang="0">
                <a:pos x="connsiteX0" y="connsiteY0"/>
              </a:cxn>
              <a:cxn ang="0">
                <a:pos x="connsiteX1" y="connsiteY1"/>
              </a:cxn>
            </a:cxnLst>
            <a:rect l="l" t="t" r="r" b="b"/>
            <a:pathLst>
              <a:path w="2710799" h="4004169">
                <a:moveTo>
                  <a:pt x="2710799" y="0"/>
                </a:moveTo>
                <a:cubicBezTo>
                  <a:pt x="2630557" y="1322043"/>
                  <a:pt x="1872402" y="2922569"/>
                  <a:pt x="0" y="4004169"/>
                </a:cubicBezTo>
              </a:path>
            </a:pathLst>
          </a:cu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22" name="Picture 21"/>
          <p:cNvPicPr>
            <a:picLocks noChangeAspect="1"/>
          </p:cNvPicPr>
          <p:nvPr userDrawn="1"/>
        </p:nvPicPr>
        <p:blipFill>
          <a:blip r:embed="rId108" cstate="print">
            <a:extLst>
              <a:ext uri="{28A0092B-C50C-407E-A947-70E740481C1C}">
                <a14:useLocalDpi xmlns:a14="http://schemas.microsoft.com/office/drawing/2010/main"/>
              </a:ext>
            </a:extLst>
          </a:blip>
          <a:stretch>
            <a:fillRect/>
          </a:stretch>
        </p:blipFill>
        <p:spPr>
          <a:xfrm>
            <a:off x="10117783" y="72888"/>
            <a:ext cx="1697566" cy="522936"/>
          </a:xfrm>
          <a:prstGeom prst="rect">
            <a:avLst/>
          </a:prstGeom>
        </p:spPr>
      </p:pic>
    </p:spTree>
    <p:extLst>
      <p:ext uri="{BB962C8B-B14F-4D97-AF65-F5344CB8AC3E}">
        <p14:creationId xmlns:p14="http://schemas.microsoft.com/office/powerpoint/2010/main" val="1856256716"/>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694" r:id="rId32"/>
    <p:sldLayoutId id="2147483695" r:id="rId33"/>
    <p:sldLayoutId id="2147483696" r:id="rId34"/>
    <p:sldLayoutId id="2147483697" r:id="rId35"/>
    <p:sldLayoutId id="2147483698" r:id="rId36"/>
    <p:sldLayoutId id="2147483699" r:id="rId37"/>
    <p:sldLayoutId id="2147483700" r:id="rId38"/>
    <p:sldLayoutId id="2147483701" r:id="rId39"/>
    <p:sldLayoutId id="2147483702" r:id="rId40"/>
    <p:sldLayoutId id="2147483703" r:id="rId41"/>
    <p:sldLayoutId id="2147483704" r:id="rId42"/>
    <p:sldLayoutId id="2147483705" r:id="rId43"/>
    <p:sldLayoutId id="2147483706" r:id="rId44"/>
    <p:sldLayoutId id="2147483707" r:id="rId45"/>
    <p:sldLayoutId id="2147483708" r:id="rId46"/>
    <p:sldLayoutId id="2147483709" r:id="rId47"/>
    <p:sldLayoutId id="2147483710" r:id="rId48"/>
    <p:sldLayoutId id="2147483711" r:id="rId49"/>
    <p:sldLayoutId id="2147483712" r:id="rId50"/>
    <p:sldLayoutId id="2147483713" r:id="rId51"/>
    <p:sldLayoutId id="2147483714" r:id="rId52"/>
    <p:sldLayoutId id="2147483715" r:id="rId53"/>
    <p:sldLayoutId id="2147483716" r:id="rId54"/>
    <p:sldLayoutId id="2147483717" r:id="rId55"/>
    <p:sldLayoutId id="2147483718" r:id="rId56"/>
    <p:sldLayoutId id="2147483719" r:id="rId57"/>
    <p:sldLayoutId id="2147483720" r:id="rId58"/>
    <p:sldLayoutId id="2147483721" r:id="rId59"/>
    <p:sldLayoutId id="2147483722" r:id="rId60"/>
    <p:sldLayoutId id="2147483723" r:id="rId61"/>
    <p:sldLayoutId id="2147483724" r:id="rId62"/>
    <p:sldLayoutId id="2147483725" r:id="rId63"/>
    <p:sldLayoutId id="2147483726" r:id="rId64"/>
    <p:sldLayoutId id="2147483727" r:id="rId65"/>
    <p:sldLayoutId id="2147483728" r:id="rId66"/>
    <p:sldLayoutId id="2147483729" r:id="rId67"/>
    <p:sldLayoutId id="2147483730" r:id="rId68"/>
    <p:sldLayoutId id="2147483731" r:id="rId69"/>
    <p:sldLayoutId id="2147483732" r:id="rId70"/>
    <p:sldLayoutId id="2147483733" r:id="rId71"/>
    <p:sldLayoutId id="2147483734" r:id="rId72"/>
    <p:sldLayoutId id="2147483735" r:id="rId73"/>
    <p:sldLayoutId id="2147483736" r:id="rId74"/>
    <p:sldLayoutId id="2147483737" r:id="rId75"/>
    <p:sldLayoutId id="2147483738" r:id="rId76"/>
    <p:sldLayoutId id="2147483739" r:id="rId77"/>
    <p:sldLayoutId id="2147483740" r:id="rId78"/>
    <p:sldLayoutId id="2147483743" r:id="rId79"/>
    <p:sldLayoutId id="2147483744" r:id="rId80"/>
    <p:sldLayoutId id="2147483745" r:id="rId81"/>
    <p:sldLayoutId id="2147483750" r:id="rId82"/>
    <p:sldLayoutId id="2147483755" r:id="rId83"/>
    <p:sldLayoutId id="2147483770" r:id="rId84"/>
    <p:sldLayoutId id="2147483796" r:id="rId85"/>
    <p:sldLayoutId id="2147483797" r:id="rId86"/>
    <p:sldLayoutId id="2147483798" r:id="rId87"/>
    <p:sldLayoutId id="2147483799" r:id="rId88"/>
    <p:sldLayoutId id="2147483800" r:id="rId89"/>
    <p:sldLayoutId id="2147483801" r:id="rId90"/>
    <p:sldLayoutId id="2147483802" r:id="rId91"/>
    <p:sldLayoutId id="2147483803" r:id="rId92"/>
    <p:sldLayoutId id="2147483804" r:id="rId93"/>
    <p:sldLayoutId id="2147483805" r:id="rId94"/>
    <p:sldLayoutId id="2147483806" r:id="rId95"/>
    <p:sldLayoutId id="2147483807" r:id="rId96"/>
    <p:sldLayoutId id="2147483808" r:id="rId97"/>
    <p:sldLayoutId id="2147483809" r:id="rId98"/>
    <p:sldLayoutId id="2147483810" r:id="rId99"/>
    <p:sldLayoutId id="2147483811" r:id="rId100"/>
    <p:sldLayoutId id="2147483812" r:id="rId101"/>
    <p:sldLayoutId id="2147483813" r:id="rId102"/>
    <p:sldLayoutId id="2147483814" r:id="rId103"/>
    <p:sldLayoutId id="2147483815" r:id="rId104"/>
    <p:sldLayoutId id="2147483816" r:id="rId105"/>
    <p:sldLayoutId id="2147483817" r:id="rId10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2800" b="1" kern="1200" baseline="0">
          <a:solidFill>
            <a:schemeClr val="tx1"/>
          </a:solidFill>
          <a:latin typeface="+mj-lt"/>
          <a:ea typeface="+mj-ea"/>
          <a:cs typeface="+mj-cs"/>
        </a:defRPr>
      </a:lvl1pPr>
    </p:titleStyle>
    <p:bodyStyle>
      <a:lvl1pPr marL="0" indent="0" algn="l" defTabSz="914377" rtl="0" eaLnBrk="1" latinLnBrk="0" hangingPunct="1">
        <a:lnSpc>
          <a:spcPct val="9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1pPr>
      <a:lvl2pPr marL="0" indent="0" algn="l" defTabSz="914377" rtl="0" eaLnBrk="1" latinLnBrk="0" hangingPunct="1">
        <a:lnSpc>
          <a:spcPct val="9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79996" indent="-179996" algn="l" defTabSz="914377"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59991" indent="-179996" algn="l" defTabSz="914377"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539987" indent="-179996" algn="l" defTabSz="914377" rtl="0" eaLnBrk="1" latinLnBrk="0" hangingPunct="1">
        <a:lnSpc>
          <a:spcPct val="9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84">
          <p15:clr>
            <a:srgbClr val="F26B43"/>
          </p15:clr>
        </p15:guide>
        <p15:guide id="4" pos="2600">
          <p15:clr>
            <a:srgbClr val="F26B43"/>
          </p15:clr>
        </p15:guide>
        <p15:guide id="5" pos="2736">
          <p15:clr>
            <a:srgbClr val="F26B43"/>
          </p15:clr>
        </p15:guide>
        <p15:guide id="6" pos="4944">
          <p15:clr>
            <a:srgbClr val="F26B43"/>
          </p15:clr>
        </p15:guide>
        <p15:guide id="7" pos="5080">
          <p15:clr>
            <a:srgbClr val="F26B43"/>
          </p15:clr>
        </p15:guide>
        <p15:guide id="8" pos="7296">
          <p15:clr>
            <a:srgbClr val="F26B43"/>
          </p15:clr>
        </p15:guide>
        <p15:guide id="9" orient="horz">
          <p15:clr>
            <a:srgbClr val="F26B43"/>
          </p15:clr>
        </p15:guide>
        <p15:guide id="10" orient="horz" pos="4320">
          <p15:clr>
            <a:srgbClr val="F26B43"/>
          </p15:clr>
        </p15:guide>
        <p15:guide id="11" orient="horz" pos="384">
          <p15:clr>
            <a:srgbClr val="F26B43"/>
          </p15:clr>
        </p15:guide>
        <p15:guide id="12" orient="horz" pos="1568">
          <p15:clr>
            <a:srgbClr val="F26B43"/>
          </p15:clr>
        </p15:guide>
        <p15:guide id="13" orient="horz" pos="2752">
          <p15:clr>
            <a:srgbClr val="F26B43"/>
          </p15:clr>
        </p15:guide>
        <p15:guide id="14" orient="horz" pos="3928">
          <p15:clr>
            <a:srgbClr val="F26B43"/>
          </p15:clr>
        </p15:guide>
        <p15:guide id="15" pos="3840">
          <p15:clr>
            <a:srgbClr val="F26B43"/>
          </p15:clr>
        </p15:guide>
        <p15:guide id="16" orient="horz" pos="2160">
          <p15:clr>
            <a:srgbClr val="F26B43"/>
          </p15:clr>
        </p15:guide>
        <p15:guide id="17" orient="horz" pos="1272">
          <p15:clr>
            <a:srgbClr val="F26B43"/>
          </p15:clr>
        </p15:guide>
        <p15:guide id="18" orient="horz" pos="3725">
          <p15:clr>
            <a:srgbClr val="F26B43"/>
          </p15:clr>
        </p15:guide>
        <p15:guide id="20" orient="horz" pos="411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93.xml"/><Relationship Id="rId5" Type="http://schemas.openxmlformats.org/officeDocument/2006/relationships/hyperlink" Target="https://www.ajg.com/us/news-and-insights/2020/nov/new-provisions-secure-act-2-0/" TargetMode="Externa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91.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3.xml"/><Relationship Id="rId1" Type="http://schemas.openxmlformats.org/officeDocument/2006/relationships/slideLayout" Target="../slideLayouts/slideLayout98.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4.xml"/></Relationships>
</file>

<file path=ppt/slides/_rels/slide2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4.xml"/><Relationship Id="rId1" Type="http://schemas.openxmlformats.org/officeDocument/2006/relationships/slideLayout" Target="../slideLayouts/slideLayout117.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118.xml"/><Relationship Id="rId4" Type="http://schemas.openxmlformats.org/officeDocument/2006/relationships/image" Target="../media/image30.svg"/></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5.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115.xml"/><Relationship Id="rId4" Type="http://schemas.openxmlformats.org/officeDocument/2006/relationships/image" Target="../media/image30.svg"/></Relationships>
</file>

<file path=ppt/slides/_rels/slide2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7.xml"/><Relationship Id="rId1" Type="http://schemas.openxmlformats.org/officeDocument/2006/relationships/slideLayout" Target="../slideLayouts/slideLayout116.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12.xml"/><Relationship Id="rId4" Type="http://schemas.openxmlformats.org/officeDocument/2006/relationships/image" Target="../media/image30.svg"/></Relationships>
</file>

<file path=ppt/slides/_rels/slide2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0.xml"/><Relationship Id="rId1" Type="http://schemas.openxmlformats.org/officeDocument/2006/relationships/slideLayout" Target="../slideLayouts/slideLayout1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1.xml"/><Relationship Id="rId1" Type="http://schemas.openxmlformats.org/officeDocument/2006/relationships/slideLayout" Target="../slideLayouts/slideLayout114.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3.xml"/><Relationship Id="rId1" Type="http://schemas.openxmlformats.org/officeDocument/2006/relationships/slideLayout" Target="../slideLayouts/slideLayout108.xml"/></Relationships>
</file>

<file path=ppt/slides/_rels/slide3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4.xml"/><Relationship Id="rId1" Type="http://schemas.openxmlformats.org/officeDocument/2006/relationships/slideLayout" Target="../slideLayouts/slideLayout109.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5.xml"/><Relationship Id="rId1" Type="http://schemas.openxmlformats.org/officeDocument/2006/relationships/slideLayout" Target="../slideLayouts/slideLayout110.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111.xml"/><Relationship Id="rId4" Type="http://schemas.openxmlformats.org/officeDocument/2006/relationships/image" Target="../media/image30.svg"/></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96.xml"/></Relationships>
</file>

<file path=ppt/slides/_rels/slide3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9.xml"/><Relationship Id="rId1" Type="http://schemas.openxmlformats.org/officeDocument/2006/relationships/slideLayout" Target="../slideLayouts/slideLayout107.xml"/><Relationship Id="rId4" Type="http://schemas.openxmlformats.org/officeDocument/2006/relationships/chart" Target="../charts/chart2.xml"/></Relationships>
</file>

<file path=ppt/slides/_rels/slide3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0.xml"/><Relationship Id="rId1" Type="http://schemas.openxmlformats.org/officeDocument/2006/relationships/slideLayout" Target="../slideLayouts/slideLayout106.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105.xml"/><Relationship Id="rId4" Type="http://schemas.openxmlformats.org/officeDocument/2006/relationships/image" Target="../media/image30.svg"/></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3.xml"/></Relationships>
</file>

<file path=ppt/slides/_rels/slide43.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4.xml"/><Relationship Id="rId1" Type="http://schemas.openxmlformats.org/officeDocument/2006/relationships/slideLayout" Target="../slideLayouts/slideLayout104.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102.xml"/><Relationship Id="rId4" Type="http://schemas.openxmlformats.org/officeDocument/2006/relationships/image" Target="../media/image30.svg"/></Relationships>
</file>

<file path=ppt/slides/_rels/slide4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6.xml"/><Relationship Id="rId1" Type="http://schemas.openxmlformats.org/officeDocument/2006/relationships/slideLayout" Target="../slideLayouts/slideLayout100.xml"/></Relationships>
</file>

<file path=ppt/slides/_rels/slide4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7.xml"/><Relationship Id="rId1" Type="http://schemas.openxmlformats.org/officeDocument/2006/relationships/slideLayout" Target="../slideLayouts/slideLayout101.xml"/></Relationships>
</file>

<file path=ppt/slides/_rels/slide4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5.xml"/></Relationships>
</file>

<file path=ppt/slides/_rels/slide4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8.xml"/><Relationship Id="rId1" Type="http://schemas.openxmlformats.org/officeDocument/2006/relationships/slideLayout" Target="../slideLayouts/slideLayout98.xml"/></Relationships>
</file>

<file path=ppt/slides/_rels/slide4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9.xml"/><Relationship Id="rId1" Type="http://schemas.openxmlformats.org/officeDocument/2006/relationships/slideLayout" Target="../slideLayouts/slideLayout9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2" Type="http://schemas.openxmlformats.org/officeDocument/2006/relationships/hyperlink" Target="mailto:tom_tielbur@ajg.com" TargetMode="External"/><Relationship Id="rId1" Type="http://schemas.openxmlformats.org/officeDocument/2006/relationships/slideLayout" Target="../slideLayouts/slideLayout9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7FCE38-2071-F17A-B7EE-0C8D5EAAD9CF}"/>
              </a:ext>
            </a:extLst>
          </p:cNvPr>
          <p:cNvSpPr>
            <a:spLocks noGrp="1"/>
          </p:cNvSpPr>
          <p:nvPr>
            <p:ph type="body" sz="quarter" idx="14"/>
          </p:nvPr>
        </p:nvSpPr>
        <p:spPr>
          <a:xfrm>
            <a:off x="611188" y="5526653"/>
            <a:ext cx="1890085" cy="390875"/>
          </a:xfrm>
        </p:spPr>
        <p:txBody>
          <a:bodyPr/>
          <a:lstStyle/>
          <a:p>
            <a:r>
              <a:rPr lang="en-US" dirty="0"/>
              <a:t>©2026 ARTHUR J. GALLAGHER &amp; CO. </a:t>
            </a:r>
            <a:endParaRPr lang="en-GB" dirty="0"/>
          </a:p>
        </p:txBody>
      </p:sp>
      <p:sp>
        <p:nvSpPr>
          <p:cNvPr id="8" name="Subtitle 7">
            <a:extLst>
              <a:ext uri="{FF2B5EF4-FFF2-40B4-BE49-F238E27FC236}">
                <a16:creationId xmlns:a16="http://schemas.microsoft.com/office/drawing/2014/main" id="{53A0BAC0-889B-1E06-CE96-41D9F74CB271}"/>
              </a:ext>
            </a:extLst>
          </p:cNvPr>
          <p:cNvSpPr>
            <a:spLocks noGrp="1"/>
          </p:cNvSpPr>
          <p:nvPr>
            <p:ph type="subTitle" idx="1"/>
          </p:nvPr>
        </p:nvSpPr>
        <p:spPr>
          <a:xfrm>
            <a:off x="611188" y="3776256"/>
            <a:ext cx="5484811" cy="1468821"/>
          </a:xfrm>
        </p:spPr>
        <p:txBody>
          <a:bodyPr vert="horz" lIns="91440" tIns="45720" rIns="91440" bIns="45720" rtlCol="0" anchor="t">
            <a:noAutofit/>
          </a:bodyPr>
          <a:lstStyle/>
          <a:p>
            <a:pPr>
              <a:lnSpc>
                <a:spcPct val="113000"/>
              </a:lnSpc>
              <a:spcAft>
                <a:spcPts val="0"/>
              </a:spcAft>
            </a:pPr>
            <a:r>
              <a:rPr lang="en-US" sz="1600" b="1" dirty="0"/>
              <a:t>Tom Tielbur, AIF</a:t>
            </a:r>
            <a:r>
              <a:rPr lang="en-US" baseline="30000" dirty="0"/>
              <a:t>®</a:t>
            </a:r>
            <a:r>
              <a:rPr lang="en-US" sz="1600" b="1" dirty="0"/>
              <a:t>, CEBS, CPFA</a:t>
            </a:r>
            <a:r>
              <a:rPr lang="en-US" baseline="30000" dirty="0"/>
              <a:t>®</a:t>
            </a:r>
            <a:br>
              <a:rPr lang="en-US" sz="1600" b="1" dirty="0"/>
            </a:br>
            <a:r>
              <a:rPr lang="en-US" sz="1600" b="1" dirty="0"/>
              <a:t>Area Vice President</a:t>
            </a:r>
            <a:endParaRPr lang="en-US" sz="1600" dirty="0"/>
          </a:p>
          <a:p>
            <a:pPr>
              <a:lnSpc>
                <a:spcPct val="113000"/>
              </a:lnSpc>
              <a:spcAft>
                <a:spcPts val="0"/>
              </a:spcAft>
            </a:pPr>
            <a:r>
              <a:rPr lang="en-US" sz="1600" dirty="0"/>
              <a:t>Gallagher Fiduciary Advisors, LLC</a:t>
            </a:r>
          </a:p>
        </p:txBody>
      </p:sp>
      <p:sp>
        <p:nvSpPr>
          <p:cNvPr id="7" name="Title 6">
            <a:extLst>
              <a:ext uri="{FF2B5EF4-FFF2-40B4-BE49-F238E27FC236}">
                <a16:creationId xmlns:a16="http://schemas.microsoft.com/office/drawing/2014/main" id="{F712F2BA-318D-A6AF-B14D-C3F902389F06}"/>
              </a:ext>
            </a:extLst>
          </p:cNvPr>
          <p:cNvSpPr>
            <a:spLocks noGrp="1"/>
          </p:cNvSpPr>
          <p:nvPr>
            <p:ph type="ctrTitle"/>
          </p:nvPr>
        </p:nvSpPr>
        <p:spPr>
          <a:xfrm>
            <a:off x="611189" y="1288027"/>
            <a:ext cx="7579082" cy="1806380"/>
          </a:xfrm>
        </p:spPr>
        <p:txBody>
          <a:bodyPr/>
          <a:lstStyle/>
          <a:p>
            <a:r>
              <a:rPr lang="en-US" dirty="0"/>
              <a:t>HR’s Guide to 401(k) Fiduciary Duties and Multi-State Guidance</a:t>
            </a:r>
            <a:endParaRPr lang="en-GB" dirty="0"/>
          </a:p>
        </p:txBody>
      </p:sp>
      <p:sp>
        <p:nvSpPr>
          <p:cNvPr id="2" name="Text Placeholder 1">
            <a:extLst>
              <a:ext uri="{FF2B5EF4-FFF2-40B4-BE49-F238E27FC236}">
                <a16:creationId xmlns:a16="http://schemas.microsoft.com/office/drawing/2014/main" id="{C0A3E620-84D8-A65D-75A3-7BA5176370DF}"/>
              </a:ext>
            </a:extLst>
          </p:cNvPr>
          <p:cNvSpPr>
            <a:spLocks noGrp="1"/>
          </p:cNvSpPr>
          <p:nvPr>
            <p:ph type="body" sz="quarter" idx="17"/>
          </p:nvPr>
        </p:nvSpPr>
        <p:spPr/>
        <p:txBody>
          <a:bodyPr>
            <a:normAutofit fontScale="25000" lnSpcReduction="20000"/>
          </a:bodyPr>
          <a:lstStyle/>
          <a:p>
            <a:endParaRPr lang="en-GB"/>
          </a:p>
        </p:txBody>
      </p:sp>
      <p:sp>
        <p:nvSpPr>
          <p:cNvPr id="3" name="TextBox 2">
            <a:extLst>
              <a:ext uri="{FF2B5EF4-FFF2-40B4-BE49-F238E27FC236}">
                <a16:creationId xmlns:a16="http://schemas.microsoft.com/office/drawing/2014/main" id="{5E086150-99F0-E102-8F6E-D379A91181E6}"/>
              </a:ext>
            </a:extLst>
          </p:cNvPr>
          <p:cNvSpPr txBox="1"/>
          <p:nvPr/>
        </p:nvSpPr>
        <p:spPr>
          <a:xfrm>
            <a:off x="611188" y="5188099"/>
            <a:ext cx="1595693" cy="338554"/>
          </a:xfrm>
          <a:prstGeom prst="rect">
            <a:avLst/>
          </a:prstGeom>
          <a:noFill/>
        </p:spPr>
        <p:txBody>
          <a:bodyPr wrap="none" rtlCol="0">
            <a:spAutoFit/>
          </a:bodyPr>
          <a:lstStyle/>
          <a:p>
            <a:r>
              <a:rPr lang="en-US" sz="1600" dirty="0">
                <a:solidFill>
                  <a:schemeClr val="bg1"/>
                </a:solidFill>
              </a:rPr>
              <a:t>August 12, 2026</a:t>
            </a:r>
          </a:p>
        </p:txBody>
      </p:sp>
    </p:spTree>
    <p:extLst>
      <p:ext uri="{BB962C8B-B14F-4D97-AF65-F5344CB8AC3E}">
        <p14:creationId xmlns:p14="http://schemas.microsoft.com/office/powerpoint/2010/main" val="190013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1752600" y="1909212"/>
            <a:ext cx="7772400" cy="411480"/>
          </a:xfrm>
        </p:spPr>
        <p:txBody>
          <a:bodyPr/>
          <a:lstStyle/>
          <a:p>
            <a:r>
              <a:rPr lang="en-US" dirty="0"/>
              <a:t>Who is the MEP sponsor?</a:t>
            </a:r>
          </a:p>
        </p:txBody>
      </p:sp>
      <p:sp>
        <p:nvSpPr>
          <p:cNvPr id="6" name="Title 5"/>
          <p:cNvSpPr>
            <a:spLocks noGrp="1"/>
          </p:cNvSpPr>
          <p:nvPr>
            <p:ph type="title"/>
          </p:nvPr>
        </p:nvSpPr>
        <p:spPr>
          <a:xfrm>
            <a:off x="1752600" y="457200"/>
            <a:ext cx="5943600" cy="702860"/>
          </a:xfrm>
        </p:spPr>
        <p:txBody>
          <a:bodyPr>
            <a:normAutofit fontScale="90000"/>
          </a:bodyPr>
          <a:lstStyle/>
          <a:p>
            <a:r>
              <a:rPr lang="en-US" dirty="0"/>
              <a:t>What is a Multiple Employer Plan?</a:t>
            </a:r>
          </a:p>
        </p:txBody>
      </p:sp>
      <p:sp>
        <p:nvSpPr>
          <p:cNvPr id="8" name="Rectangle 7"/>
          <p:cNvSpPr/>
          <p:nvPr/>
        </p:nvSpPr>
        <p:spPr>
          <a:xfrm>
            <a:off x="1752601" y="1222908"/>
            <a:ext cx="8410433" cy="523220"/>
          </a:xfrm>
          <a:prstGeom prst="rect">
            <a:avLst/>
          </a:prstGeom>
        </p:spPr>
        <p:txBody>
          <a:bodyPr wrap="square">
            <a:spAutoFit/>
          </a:bodyPr>
          <a:lstStyle/>
          <a:p>
            <a:r>
              <a:rPr lang="en-US" sz="1400" b="1" dirty="0">
                <a:solidFill>
                  <a:srgbClr val="000000"/>
                </a:solidFill>
                <a:latin typeface="Arial" panose="020B0604020202020204" pitchFamily="34" charset="0"/>
                <a:cs typeface="Arial" panose="020B0604020202020204" pitchFamily="34" charset="0"/>
              </a:rPr>
              <a:t>A multiple employer plan (MEP) is maintained by a MEP sponsor and any number of other unrelated entities who choose to participate in the MEP. </a:t>
            </a:r>
            <a:endParaRPr lang="en-US" sz="1400" b="1" dirty="0">
              <a:latin typeface="Arial" panose="020B0604020202020204" pitchFamily="34" charset="0"/>
              <a:cs typeface="Arial" panose="020B0604020202020204" pitchFamily="34" charset="0"/>
            </a:endParaRPr>
          </a:p>
        </p:txBody>
      </p:sp>
      <p:sp>
        <p:nvSpPr>
          <p:cNvPr id="9" name="Rectangle 8"/>
          <p:cNvSpPr/>
          <p:nvPr/>
        </p:nvSpPr>
        <p:spPr>
          <a:xfrm>
            <a:off x="1752600" y="2287182"/>
            <a:ext cx="8410433" cy="738664"/>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MEPs can be created by Professional Employer Organizations (PEOs), associations, or even vendors. They can also be created by employers who wish to band together where there is a primary sponsor.  </a:t>
            </a:r>
          </a:p>
          <a:p>
            <a:endParaRPr lang="en-US" sz="1400" dirty="0">
              <a:latin typeface="Arial" panose="020B0604020202020204" pitchFamily="34" charset="0"/>
              <a:cs typeface="Arial" panose="020B0604020202020204" pitchFamily="34" charset="0"/>
            </a:endParaRPr>
          </a:p>
        </p:txBody>
      </p:sp>
      <p:sp>
        <p:nvSpPr>
          <p:cNvPr id="10" name="Text Placeholder 6"/>
          <p:cNvSpPr txBox="1">
            <a:spLocks/>
          </p:cNvSpPr>
          <p:nvPr/>
        </p:nvSpPr>
        <p:spPr>
          <a:xfrm>
            <a:off x="1752600" y="3026688"/>
            <a:ext cx="7772400" cy="411480"/>
          </a:xfrm>
          <a:prstGeom prst="rect">
            <a:avLst/>
          </a:prstGeom>
        </p:spPr>
        <p:txBody>
          <a:bodyPr vert="horz" lIns="91440" tIns="45720" rIns="91440" bIns="45720" rtlCol="0">
            <a:noAutofit/>
          </a:bodyPr>
          <a:lstStyle>
            <a:lvl1pPr marL="228600" indent="-228600" algn="l" defTabSz="457200" rtl="0" eaLnBrk="1" latinLnBrk="0" hangingPunct="1">
              <a:spcBef>
                <a:spcPts val="0"/>
              </a:spcBef>
              <a:spcAft>
                <a:spcPts val="900"/>
              </a:spcAft>
              <a:buClr>
                <a:schemeClr val="accent2"/>
              </a:buClr>
              <a:buFont typeface="Arial"/>
              <a:buNone/>
              <a:defRPr lang="en-US" sz="1800" b="1" kern="1200" dirty="0">
                <a:solidFill>
                  <a:schemeClr val="accent2"/>
                </a:solidFill>
                <a:latin typeface="+mj-lt"/>
                <a:ea typeface="+mn-ea"/>
                <a:cs typeface="Times New Roman"/>
              </a:defRPr>
            </a:lvl1pPr>
            <a:lvl2pPr marL="461963" indent="-230188" algn="l" defTabSz="457200" rtl="0" eaLnBrk="1" latinLnBrk="0" hangingPunct="1">
              <a:spcBef>
                <a:spcPts val="0"/>
              </a:spcBef>
              <a:spcAft>
                <a:spcPts val="900"/>
              </a:spcAft>
              <a:buClr>
                <a:schemeClr val="accent2"/>
              </a:buClr>
              <a:buFont typeface="Arial"/>
              <a:buChar char="–"/>
              <a:defRPr sz="1400" kern="1200">
                <a:solidFill>
                  <a:schemeClr val="tx2"/>
                </a:solidFill>
                <a:latin typeface="+mn-lt"/>
                <a:ea typeface="+mn-ea"/>
                <a:cs typeface="Times New Roman"/>
              </a:defRPr>
            </a:lvl2pPr>
            <a:lvl3pPr marL="684213" indent="-230188" algn="l" defTabSz="457200" rtl="0" eaLnBrk="1" latinLnBrk="0" hangingPunct="1">
              <a:spcBef>
                <a:spcPts val="0"/>
              </a:spcBef>
              <a:spcAft>
                <a:spcPts val="900"/>
              </a:spcAft>
              <a:buClr>
                <a:schemeClr val="accent2"/>
              </a:buClr>
              <a:buFont typeface="Wingdings" panose="05000000000000000000" pitchFamily="2" charset="2"/>
              <a:buChar char="§"/>
              <a:defRPr sz="1300" kern="1200">
                <a:solidFill>
                  <a:schemeClr val="tx2"/>
                </a:solidFill>
                <a:latin typeface="+mn-lt"/>
                <a:ea typeface="+mn-ea"/>
                <a:cs typeface="Times New Roman"/>
              </a:defRPr>
            </a:lvl3pPr>
            <a:lvl4pPr marL="914400" indent="-223838" algn="l" defTabSz="457200" rtl="0" eaLnBrk="1" latinLnBrk="0" hangingPunct="1">
              <a:spcBef>
                <a:spcPts val="0"/>
              </a:spcBef>
              <a:spcAft>
                <a:spcPts val="900"/>
              </a:spcAft>
              <a:buClr>
                <a:schemeClr val="accent2"/>
              </a:buClr>
              <a:buFont typeface="Arial"/>
              <a:buChar char="–"/>
              <a:defRPr lang="en-US" sz="1300" kern="1200" dirty="0">
                <a:solidFill>
                  <a:schemeClr val="tx2"/>
                </a:solidFill>
                <a:latin typeface="+mn-lt"/>
                <a:ea typeface="+mn-ea"/>
                <a:cs typeface="Times New Roman"/>
              </a:defRPr>
            </a:lvl4pPr>
            <a:lvl5pPr marL="1143000" indent="-223838" algn="l" defTabSz="457200" rtl="0" eaLnBrk="1" latinLnBrk="0" hangingPunct="1">
              <a:spcBef>
                <a:spcPts val="0"/>
              </a:spcBef>
              <a:spcAft>
                <a:spcPts val="900"/>
              </a:spcAft>
              <a:buClr>
                <a:schemeClr val="accent2"/>
              </a:buClr>
              <a:buFont typeface="Arial" panose="020B0604020202020204" pitchFamily="34" charset="0"/>
              <a:buChar char="–"/>
              <a:defRPr sz="1300" kern="1200">
                <a:solidFill>
                  <a:schemeClr val="tx2"/>
                </a:solidFill>
                <a:latin typeface="+mn-lt"/>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What companies can be in the MEP?</a:t>
            </a:r>
          </a:p>
        </p:txBody>
      </p:sp>
      <p:sp>
        <p:nvSpPr>
          <p:cNvPr id="11" name="Rectangle 10"/>
          <p:cNvSpPr/>
          <p:nvPr/>
        </p:nvSpPr>
        <p:spPr>
          <a:xfrm>
            <a:off x="1752601" y="3380339"/>
            <a:ext cx="8410433" cy="2031325"/>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Unrelated entities can participate in a MEP presuming there’s some nexus between the companies. For purposes of the MEP rules, entities are unrelated if they are not members of a controlled group or an affiliated service group. That means a plan is NOT a MEP if it is maintained by:</a:t>
            </a: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A single employer;</a:t>
            </a: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One or more members of the same controlled group of corporations; and</a:t>
            </a: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Trades or businesses which are under the common control of one person or group of persons.</a:t>
            </a:r>
          </a:p>
          <a:p>
            <a:endParaRPr lang="en-US" sz="1400" dirty="0">
              <a:solidFill>
                <a:srgbClr val="000000"/>
              </a:solidFill>
              <a:latin typeface="Arial" panose="020B0604020202020204" pitchFamily="34" charset="0"/>
              <a:cs typeface="Arial" panose="020B0604020202020204" pitchFamily="34" charset="0"/>
            </a:endParaRPr>
          </a:p>
          <a:p>
            <a:r>
              <a:rPr lang="en-US" sz="1400" dirty="0">
                <a:solidFill>
                  <a:srgbClr val="000000"/>
                </a:solidFill>
                <a:latin typeface="Arial" panose="020B0604020202020204" pitchFamily="34" charset="0"/>
                <a:cs typeface="Arial" panose="020B0604020202020204" pitchFamily="34" charset="0"/>
              </a:rPr>
              <a:t>If a plan that is maintained by a corporation that is a member of a controlled group</a:t>
            </a:r>
          </a:p>
          <a:p>
            <a:r>
              <a:rPr lang="en-US" sz="1400" dirty="0">
                <a:solidFill>
                  <a:srgbClr val="000000"/>
                </a:solidFill>
                <a:latin typeface="Arial" panose="020B0604020202020204" pitchFamily="34" charset="0"/>
                <a:cs typeface="Arial" panose="020B0604020202020204" pitchFamily="34" charset="0"/>
              </a:rPr>
              <a:t>and other employers outside of the control group, then the plan would be a MEP.</a:t>
            </a:r>
            <a:endParaRPr lang="en-US" sz="1400" dirty="0">
              <a:latin typeface="Arial" panose="020B0604020202020204" pitchFamily="34" charset="0"/>
              <a:cs typeface="Arial" panose="020B0604020202020204" pitchFamily="34" charset="0"/>
            </a:endParaRPr>
          </a:p>
        </p:txBody>
      </p:sp>
      <p:sp>
        <p:nvSpPr>
          <p:cNvPr id="12" name="Content Placeholder 8"/>
          <p:cNvSpPr txBox="1">
            <a:spLocks/>
          </p:cNvSpPr>
          <p:nvPr/>
        </p:nvSpPr>
        <p:spPr>
          <a:xfrm>
            <a:off x="1752599" y="5414762"/>
            <a:ext cx="8292662" cy="541989"/>
          </a:xfrm>
          <a:prstGeom prst="rect">
            <a:avLst/>
          </a:prstGeom>
        </p:spPr>
        <p:txBody>
          <a:bodyPr>
            <a:noAutofit/>
          </a:bodyPr>
          <a:lstStyle>
            <a:lvl1pPr marL="228600" indent="-228600" algn="l" defTabSz="457200" rtl="0" eaLnBrk="1" latinLnBrk="0" hangingPunct="1">
              <a:spcBef>
                <a:spcPts val="0"/>
              </a:spcBef>
              <a:spcAft>
                <a:spcPts val="900"/>
              </a:spcAft>
              <a:buClr>
                <a:schemeClr val="accent2"/>
              </a:buClr>
              <a:buFont typeface="Arial"/>
              <a:buChar char="•"/>
              <a:defRPr sz="1600" kern="1200">
                <a:solidFill>
                  <a:schemeClr val="tx2"/>
                </a:solidFill>
                <a:latin typeface="+mn-lt"/>
                <a:ea typeface="+mn-ea"/>
                <a:cs typeface="Times New Roman"/>
              </a:defRPr>
            </a:lvl1pPr>
            <a:lvl2pPr marL="461963" indent="-230188" algn="l" defTabSz="457200" rtl="0" eaLnBrk="1" latinLnBrk="0" hangingPunct="1">
              <a:spcBef>
                <a:spcPts val="0"/>
              </a:spcBef>
              <a:spcAft>
                <a:spcPts val="900"/>
              </a:spcAft>
              <a:buClr>
                <a:schemeClr val="accent2"/>
              </a:buClr>
              <a:buFont typeface="Arial"/>
              <a:buChar char="–"/>
              <a:defRPr sz="1400" kern="1200">
                <a:solidFill>
                  <a:schemeClr val="tx2"/>
                </a:solidFill>
                <a:latin typeface="+mn-lt"/>
                <a:ea typeface="+mn-ea"/>
                <a:cs typeface="Times New Roman"/>
              </a:defRPr>
            </a:lvl2pPr>
            <a:lvl3pPr marL="684213" indent="-230188" algn="l" defTabSz="457200" rtl="0" eaLnBrk="1" latinLnBrk="0" hangingPunct="1">
              <a:spcBef>
                <a:spcPts val="0"/>
              </a:spcBef>
              <a:spcAft>
                <a:spcPts val="900"/>
              </a:spcAft>
              <a:buClr>
                <a:schemeClr val="accent2"/>
              </a:buClr>
              <a:buFont typeface="Wingdings" panose="05000000000000000000" pitchFamily="2" charset="2"/>
              <a:buChar char="§"/>
              <a:defRPr sz="1300" kern="1200">
                <a:solidFill>
                  <a:schemeClr val="tx2"/>
                </a:solidFill>
                <a:latin typeface="+mn-lt"/>
                <a:ea typeface="+mn-ea"/>
                <a:cs typeface="Times New Roman"/>
              </a:defRPr>
            </a:lvl3pPr>
            <a:lvl4pPr marL="914400" indent="-223838" algn="l" defTabSz="457200" rtl="0" eaLnBrk="1" latinLnBrk="0" hangingPunct="1">
              <a:spcBef>
                <a:spcPts val="0"/>
              </a:spcBef>
              <a:spcAft>
                <a:spcPts val="900"/>
              </a:spcAft>
              <a:buClr>
                <a:schemeClr val="accent2"/>
              </a:buClr>
              <a:buFont typeface="Arial"/>
              <a:buChar char="–"/>
              <a:defRPr lang="en-US" sz="1300" kern="1200" dirty="0">
                <a:solidFill>
                  <a:schemeClr val="tx2"/>
                </a:solidFill>
                <a:latin typeface="+mn-lt"/>
                <a:ea typeface="+mn-ea"/>
                <a:cs typeface="Times New Roman"/>
              </a:defRPr>
            </a:lvl4pPr>
            <a:lvl5pPr marL="1143000" indent="-223838" algn="l" defTabSz="457200" rtl="0" eaLnBrk="1" latinLnBrk="0" hangingPunct="1">
              <a:spcBef>
                <a:spcPts val="0"/>
              </a:spcBef>
              <a:spcAft>
                <a:spcPts val="900"/>
              </a:spcAft>
              <a:buClr>
                <a:schemeClr val="accent2"/>
              </a:buClr>
              <a:buFont typeface="Arial" panose="020B0604020202020204" pitchFamily="34" charset="0"/>
              <a:buChar char="–"/>
              <a:defRPr sz="1300" kern="1200">
                <a:solidFill>
                  <a:schemeClr val="tx2"/>
                </a:solidFill>
                <a:latin typeface="+mn-lt"/>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b="1" dirty="0">
                <a:solidFill>
                  <a:schemeClr val="accent2"/>
                </a:solidFill>
              </a:rPr>
              <a:t>How many Form 5500s get filed for a MEP?</a:t>
            </a:r>
            <a:endParaRPr lang="en-US" sz="1800" b="1" dirty="0"/>
          </a:p>
          <a:p>
            <a:pPr marL="0" indent="0">
              <a:buNone/>
            </a:pPr>
            <a:endParaRPr lang="en-US" sz="1800" b="1" dirty="0"/>
          </a:p>
          <a:p>
            <a:pPr marL="0" indent="0">
              <a:buNone/>
            </a:pPr>
            <a:r>
              <a:rPr lang="en-US" sz="1800" b="1" dirty="0"/>
              <a:t> </a:t>
            </a:r>
          </a:p>
          <a:p>
            <a:pPr marL="0" indent="0">
              <a:buNone/>
            </a:pPr>
            <a:endParaRPr lang="en-US" sz="1800" dirty="0"/>
          </a:p>
          <a:p>
            <a:pPr marL="0" indent="0">
              <a:buNone/>
            </a:pPr>
            <a:endParaRPr lang="en-US" sz="1800" dirty="0"/>
          </a:p>
        </p:txBody>
      </p:sp>
      <p:sp>
        <p:nvSpPr>
          <p:cNvPr id="13" name="Rectangle 12"/>
          <p:cNvSpPr/>
          <p:nvPr/>
        </p:nvSpPr>
        <p:spPr>
          <a:xfrm>
            <a:off x="1752599" y="5825795"/>
            <a:ext cx="8506326" cy="523220"/>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A MEP is considered to be a single plan for ERISA’s reporting purposes and therefore only one Form 5500 needs to be filed.</a:t>
            </a:r>
          </a:p>
        </p:txBody>
      </p:sp>
      <p:sp>
        <p:nvSpPr>
          <p:cNvPr id="5" name="TextBox 4">
            <a:extLst>
              <a:ext uri="{FF2B5EF4-FFF2-40B4-BE49-F238E27FC236}">
                <a16:creationId xmlns:a16="http://schemas.microsoft.com/office/drawing/2014/main" id="{5171E0EF-0AF2-A826-D9DB-501921CF566F}"/>
              </a:ext>
            </a:extLst>
          </p:cNvPr>
          <p:cNvSpPr txBox="1"/>
          <p:nvPr/>
        </p:nvSpPr>
        <p:spPr>
          <a:xfrm>
            <a:off x="5393802" y="6463217"/>
            <a:ext cx="6597569" cy="369332"/>
          </a:xfrm>
          <a:prstGeom prst="rect">
            <a:avLst/>
          </a:prstGeom>
          <a:solidFill>
            <a:schemeClr val="bg1"/>
          </a:solidFill>
        </p:spPr>
        <p:txBody>
          <a:bodyPr wrap="square" rtlCol="0">
            <a:spAutoFit/>
          </a:bodyPr>
          <a:lstStyle/>
          <a:p>
            <a:endParaRPr lang="en-US" dirty="0"/>
          </a:p>
        </p:txBody>
      </p:sp>
      <p:sp>
        <p:nvSpPr>
          <p:cNvPr id="3" name="Marcador de pie de página 5">
            <a:extLst>
              <a:ext uri="{FF2B5EF4-FFF2-40B4-BE49-F238E27FC236}">
                <a16:creationId xmlns:a16="http://schemas.microsoft.com/office/drawing/2014/main" id="{1A161CEE-B1FA-86CF-11FE-D243EBEA443A}"/>
              </a:ext>
            </a:extLst>
          </p:cNvPr>
          <p:cNvSpPr txBox="1">
            <a:spLocks/>
          </p:cNvSpPr>
          <p:nvPr/>
        </p:nvSpPr>
        <p:spPr>
          <a:xfrm>
            <a:off x="3104459" y="6575394"/>
            <a:ext cx="4734384" cy="307776"/>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cs typeface="Arial" panose="020B0604020202020204" pitchFamily="34" charset="0"/>
              </a:rPr>
              <a:t>For Institutional Use Only. Not for Public Distribution. ©2026 ARTHUR J. GALLAGHER &amp; CO.</a:t>
            </a:r>
          </a:p>
        </p:txBody>
      </p:sp>
    </p:spTree>
    <p:extLst>
      <p:ext uri="{BB962C8B-B14F-4D97-AF65-F5344CB8AC3E}">
        <p14:creationId xmlns:p14="http://schemas.microsoft.com/office/powerpoint/2010/main" val="3794707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752600" y="457200"/>
            <a:ext cx="6486832" cy="702860"/>
          </a:xfrm>
        </p:spPr>
        <p:txBody>
          <a:bodyPr>
            <a:normAutofit fontScale="90000"/>
          </a:bodyPr>
          <a:lstStyle/>
          <a:p>
            <a:r>
              <a:rPr lang="en-US" dirty="0"/>
              <a:t>What is a Pooled Employer Plan (PEP)?</a:t>
            </a:r>
          </a:p>
        </p:txBody>
      </p:sp>
      <p:sp>
        <p:nvSpPr>
          <p:cNvPr id="11" name="Rectangle 10"/>
          <p:cNvSpPr/>
          <p:nvPr/>
        </p:nvSpPr>
        <p:spPr>
          <a:xfrm>
            <a:off x="1752601" y="1288135"/>
            <a:ext cx="8410433" cy="5232202"/>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Completely unrelated entities, with no common nexus, can participate together in a single PEP. A Pooled Employer Plan is defined as a defined contribution plan that:</a:t>
            </a: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Is designed to benefit employees of two or more employers, including unrelated employers;</a:t>
            </a: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Is either qualified under Code section 401(a) (such as a 401(k) or profit-sharing plan) or IRA-based under section 408; and</a:t>
            </a: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Has designated a Pooled Plan Provider (PPP) to act as the named fiduciary.</a:t>
            </a:r>
          </a:p>
          <a:p>
            <a:endParaRPr lang="en-US" sz="1400" dirty="0">
              <a:solidFill>
                <a:srgbClr val="000000"/>
              </a:solidFill>
              <a:latin typeface="Arial" panose="020B0604020202020204" pitchFamily="34" charset="0"/>
              <a:cs typeface="Arial" panose="020B0604020202020204" pitchFamily="34" charset="0"/>
            </a:endParaRPr>
          </a:p>
          <a:p>
            <a:r>
              <a:rPr lang="en-US" b="1" dirty="0">
                <a:solidFill>
                  <a:schemeClr val="accent2"/>
                </a:solidFill>
                <a:latin typeface="Arial" panose="020B0604020202020204" pitchFamily="34" charset="0"/>
                <a:cs typeface="Arial" panose="020B0604020202020204" pitchFamily="34" charset="0"/>
              </a:rPr>
              <a:t>Who is the PEP sponsor?</a:t>
            </a:r>
          </a:p>
          <a:p>
            <a:r>
              <a:rPr lang="en-US" sz="1400" dirty="0">
                <a:solidFill>
                  <a:srgbClr val="000000"/>
                </a:solidFill>
                <a:latin typeface="Arial" panose="020B0604020202020204" pitchFamily="34" charset="0"/>
                <a:cs typeface="Arial" panose="020B0604020202020204" pitchFamily="34" charset="0"/>
              </a:rPr>
              <a:t>As the named fiduciary, the PPP is sponsors the plan, and designates one or more trustees, investment managers and other service providers. PPPs must complete a DOL filing and oversee the administration of the plan.</a:t>
            </a:r>
          </a:p>
          <a:p>
            <a:endParaRPr lang="en-US" sz="1400" dirty="0">
              <a:solidFill>
                <a:srgbClr val="000000"/>
              </a:solidFill>
              <a:latin typeface="Arial" panose="020B0604020202020204" pitchFamily="34" charset="0"/>
              <a:cs typeface="Arial" panose="020B0604020202020204" pitchFamily="34" charset="0"/>
            </a:endParaRPr>
          </a:p>
          <a:p>
            <a:r>
              <a:rPr lang="en-US" sz="1400" dirty="0">
                <a:solidFill>
                  <a:srgbClr val="000000"/>
                </a:solidFill>
                <a:latin typeface="Arial" panose="020B0604020202020204" pitchFamily="34" charset="0"/>
                <a:cs typeface="Arial" panose="020B0604020202020204" pitchFamily="34" charset="0"/>
              </a:rPr>
              <a:t>Because the PPP administers the plan, the employer limits responsibility for many fiduciary exposures and compliance matters (including ongoing maintenance of the plan document). The employer retains some responsibilities, such as the duty to correctly withhold elective deferrals and timely deposit them.</a:t>
            </a:r>
          </a:p>
          <a:p>
            <a:endParaRPr lang="en-US" sz="1400" dirty="0">
              <a:solidFill>
                <a:srgbClr val="000000"/>
              </a:solidFill>
              <a:latin typeface="Arial" panose="020B0604020202020204" pitchFamily="34" charset="0"/>
              <a:cs typeface="Arial" panose="020B0604020202020204" pitchFamily="34" charset="0"/>
            </a:endParaRPr>
          </a:p>
          <a:p>
            <a:r>
              <a:rPr lang="en-US" b="1" dirty="0">
                <a:solidFill>
                  <a:schemeClr val="accent2"/>
                </a:solidFill>
                <a:latin typeface="Arial" panose="020B0604020202020204" pitchFamily="34" charset="0"/>
                <a:cs typeface="Arial" panose="020B0604020202020204" pitchFamily="34" charset="0"/>
              </a:rPr>
              <a:t>What companies can be in the PEP?</a:t>
            </a:r>
            <a:endParaRPr lang="en-US" dirty="0">
              <a:solidFill>
                <a:schemeClr val="accent2"/>
              </a:solidFill>
              <a:latin typeface="Arial" panose="020B0604020202020204" pitchFamily="34" charset="0"/>
              <a:cs typeface="Arial" panose="020B0604020202020204" pitchFamily="34" charset="0"/>
            </a:endParaRPr>
          </a:p>
          <a:p>
            <a:r>
              <a:rPr lang="en-US" sz="1400" dirty="0">
                <a:solidFill>
                  <a:srgbClr val="000000"/>
                </a:solidFill>
                <a:latin typeface="Arial" panose="020B0604020202020204" pitchFamily="34" charset="0"/>
                <a:cs typeface="Arial" panose="020B0604020202020204" pitchFamily="34" charset="0"/>
              </a:rPr>
              <a:t>Completely unrelated companies can participate together in a PEP. There are no requirements that the companies within the PEP have any relation whatsoever.</a:t>
            </a:r>
          </a:p>
          <a:p>
            <a:endParaRPr lang="en-US" sz="1400" dirty="0">
              <a:solidFill>
                <a:srgbClr val="000000"/>
              </a:solidFill>
              <a:latin typeface="Arial" panose="020B0604020202020204" pitchFamily="34" charset="0"/>
              <a:cs typeface="Arial" panose="020B0604020202020204" pitchFamily="34" charset="0"/>
            </a:endParaRPr>
          </a:p>
          <a:p>
            <a:r>
              <a:rPr lang="en-US" b="1" dirty="0">
                <a:solidFill>
                  <a:schemeClr val="accent2"/>
                </a:solidFill>
                <a:latin typeface="Arial" panose="020B0604020202020204" pitchFamily="34" charset="0"/>
                <a:cs typeface="Arial" panose="020B0604020202020204" pitchFamily="34" charset="0"/>
              </a:rPr>
              <a:t>How many Form 5500s get filed for a PEP?</a:t>
            </a:r>
            <a:endParaRPr lang="en-US" dirty="0">
              <a:solidFill>
                <a:srgbClr val="000000"/>
              </a:solidFill>
              <a:latin typeface="Arial" panose="020B0604020202020204" pitchFamily="34" charset="0"/>
              <a:cs typeface="Arial" panose="020B0604020202020204" pitchFamily="34" charset="0"/>
            </a:endParaRPr>
          </a:p>
          <a:p>
            <a:r>
              <a:rPr lang="en-US" sz="1400" dirty="0">
                <a:solidFill>
                  <a:srgbClr val="000000"/>
                </a:solidFill>
                <a:latin typeface="Arial" panose="020B0604020202020204" pitchFamily="34" charset="0"/>
                <a:cs typeface="Arial" panose="020B0604020202020204" pitchFamily="34" charset="0"/>
              </a:rPr>
              <a:t>A PEP is considered to be a single plan for ERISA’s reporting purposes and therefore only one Form 5500 needs to be filed.</a:t>
            </a:r>
            <a:endParaRPr lang="en-US" sz="14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0A13BF0-82A7-A29B-7488-2644831E2414}"/>
              </a:ext>
            </a:extLst>
          </p:cNvPr>
          <p:cNvSpPr txBox="1"/>
          <p:nvPr/>
        </p:nvSpPr>
        <p:spPr>
          <a:xfrm>
            <a:off x="5393802" y="6463217"/>
            <a:ext cx="6597569" cy="369332"/>
          </a:xfrm>
          <a:prstGeom prst="rect">
            <a:avLst/>
          </a:prstGeom>
          <a:solidFill>
            <a:schemeClr val="bg1"/>
          </a:solidFill>
        </p:spPr>
        <p:txBody>
          <a:bodyPr wrap="square" rtlCol="0">
            <a:spAutoFit/>
          </a:bodyPr>
          <a:lstStyle/>
          <a:p>
            <a:endParaRPr lang="en-US" dirty="0"/>
          </a:p>
        </p:txBody>
      </p:sp>
      <p:sp>
        <p:nvSpPr>
          <p:cNvPr id="5" name="Marcador de pie de página 5">
            <a:extLst>
              <a:ext uri="{FF2B5EF4-FFF2-40B4-BE49-F238E27FC236}">
                <a16:creationId xmlns:a16="http://schemas.microsoft.com/office/drawing/2014/main" id="{603A0611-D8DB-447B-B111-0B077E255115}"/>
              </a:ext>
            </a:extLst>
          </p:cNvPr>
          <p:cNvSpPr txBox="1">
            <a:spLocks/>
          </p:cNvSpPr>
          <p:nvPr/>
        </p:nvSpPr>
        <p:spPr>
          <a:xfrm>
            <a:off x="3104459" y="6575394"/>
            <a:ext cx="4734384" cy="307776"/>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cs typeface="Arial" panose="020B0604020202020204" pitchFamily="34" charset="0"/>
              </a:rPr>
              <a:t>For Institutional Use Only. Not for Public Distribution. ©2026 ARTHUR J. GALLAGHER &amp; CO.</a:t>
            </a:r>
          </a:p>
        </p:txBody>
      </p:sp>
    </p:spTree>
    <p:extLst>
      <p:ext uri="{BB962C8B-B14F-4D97-AF65-F5344CB8AC3E}">
        <p14:creationId xmlns:p14="http://schemas.microsoft.com/office/powerpoint/2010/main" val="4057434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1752600" y="1287902"/>
            <a:ext cx="7772400" cy="411480"/>
          </a:xfrm>
        </p:spPr>
        <p:txBody>
          <a:bodyPr/>
          <a:lstStyle/>
          <a:p>
            <a:r>
              <a:rPr lang="en-US" dirty="0"/>
              <a:t>Is the decision to enter adopt a plan a fiduciary decision? </a:t>
            </a:r>
          </a:p>
        </p:txBody>
      </p:sp>
      <p:sp>
        <p:nvSpPr>
          <p:cNvPr id="6" name="Title 5"/>
          <p:cNvSpPr>
            <a:spLocks noGrp="1"/>
          </p:cNvSpPr>
          <p:nvPr>
            <p:ph type="title"/>
          </p:nvPr>
        </p:nvSpPr>
        <p:spPr>
          <a:xfrm>
            <a:off x="1565787" y="403479"/>
            <a:ext cx="5943600" cy="702860"/>
          </a:xfrm>
        </p:spPr>
        <p:txBody>
          <a:bodyPr/>
          <a:lstStyle/>
          <a:p>
            <a:r>
              <a:rPr lang="en-US" dirty="0"/>
              <a:t>Fiduciary Considerations</a:t>
            </a:r>
          </a:p>
        </p:txBody>
      </p:sp>
      <p:sp>
        <p:nvSpPr>
          <p:cNvPr id="9" name="Rectangle 8"/>
          <p:cNvSpPr/>
          <p:nvPr/>
        </p:nvSpPr>
        <p:spPr>
          <a:xfrm>
            <a:off x="1752600" y="1699382"/>
            <a:ext cx="8410433" cy="523220"/>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No. The decision to adopt a SEP is a settlor function. Similarly, the decision to enter into a MEP or PEP is a settlor function. However, choosing which MEP or PEP to join is a fiduciary function.  </a:t>
            </a:r>
          </a:p>
        </p:txBody>
      </p:sp>
      <p:sp>
        <p:nvSpPr>
          <p:cNvPr id="10" name="Text Placeholder 6"/>
          <p:cNvSpPr txBox="1">
            <a:spLocks/>
          </p:cNvSpPr>
          <p:nvPr/>
        </p:nvSpPr>
        <p:spPr>
          <a:xfrm>
            <a:off x="1752598" y="2557609"/>
            <a:ext cx="9161060" cy="492343"/>
          </a:xfrm>
          <a:prstGeom prst="rect">
            <a:avLst/>
          </a:prstGeom>
        </p:spPr>
        <p:txBody>
          <a:bodyPr vert="horz" lIns="91440" tIns="45720" rIns="91440" bIns="45720" rtlCol="0">
            <a:noAutofit/>
          </a:bodyPr>
          <a:lstStyle>
            <a:lvl1pPr marL="228600" indent="-228600" algn="l" defTabSz="457200" rtl="0" eaLnBrk="1" latinLnBrk="0" hangingPunct="1">
              <a:spcBef>
                <a:spcPts val="0"/>
              </a:spcBef>
              <a:spcAft>
                <a:spcPts val="900"/>
              </a:spcAft>
              <a:buClr>
                <a:schemeClr val="accent2"/>
              </a:buClr>
              <a:buFont typeface="Arial"/>
              <a:buNone/>
              <a:defRPr lang="en-US" sz="1800" b="1" kern="1200" dirty="0">
                <a:solidFill>
                  <a:schemeClr val="accent2"/>
                </a:solidFill>
                <a:latin typeface="+mj-lt"/>
                <a:ea typeface="+mn-ea"/>
                <a:cs typeface="Times New Roman"/>
              </a:defRPr>
            </a:lvl1pPr>
            <a:lvl2pPr marL="461963" indent="-230188" algn="l" defTabSz="457200" rtl="0" eaLnBrk="1" latinLnBrk="0" hangingPunct="1">
              <a:spcBef>
                <a:spcPts val="0"/>
              </a:spcBef>
              <a:spcAft>
                <a:spcPts val="900"/>
              </a:spcAft>
              <a:buClr>
                <a:schemeClr val="accent2"/>
              </a:buClr>
              <a:buFont typeface="Arial"/>
              <a:buChar char="–"/>
              <a:defRPr sz="1400" kern="1200">
                <a:solidFill>
                  <a:schemeClr val="tx2"/>
                </a:solidFill>
                <a:latin typeface="+mn-lt"/>
                <a:ea typeface="+mn-ea"/>
                <a:cs typeface="Times New Roman"/>
              </a:defRPr>
            </a:lvl2pPr>
            <a:lvl3pPr marL="684213" indent="-230188" algn="l" defTabSz="457200" rtl="0" eaLnBrk="1" latinLnBrk="0" hangingPunct="1">
              <a:spcBef>
                <a:spcPts val="0"/>
              </a:spcBef>
              <a:spcAft>
                <a:spcPts val="900"/>
              </a:spcAft>
              <a:buClr>
                <a:schemeClr val="accent2"/>
              </a:buClr>
              <a:buFont typeface="Wingdings" panose="05000000000000000000" pitchFamily="2" charset="2"/>
              <a:buChar char="§"/>
              <a:defRPr sz="1300" kern="1200">
                <a:solidFill>
                  <a:schemeClr val="tx2"/>
                </a:solidFill>
                <a:latin typeface="+mn-lt"/>
                <a:ea typeface="+mn-ea"/>
                <a:cs typeface="Times New Roman"/>
              </a:defRPr>
            </a:lvl3pPr>
            <a:lvl4pPr marL="914400" indent="-223838" algn="l" defTabSz="457200" rtl="0" eaLnBrk="1" latinLnBrk="0" hangingPunct="1">
              <a:spcBef>
                <a:spcPts val="0"/>
              </a:spcBef>
              <a:spcAft>
                <a:spcPts val="900"/>
              </a:spcAft>
              <a:buClr>
                <a:schemeClr val="accent2"/>
              </a:buClr>
              <a:buFont typeface="Arial"/>
              <a:buChar char="–"/>
              <a:defRPr lang="en-US" sz="1300" kern="1200" dirty="0">
                <a:solidFill>
                  <a:schemeClr val="tx2"/>
                </a:solidFill>
                <a:latin typeface="+mn-lt"/>
                <a:ea typeface="+mn-ea"/>
                <a:cs typeface="Times New Roman"/>
              </a:defRPr>
            </a:lvl4pPr>
            <a:lvl5pPr marL="1143000" indent="-223838" algn="l" defTabSz="457200" rtl="0" eaLnBrk="1" latinLnBrk="0" hangingPunct="1">
              <a:spcBef>
                <a:spcPts val="0"/>
              </a:spcBef>
              <a:spcAft>
                <a:spcPts val="900"/>
              </a:spcAft>
              <a:buClr>
                <a:schemeClr val="accent2"/>
              </a:buClr>
              <a:buFont typeface="Arial" panose="020B0604020202020204" pitchFamily="34" charset="0"/>
              <a:buChar char="–"/>
              <a:defRPr sz="1300" kern="1200">
                <a:solidFill>
                  <a:schemeClr val="tx2"/>
                </a:solidFill>
                <a:latin typeface="+mn-lt"/>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Are there ongoing fiduciary obligations for a participating employer in a SEP?</a:t>
            </a:r>
          </a:p>
        </p:txBody>
      </p:sp>
      <p:sp>
        <p:nvSpPr>
          <p:cNvPr id="11" name="Rectangle 10"/>
          <p:cNvSpPr/>
          <p:nvPr/>
        </p:nvSpPr>
        <p:spPr>
          <a:xfrm>
            <a:off x="1752601" y="2920735"/>
            <a:ext cx="8410433" cy="3754874"/>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Yes.  Employers in a SEP have ongoing fiduciary obligations relating to investments and administration of the plan.</a:t>
            </a: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Who is named as the plan administrator or named fiduciary: </a:t>
            </a:r>
            <a:r>
              <a:rPr lang="en-US" sz="1400" dirty="0">
                <a:solidFill>
                  <a:srgbClr val="000000"/>
                </a:solidFill>
                <a:latin typeface="Arial" panose="020B0604020202020204" pitchFamily="34" charset="0"/>
                <a:cs typeface="Arial" panose="020B0604020202020204" pitchFamily="34" charset="0"/>
              </a:rPr>
              <a:t>The sponsor of a SEP can delegate investment and administrative duties to a person or committee. Creating a governance structure can reduce the fiduciary liability exposure for officers and the board. However, because the plan sponsor typically indemnifies SEP fiduciaries for any losses, the employer potentially maintains much of the fiduciary liability.</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Ongoing monitoring of SEP fiduciaries: </a:t>
            </a:r>
            <a:r>
              <a:rPr lang="en-US" sz="1400" dirty="0">
                <a:solidFill>
                  <a:srgbClr val="000000"/>
                </a:solidFill>
                <a:latin typeface="Arial" panose="020B0604020202020204" pitchFamily="34" charset="0"/>
                <a:cs typeface="Arial" panose="020B0604020202020204" pitchFamily="34" charset="0"/>
              </a:rPr>
              <a:t>The plan sponsor must prudently select any named fiduciaries or committee members.  Additionally, once the plan sponsor has selected the plan fiduciaries, it must monitor their performance on an ongoing basis. Participating employers generally do not have control over selection of the fiduciaries or committee.</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Who selects Investment for the participants</a:t>
            </a:r>
            <a:r>
              <a:rPr lang="en-US" sz="1400" dirty="0">
                <a:solidFill>
                  <a:srgbClr val="000000"/>
                </a:solidFill>
                <a:latin typeface="Arial" panose="020B0604020202020204" pitchFamily="34" charset="0"/>
                <a:cs typeface="Arial" panose="020B0604020202020204" pitchFamily="34" charset="0"/>
              </a:rPr>
              <a:t>: This will typically be left to the administrative committee. Larger plans sometimes set up an investment committee (separate from the administrative committee), or hire a 3(38) investment manager. </a:t>
            </a: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03B0070-6F68-2418-BBDD-2CE3F7552A4B}"/>
              </a:ext>
            </a:extLst>
          </p:cNvPr>
          <p:cNvSpPr txBox="1"/>
          <p:nvPr/>
        </p:nvSpPr>
        <p:spPr>
          <a:xfrm>
            <a:off x="5393802" y="6463217"/>
            <a:ext cx="6597569" cy="369332"/>
          </a:xfrm>
          <a:prstGeom prst="rect">
            <a:avLst/>
          </a:prstGeom>
          <a:solidFill>
            <a:schemeClr val="bg1"/>
          </a:solidFill>
        </p:spPr>
        <p:txBody>
          <a:bodyPr wrap="square" rtlCol="0">
            <a:spAutoFit/>
          </a:bodyPr>
          <a:lstStyle/>
          <a:p>
            <a:endParaRPr lang="en-US" dirty="0"/>
          </a:p>
        </p:txBody>
      </p:sp>
      <p:sp>
        <p:nvSpPr>
          <p:cNvPr id="3" name="Marcador de pie de página 5">
            <a:extLst>
              <a:ext uri="{FF2B5EF4-FFF2-40B4-BE49-F238E27FC236}">
                <a16:creationId xmlns:a16="http://schemas.microsoft.com/office/drawing/2014/main" id="{53F0753C-8093-C59B-9EF5-662365E5D390}"/>
              </a:ext>
            </a:extLst>
          </p:cNvPr>
          <p:cNvSpPr txBox="1">
            <a:spLocks/>
          </p:cNvSpPr>
          <p:nvPr/>
        </p:nvSpPr>
        <p:spPr>
          <a:xfrm>
            <a:off x="3104459" y="6575394"/>
            <a:ext cx="4734384" cy="307776"/>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cs typeface="Arial" panose="020B0604020202020204" pitchFamily="34" charset="0"/>
              </a:rPr>
              <a:t>For Institutional Use Only. Not for Public Distribution. ©2026 ARTHUR J. GALLAGHER &amp; CO.</a:t>
            </a:r>
          </a:p>
        </p:txBody>
      </p:sp>
    </p:spTree>
    <p:extLst>
      <p:ext uri="{BB962C8B-B14F-4D97-AF65-F5344CB8AC3E}">
        <p14:creationId xmlns:p14="http://schemas.microsoft.com/office/powerpoint/2010/main" val="401835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752600" y="457200"/>
            <a:ext cx="5943600" cy="702860"/>
          </a:xfrm>
        </p:spPr>
        <p:txBody>
          <a:bodyPr/>
          <a:lstStyle/>
          <a:p>
            <a:r>
              <a:rPr lang="en-US" dirty="0"/>
              <a:t>Fiduciary Considerations</a:t>
            </a:r>
          </a:p>
        </p:txBody>
      </p:sp>
      <p:sp>
        <p:nvSpPr>
          <p:cNvPr id="10" name="Text Placeholder 6"/>
          <p:cNvSpPr txBox="1">
            <a:spLocks/>
          </p:cNvSpPr>
          <p:nvPr/>
        </p:nvSpPr>
        <p:spPr>
          <a:xfrm>
            <a:off x="1752600" y="1268505"/>
            <a:ext cx="9161060" cy="492343"/>
          </a:xfrm>
          <a:prstGeom prst="rect">
            <a:avLst/>
          </a:prstGeom>
        </p:spPr>
        <p:txBody>
          <a:bodyPr vert="horz" lIns="91440" tIns="45720" rIns="91440" bIns="45720" rtlCol="0">
            <a:noAutofit/>
          </a:bodyPr>
          <a:lstStyle>
            <a:lvl1pPr marL="228600" indent="-228600" algn="l" defTabSz="457200" rtl="0" eaLnBrk="1" latinLnBrk="0" hangingPunct="1">
              <a:spcBef>
                <a:spcPts val="0"/>
              </a:spcBef>
              <a:spcAft>
                <a:spcPts val="900"/>
              </a:spcAft>
              <a:buClr>
                <a:schemeClr val="accent2"/>
              </a:buClr>
              <a:buFont typeface="Arial"/>
              <a:buNone/>
              <a:defRPr lang="en-US" sz="1800" b="1" kern="1200" dirty="0">
                <a:solidFill>
                  <a:schemeClr val="accent2"/>
                </a:solidFill>
                <a:latin typeface="+mj-lt"/>
                <a:ea typeface="+mn-ea"/>
                <a:cs typeface="Times New Roman"/>
              </a:defRPr>
            </a:lvl1pPr>
            <a:lvl2pPr marL="461963" indent="-230188" algn="l" defTabSz="457200" rtl="0" eaLnBrk="1" latinLnBrk="0" hangingPunct="1">
              <a:spcBef>
                <a:spcPts val="0"/>
              </a:spcBef>
              <a:spcAft>
                <a:spcPts val="900"/>
              </a:spcAft>
              <a:buClr>
                <a:schemeClr val="accent2"/>
              </a:buClr>
              <a:buFont typeface="Arial"/>
              <a:buChar char="–"/>
              <a:defRPr sz="1400" kern="1200">
                <a:solidFill>
                  <a:schemeClr val="tx2"/>
                </a:solidFill>
                <a:latin typeface="+mn-lt"/>
                <a:ea typeface="+mn-ea"/>
                <a:cs typeface="Times New Roman"/>
              </a:defRPr>
            </a:lvl2pPr>
            <a:lvl3pPr marL="684213" indent="-230188" algn="l" defTabSz="457200" rtl="0" eaLnBrk="1" latinLnBrk="0" hangingPunct="1">
              <a:spcBef>
                <a:spcPts val="0"/>
              </a:spcBef>
              <a:spcAft>
                <a:spcPts val="900"/>
              </a:spcAft>
              <a:buClr>
                <a:schemeClr val="accent2"/>
              </a:buClr>
              <a:buFont typeface="Wingdings" panose="05000000000000000000" pitchFamily="2" charset="2"/>
              <a:buChar char="§"/>
              <a:defRPr sz="1300" kern="1200">
                <a:solidFill>
                  <a:schemeClr val="tx2"/>
                </a:solidFill>
                <a:latin typeface="+mn-lt"/>
                <a:ea typeface="+mn-ea"/>
                <a:cs typeface="Times New Roman"/>
              </a:defRPr>
            </a:lvl3pPr>
            <a:lvl4pPr marL="914400" indent="-223838" algn="l" defTabSz="457200" rtl="0" eaLnBrk="1" latinLnBrk="0" hangingPunct="1">
              <a:spcBef>
                <a:spcPts val="0"/>
              </a:spcBef>
              <a:spcAft>
                <a:spcPts val="900"/>
              </a:spcAft>
              <a:buClr>
                <a:schemeClr val="accent2"/>
              </a:buClr>
              <a:buFont typeface="Arial"/>
              <a:buChar char="–"/>
              <a:defRPr lang="en-US" sz="1300" kern="1200" dirty="0">
                <a:solidFill>
                  <a:schemeClr val="tx2"/>
                </a:solidFill>
                <a:latin typeface="+mn-lt"/>
                <a:ea typeface="+mn-ea"/>
                <a:cs typeface="Times New Roman"/>
              </a:defRPr>
            </a:lvl4pPr>
            <a:lvl5pPr marL="1143000" indent="-223838" algn="l" defTabSz="457200" rtl="0" eaLnBrk="1" latinLnBrk="0" hangingPunct="1">
              <a:spcBef>
                <a:spcPts val="0"/>
              </a:spcBef>
              <a:spcAft>
                <a:spcPts val="900"/>
              </a:spcAft>
              <a:buClr>
                <a:schemeClr val="accent2"/>
              </a:buClr>
              <a:buFont typeface="Arial" panose="020B0604020202020204" pitchFamily="34" charset="0"/>
              <a:buChar char="–"/>
              <a:defRPr sz="1300" kern="1200">
                <a:solidFill>
                  <a:schemeClr val="tx2"/>
                </a:solidFill>
                <a:latin typeface="+mn-lt"/>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Are there ongoing fiduciary obligations for a participating employer in a MEP?</a:t>
            </a:r>
          </a:p>
        </p:txBody>
      </p:sp>
      <p:sp>
        <p:nvSpPr>
          <p:cNvPr id="11" name="Rectangle 10"/>
          <p:cNvSpPr/>
          <p:nvPr/>
        </p:nvSpPr>
        <p:spPr>
          <a:xfrm>
            <a:off x="1752601" y="1800031"/>
            <a:ext cx="8410433" cy="4185761"/>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Yes.  The extent of fiduciary obligation depends on the flexibility of the MEP but can include:</a:t>
            </a:r>
          </a:p>
          <a:p>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Who is named as the plan administrator or named fiduciary: </a:t>
            </a:r>
            <a:r>
              <a:rPr lang="en-US" sz="1400" dirty="0">
                <a:solidFill>
                  <a:srgbClr val="000000"/>
                </a:solidFill>
                <a:latin typeface="Arial" panose="020B0604020202020204" pitchFamily="34" charset="0"/>
                <a:cs typeface="Arial" panose="020B0604020202020204" pitchFamily="34" charset="0"/>
              </a:rPr>
              <a:t>As with the SEP, the plan sponsor generally bears the responsibility of appointing the administrator and named fiduciary.</a:t>
            </a:r>
            <a:r>
              <a:rPr lang="en-US" sz="1400" b="1" dirty="0">
                <a:solidFill>
                  <a:srgbClr val="000000"/>
                </a:solidFill>
                <a:latin typeface="Arial" panose="020B0604020202020204" pitchFamily="34" charset="0"/>
                <a:cs typeface="Arial" panose="020B0604020202020204" pitchFamily="34" charset="0"/>
              </a:rPr>
              <a:t> </a:t>
            </a:r>
            <a:r>
              <a:rPr lang="en-US" sz="1400" dirty="0">
                <a:solidFill>
                  <a:srgbClr val="000000"/>
                </a:solidFill>
                <a:latin typeface="Arial" panose="020B0604020202020204" pitchFamily="34" charset="0"/>
                <a:cs typeface="Arial" panose="020B0604020202020204" pitchFamily="34" charset="0"/>
              </a:rPr>
              <a:t>If the participating employer assumes or shares in either of these functions, then that employer would have potential fiduciary duty and liability.</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Ongoing monitoring of MEP provider: </a:t>
            </a:r>
            <a:r>
              <a:rPr lang="en-US" sz="1400" dirty="0">
                <a:solidFill>
                  <a:srgbClr val="000000"/>
                </a:solidFill>
                <a:latin typeface="Arial" panose="020B0604020202020204" pitchFamily="34" charset="0"/>
                <a:cs typeface="Arial" panose="020B0604020202020204" pitchFamily="34" charset="0"/>
              </a:rPr>
              <a:t>Once participating in a MEP, the participating employer should periodically review the MEP provider, including the administration, costs and investment platform to make sure that the selected MEP continues to be a prudent retirement vehicle for its employees.</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Who selects Investment for the participants</a:t>
            </a:r>
            <a:r>
              <a:rPr lang="en-US" sz="1400" dirty="0">
                <a:solidFill>
                  <a:srgbClr val="000000"/>
                </a:solidFill>
                <a:latin typeface="Arial" panose="020B0604020202020204" pitchFamily="34" charset="0"/>
                <a:cs typeface="Arial" panose="020B0604020202020204" pitchFamily="34" charset="0"/>
              </a:rPr>
              <a:t>: This will typically be left to a fiduciary or administrative committee appointed by the primary plan sponsor as the participating employers often do not have control over the investment options offered. </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Administrative duties</a:t>
            </a:r>
            <a:r>
              <a:rPr lang="en-US" sz="1400" dirty="0">
                <a:solidFill>
                  <a:srgbClr val="000000"/>
                </a:solidFill>
                <a:latin typeface="Arial" panose="020B0604020202020204" pitchFamily="34" charset="0"/>
                <a:cs typeface="Arial" panose="020B0604020202020204" pitchFamily="34" charset="0"/>
              </a:rPr>
              <a:t>: Employers will always have certain administrative duties, such as withholding correct deferral amounts and timely depositing them in the trust.</a:t>
            </a: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457E7B88-6CDB-E187-8335-F02C8FA3BDD5}"/>
              </a:ext>
            </a:extLst>
          </p:cNvPr>
          <p:cNvSpPr txBox="1"/>
          <p:nvPr/>
        </p:nvSpPr>
        <p:spPr>
          <a:xfrm>
            <a:off x="5393802" y="6463217"/>
            <a:ext cx="6597569" cy="369332"/>
          </a:xfrm>
          <a:prstGeom prst="rect">
            <a:avLst/>
          </a:prstGeom>
          <a:solidFill>
            <a:schemeClr val="bg1"/>
          </a:solidFill>
        </p:spPr>
        <p:txBody>
          <a:bodyPr wrap="square" rtlCol="0">
            <a:spAutoFit/>
          </a:bodyPr>
          <a:lstStyle/>
          <a:p>
            <a:endParaRPr lang="en-US" dirty="0"/>
          </a:p>
        </p:txBody>
      </p:sp>
      <p:sp>
        <p:nvSpPr>
          <p:cNvPr id="3" name="Marcador de pie de página 5">
            <a:extLst>
              <a:ext uri="{FF2B5EF4-FFF2-40B4-BE49-F238E27FC236}">
                <a16:creationId xmlns:a16="http://schemas.microsoft.com/office/drawing/2014/main" id="{E8AA07B6-7C67-16CA-0B3F-10E9DD55BCE8}"/>
              </a:ext>
            </a:extLst>
          </p:cNvPr>
          <p:cNvSpPr txBox="1">
            <a:spLocks/>
          </p:cNvSpPr>
          <p:nvPr/>
        </p:nvSpPr>
        <p:spPr>
          <a:xfrm>
            <a:off x="3104459" y="6575394"/>
            <a:ext cx="4734384" cy="307776"/>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cs typeface="Arial" panose="020B0604020202020204" pitchFamily="34" charset="0"/>
              </a:rPr>
              <a:t>For Institutional Use Only. Not for Public Distribution. ©2026 ARTHUR J. GALLAGHER &amp; CO.</a:t>
            </a:r>
          </a:p>
        </p:txBody>
      </p:sp>
    </p:spTree>
    <p:extLst>
      <p:ext uri="{BB962C8B-B14F-4D97-AF65-F5344CB8AC3E}">
        <p14:creationId xmlns:p14="http://schemas.microsoft.com/office/powerpoint/2010/main" val="3554053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752600" y="457200"/>
            <a:ext cx="5943600" cy="702860"/>
          </a:xfrm>
        </p:spPr>
        <p:txBody>
          <a:bodyPr/>
          <a:lstStyle/>
          <a:p>
            <a:r>
              <a:rPr lang="en-US" dirty="0"/>
              <a:t>Fiduciary Considerations</a:t>
            </a:r>
          </a:p>
        </p:txBody>
      </p:sp>
      <p:sp>
        <p:nvSpPr>
          <p:cNvPr id="10" name="Text Placeholder 6"/>
          <p:cNvSpPr txBox="1">
            <a:spLocks/>
          </p:cNvSpPr>
          <p:nvPr/>
        </p:nvSpPr>
        <p:spPr>
          <a:xfrm>
            <a:off x="1752600" y="1405002"/>
            <a:ext cx="9161060" cy="492343"/>
          </a:xfrm>
          <a:prstGeom prst="rect">
            <a:avLst/>
          </a:prstGeom>
        </p:spPr>
        <p:txBody>
          <a:bodyPr vert="horz" lIns="91440" tIns="45720" rIns="91440" bIns="45720" rtlCol="0">
            <a:noAutofit/>
          </a:bodyPr>
          <a:lstStyle>
            <a:lvl1pPr marL="228600" indent="-228600" algn="l" defTabSz="457200" rtl="0" eaLnBrk="1" latinLnBrk="0" hangingPunct="1">
              <a:spcBef>
                <a:spcPts val="0"/>
              </a:spcBef>
              <a:spcAft>
                <a:spcPts val="900"/>
              </a:spcAft>
              <a:buClr>
                <a:schemeClr val="accent2"/>
              </a:buClr>
              <a:buFont typeface="Arial"/>
              <a:buNone/>
              <a:defRPr lang="en-US" sz="1800" b="1" kern="1200" dirty="0">
                <a:solidFill>
                  <a:schemeClr val="accent2"/>
                </a:solidFill>
                <a:latin typeface="+mj-lt"/>
                <a:ea typeface="+mn-ea"/>
                <a:cs typeface="Times New Roman"/>
              </a:defRPr>
            </a:lvl1pPr>
            <a:lvl2pPr marL="461963" indent="-230188" algn="l" defTabSz="457200" rtl="0" eaLnBrk="1" latinLnBrk="0" hangingPunct="1">
              <a:spcBef>
                <a:spcPts val="0"/>
              </a:spcBef>
              <a:spcAft>
                <a:spcPts val="900"/>
              </a:spcAft>
              <a:buClr>
                <a:schemeClr val="accent2"/>
              </a:buClr>
              <a:buFont typeface="Arial"/>
              <a:buChar char="–"/>
              <a:defRPr sz="1400" kern="1200">
                <a:solidFill>
                  <a:schemeClr val="tx2"/>
                </a:solidFill>
                <a:latin typeface="+mn-lt"/>
                <a:ea typeface="+mn-ea"/>
                <a:cs typeface="Times New Roman"/>
              </a:defRPr>
            </a:lvl2pPr>
            <a:lvl3pPr marL="684213" indent="-230188" algn="l" defTabSz="457200" rtl="0" eaLnBrk="1" latinLnBrk="0" hangingPunct="1">
              <a:spcBef>
                <a:spcPts val="0"/>
              </a:spcBef>
              <a:spcAft>
                <a:spcPts val="900"/>
              </a:spcAft>
              <a:buClr>
                <a:schemeClr val="accent2"/>
              </a:buClr>
              <a:buFont typeface="Wingdings" panose="05000000000000000000" pitchFamily="2" charset="2"/>
              <a:buChar char="§"/>
              <a:defRPr sz="1300" kern="1200">
                <a:solidFill>
                  <a:schemeClr val="tx2"/>
                </a:solidFill>
                <a:latin typeface="+mn-lt"/>
                <a:ea typeface="+mn-ea"/>
                <a:cs typeface="Times New Roman"/>
              </a:defRPr>
            </a:lvl3pPr>
            <a:lvl4pPr marL="914400" indent="-223838" algn="l" defTabSz="457200" rtl="0" eaLnBrk="1" latinLnBrk="0" hangingPunct="1">
              <a:spcBef>
                <a:spcPts val="0"/>
              </a:spcBef>
              <a:spcAft>
                <a:spcPts val="900"/>
              </a:spcAft>
              <a:buClr>
                <a:schemeClr val="accent2"/>
              </a:buClr>
              <a:buFont typeface="Arial"/>
              <a:buChar char="–"/>
              <a:defRPr lang="en-US" sz="1300" kern="1200" dirty="0">
                <a:solidFill>
                  <a:schemeClr val="tx2"/>
                </a:solidFill>
                <a:latin typeface="+mn-lt"/>
                <a:ea typeface="+mn-ea"/>
                <a:cs typeface="Times New Roman"/>
              </a:defRPr>
            </a:lvl4pPr>
            <a:lvl5pPr marL="1143000" indent="-223838" algn="l" defTabSz="457200" rtl="0" eaLnBrk="1" latinLnBrk="0" hangingPunct="1">
              <a:spcBef>
                <a:spcPts val="0"/>
              </a:spcBef>
              <a:spcAft>
                <a:spcPts val="900"/>
              </a:spcAft>
              <a:buClr>
                <a:schemeClr val="accent2"/>
              </a:buClr>
              <a:buFont typeface="Arial" panose="020B0604020202020204" pitchFamily="34" charset="0"/>
              <a:buChar char="–"/>
              <a:defRPr sz="1300" kern="1200">
                <a:solidFill>
                  <a:schemeClr val="tx2"/>
                </a:solidFill>
                <a:latin typeface="+mn-lt"/>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Are there ongoing fiduciary obligations for a participating employer in a PEP?</a:t>
            </a:r>
          </a:p>
        </p:txBody>
      </p:sp>
      <p:sp>
        <p:nvSpPr>
          <p:cNvPr id="11" name="Rectangle 10"/>
          <p:cNvSpPr/>
          <p:nvPr/>
        </p:nvSpPr>
        <p:spPr>
          <a:xfrm>
            <a:off x="1752601" y="2040071"/>
            <a:ext cx="8410433" cy="3539430"/>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Yes. The extent of fiduciary obligation may be limited, but can include:</a:t>
            </a:r>
          </a:p>
          <a:p>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Who is named as the PPP: </a:t>
            </a:r>
            <a:r>
              <a:rPr lang="en-US" sz="1400" dirty="0">
                <a:solidFill>
                  <a:srgbClr val="000000"/>
                </a:solidFill>
                <a:latin typeface="Arial" panose="020B0604020202020204" pitchFamily="34" charset="0"/>
                <a:cs typeface="Arial" panose="020B0604020202020204" pitchFamily="34" charset="0"/>
              </a:rPr>
              <a:t>The plan sponsor bears fiduciary responsibility for selecting the correct PEP, based in part upon the qualifications of the PPP. However, the PPP will select and monitor all other fiduciaries or service providers, potentially limiting the fiduciary liability of the employer.</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Ongoing monitoring of PPP: </a:t>
            </a:r>
            <a:r>
              <a:rPr lang="en-US" sz="1400" dirty="0">
                <a:solidFill>
                  <a:srgbClr val="000000"/>
                </a:solidFill>
                <a:latin typeface="Arial" panose="020B0604020202020204" pitchFamily="34" charset="0"/>
                <a:cs typeface="Arial" panose="020B0604020202020204" pitchFamily="34" charset="0"/>
              </a:rPr>
              <a:t>Once participating in a PEP, the employer should periodically review the selection of the PPP to make sure that the chosen PEP continues to be a prudent retirement vehicle for its employees.</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Who selects Investment for the participants</a:t>
            </a:r>
            <a:r>
              <a:rPr lang="en-US" sz="1400" dirty="0">
                <a:solidFill>
                  <a:srgbClr val="000000"/>
                </a:solidFill>
                <a:latin typeface="Arial" panose="020B0604020202020204" pitchFamily="34" charset="0"/>
                <a:cs typeface="Arial" panose="020B0604020202020204" pitchFamily="34" charset="0"/>
              </a:rPr>
              <a:t>: This will be left to the PPP, or an investment manager appointed by the PPP. </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Administrative duties</a:t>
            </a:r>
            <a:r>
              <a:rPr lang="en-US" sz="1400" dirty="0">
                <a:solidFill>
                  <a:srgbClr val="000000"/>
                </a:solidFill>
                <a:latin typeface="Arial" panose="020B0604020202020204" pitchFamily="34" charset="0"/>
                <a:cs typeface="Arial" panose="020B0604020202020204" pitchFamily="34" charset="0"/>
              </a:rPr>
              <a:t>: Employers will always have certain administrative duties, such as withholding correct deferral amounts and timely depositing them in the trust.</a:t>
            </a: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DC3540D-896A-332D-1527-0F24569821FD}"/>
              </a:ext>
            </a:extLst>
          </p:cNvPr>
          <p:cNvSpPr txBox="1"/>
          <p:nvPr/>
        </p:nvSpPr>
        <p:spPr>
          <a:xfrm>
            <a:off x="5393802" y="6463217"/>
            <a:ext cx="6597569" cy="369332"/>
          </a:xfrm>
          <a:prstGeom prst="rect">
            <a:avLst/>
          </a:prstGeom>
          <a:solidFill>
            <a:schemeClr val="bg1"/>
          </a:solidFill>
        </p:spPr>
        <p:txBody>
          <a:bodyPr wrap="square" rtlCol="0">
            <a:spAutoFit/>
          </a:bodyPr>
          <a:lstStyle/>
          <a:p>
            <a:endParaRPr lang="en-US" dirty="0"/>
          </a:p>
        </p:txBody>
      </p:sp>
      <p:sp>
        <p:nvSpPr>
          <p:cNvPr id="3" name="Marcador de pie de página 5">
            <a:extLst>
              <a:ext uri="{FF2B5EF4-FFF2-40B4-BE49-F238E27FC236}">
                <a16:creationId xmlns:a16="http://schemas.microsoft.com/office/drawing/2014/main" id="{5DCF2CB5-09E4-37EB-3B61-E75CEC5864CA}"/>
              </a:ext>
            </a:extLst>
          </p:cNvPr>
          <p:cNvSpPr txBox="1">
            <a:spLocks/>
          </p:cNvSpPr>
          <p:nvPr/>
        </p:nvSpPr>
        <p:spPr>
          <a:xfrm>
            <a:off x="3104459" y="6575394"/>
            <a:ext cx="4734384" cy="307776"/>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cs typeface="Arial" panose="020B0604020202020204" pitchFamily="34" charset="0"/>
              </a:rPr>
              <a:t>For Institutional Use Only. Not for Public Distribution. ©2026 ARTHUR J. GALLAGHER &amp; CO.</a:t>
            </a:r>
          </a:p>
        </p:txBody>
      </p:sp>
    </p:spTree>
    <p:extLst>
      <p:ext uri="{BB962C8B-B14F-4D97-AF65-F5344CB8AC3E}">
        <p14:creationId xmlns:p14="http://schemas.microsoft.com/office/powerpoint/2010/main" val="4043918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752600" y="1737360"/>
            <a:ext cx="8316558" cy="4297680"/>
          </a:xfrm>
        </p:spPr>
        <p:txBody>
          <a:bodyPr>
            <a:normAutofit/>
          </a:bodyPr>
          <a:lstStyle/>
          <a:p>
            <a:r>
              <a:rPr lang="en-US" dirty="0">
                <a:solidFill>
                  <a:schemeClr val="tx2">
                    <a:lumMod val="75000"/>
                  </a:schemeClr>
                </a:solidFill>
              </a:rPr>
              <a:t>MEPs and PEPs can and do offer some plan design flexibility. Participating employers may be able to select their own vesting, eligibility and contribution structures (such as matching and/or profit sharing contributions). MEPs can even be created to contain an “eligible automatic contribution arrangement” for its participating employers whereby each employer could have its own default contribution percentage without violating the “uniformity” requirement. For PEPs, the level of design flexibility may vary from one PEP to another.</a:t>
            </a:r>
          </a:p>
          <a:p>
            <a:r>
              <a:rPr lang="en-US" dirty="0">
                <a:solidFill>
                  <a:schemeClr val="tx2">
                    <a:lumMod val="75000"/>
                  </a:schemeClr>
                </a:solidFill>
              </a:rPr>
              <a:t>MEPs and PEPs with standardized provisions tend to maximize efficiency and limit operational non-compliance.</a:t>
            </a:r>
          </a:p>
          <a:p>
            <a:r>
              <a:rPr lang="en-US" dirty="0">
                <a:solidFill>
                  <a:schemeClr val="tx2">
                    <a:lumMod val="75000"/>
                  </a:schemeClr>
                </a:solidFill>
              </a:rPr>
              <a:t>SEPs permit maximum flexibility for plan design.</a:t>
            </a:r>
          </a:p>
        </p:txBody>
      </p:sp>
      <p:sp>
        <p:nvSpPr>
          <p:cNvPr id="5" name="Text Placeholder 4"/>
          <p:cNvSpPr>
            <a:spLocks noGrp="1"/>
          </p:cNvSpPr>
          <p:nvPr>
            <p:ph type="body" sz="quarter" idx="13"/>
          </p:nvPr>
        </p:nvSpPr>
        <p:spPr>
          <a:xfrm>
            <a:off x="1920240" y="1093748"/>
            <a:ext cx="5608320" cy="411480"/>
          </a:xfrm>
        </p:spPr>
        <p:txBody>
          <a:bodyPr/>
          <a:lstStyle/>
          <a:p>
            <a:r>
              <a:rPr lang="en-US" dirty="0"/>
              <a:t>Flexibility versus efficiency </a:t>
            </a:r>
          </a:p>
        </p:txBody>
      </p:sp>
      <p:sp>
        <p:nvSpPr>
          <p:cNvPr id="6" name="Title 5"/>
          <p:cNvSpPr txBox="1">
            <a:spLocks/>
          </p:cNvSpPr>
          <p:nvPr/>
        </p:nvSpPr>
        <p:spPr>
          <a:xfrm>
            <a:off x="1752600" y="457200"/>
            <a:ext cx="5943600" cy="702860"/>
          </a:xfrm>
          <a:prstGeom prst="rect">
            <a:avLst/>
          </a:prstGeom>
        </p:spPr>
        <p:txBody>
          <a:bodyPr/>
          <a:lstStyle>
            <a:lvl1pPr algn="l" defTabSz="457200" rtl="0" eaLnBrk="1" latinLnBrk="0" hangingPunct="1">
              <a:spcBef>
                <a:spcPct val="0"/>
              </a:spcBef>
              <a:buNone/>
              <a:defRPr sz="2400" kern="1200">
                <a:solidFill>
                  <a:schemeClr val="accent1"/>
                </a:solidFill>
                <a:latin typeface="+mj-lt"/>
                <a:ea typeface="+mj-ea"/>
                <a:cs typeface="+mj-cs"/>
              </a:defRPr>
            </a:lvl1pPr>
          </a:lstStyle>
          <a:p>
            <a:r>
              <a:rPr lang="en-US" sz="2800" dirty="0"/>
              <a:t>Plan Design Flexibility </a:t>
            </a:r>
          </a:p>
        </p:txBody>
      </p:sp>
      <p:sp>
        <p:nvSpPr>
          <p:cNvPr id="3" name="Marcador de pie de página 5">
            <a:extLst>
              <a:ext uri="{FF2B5EF4-FFF2-40B4-BE49-F238E27FC236}">
                <a16:creationId xmlns:a16="http://schemas.microsoft.com/office/drawing/2014/main" id="{563BB01F-39EA-2F94-EB3D-54D00D8D0A41}"/>
              </a:ext>
            </a:extLst>
          </p:cNvPr>
          <p:cNvSpPr txBox="1">
            <a:spLocks/>
          </p:cNvSpPr>
          <p:nvPr/>
        </p:nvSpPr>
        <p:spPr>
          <a:xfrm>
            <a:off x="5190165" y="6304564"/>
            <a:ext cx="1811670" cy="307776"/>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dirty="0">
                <a:solidFill>
                  <a:srgbClr val="00B0F0"/>
                </a:solidFill>
                <a:cs typeface="Arial" panose="020B0604020202020204" pitchFamily="34" charset="0"/>
              </a:rPr>
              <a:t>©2026 ARTHUR J. GALLAGHER &amp; CO.</a:t>
            </a:r>
          </a:p>
        </p:txBody>
      </p:sp>
    </p:spTree>
    <p:extLst>
      <p:ext uri="{BB962C8B-B14F-4D97-AF65-F5344CB8AC3E}">
        <p14:creationId xmlns:p14="http://schemas.microsoft.com/office/powerpoint/2010/main" val="2052971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1752600" y="1287902"/>
            <a:ext cx="7772400" cy="411480"/>
          </a:xfrm>
        </p:spPr>
        <p:txBody>
          <a:bodyPr/>
          <a:lstStyle/>
          <a:p>
            <a:r>
              <a:rPr lang="en-US" dirty="0"/>
              <a:t>What rules apply independently to MEP participating employers?</a:t>
            </a:r>
          </a:p>
        </p:txBody>
      </p:sp>
      <p:sp>
        <p:nvSpPr>
          <p:cNvPr id="6" name="Title 5"/>
          <p:cNvSpPr>
            <a:spLocks noGrp="1"/>
          </p:cNvSpPr>
          <p:nvPr>
            <p:ph type="title"/>
          </p:nvPr>
        </p:nvSpPr>
        <p:spPr>
          <a:xfrm>
            <a:off x="1752600" y="457200"/>
            <a:ext cx="5943600" cy="702860"/>
          </a:xfrm>
        </p:spPr>
        <p:txBody>
          <a:bodyPr/>
          <a:lstStyle/>
          <a:p>
            <a:r>
              <a:rPr lang="en-US" dirty="0"/>
              <a:t>Plan Design Flexibility </a:t>
            </a:r>
          </a:p>
        </p:txBody>
      </p:sp>
      <p:sp>
        <p:nvSpPr>
          <p:cNvPr id="9" name="Rectangle 8"/>
          <p:cNvSpPr/>
          <p:nvPr/>
        </p:nvSpPr>
        <p:spPr>
          <a:xfrm>
            <a:off x="1752600" y="1699382"/>
            <a:ext cx="8410433" cy="4832092"/>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The following rules are applied on an employer-by-employer basis for a MEP (for employers outside of a controlled group within a Plan). Similar rules apply to employers in a PEP: </a:t>
            </a:r>
          </a:p>
          <a:p>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Minimum Coverage </a:t>
            </a:r>
            <a:r>
              <a:rPr lang="en-US" sz="1400" dirty="0">
                <a:solidFill>
                  <a:srgbClr val="000000"/>
                </a:solidFill>
                <a:latin typeface="Arial" panose="020B0604020202020204" pitchFamily="34" charset="0"/>
                <a:cs typeface="Arial" panose="020B0604020202020204" pitchFamily="34" charset="0"/>
              </a:rPr>
              <a:t>- Each employer (or controlled group) must verify that its retirement plan covers a portion of its non-highly compensated employees in a manner that is not discriminatory in favor of its higher paid employees.</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Nondiscrimination rules - </a:t>
            </a:r>
            <a:r>
              <a:rPr lang="en-US" sz="1400" dirty="0">
                <a:solidFill>
                  <a:srgbClr val="000000"/>
                </a:solidFill>
                <a:latin typeface="Arial" panose="020B0604020202020204" pitchFamily="34" charset="0"/>
                <a:cs typeface="Arial" panose="020B0604020202020204" pitchFamily="34" charset="0"/>
              </a:rPr>
              <a:t>The rules that prohibit discrimination in favor of highly compensated employees in contributions and benefits apply separately to each adopting employer (or controlled group) in the MEP. If adopting employers are not a safe harbor, they would need to each separately pass ADP/ACP. </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HCE Status - </a:t>
            </a:r>
            <a:r>
              <a:rPr lang="en-US" sz="1400" dirty="0">
                <a:solidFill>
                  <a:srgbClr val="000000"/>
                </a:solidFill>
                <a:latin typeface="Arial" panose="020B0604020202020204" pitchFamily="34" charset="0"/>
                <a:cs typeface="Arial" panose="020B0604020202020204" pitchFamily="34" charset="0"/>
              </a:rPr>
              <a:t>Whether a person is an HCE is determined separately by each participating employer with respect to its own employees.</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Top Heavy – </a:t>
            </a:r>
            <a:r>
              <a:rPr lang="en-US" sz="1400" dirty="0">
                <a:solidFill>
                  <a:srgbClr val="000000"/>
                </a:solidFill>
                <a:latin typeface="Arial" panose="020B0604020202020204" pitchFamily="34" charset="0"/>
                <a:cs typeface="Arial" panose="020B0604020202020204" pitchFamily="34" charset="0"/>
              </a:rPr>
              <a:t>MEPs &amp; PEPs are subject to the top-heavy rules on an employer-by-employer basis. “Key employee” status is determined for each adopting employer, and if a portion of a MEP is top-heavy with respect to one employer, then that employer must apply the appropriate vesting schedule and provide the required minimum contributions or benefits.</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000000"/>
                </a:solidFill>
                <a:latin typeface="Arial" panose="020B0604020202020204" pitchFamily="34" charset="0"/>
                <a:cs typeface="Arial" panose="020B0604020202020204" pitchFamily="34" charset="0"/>
              </a:rPr>
              <a:t>Deduction Limits - </a:t>
            </a:r>
            <a:r>
              <a:rPr lang="en-US" sz="1400" dirty="0">
                <a:solidFill>
                  <a:srgbClr val="000000"/>
                </a:solidFill>
                <a:latin typeface="Arial" panose="020B0604020202020204" pitchFamily="34" charset="0"/>
                <a:cs typeface="Arial" panose="020B0604020202020204" pitchFamily="34" charset="0"/>
              </a:rPr>
              <a:t>each employer or controlled group has its own deduction limit based on the compensation of its participating employees.</a:t>
            </a:r>
          </a:p>
        </p:txBody>
      </p:sp>
      <p:sp>
        <p:nvSpPr>
          <p:cNvPr id="3" name="Marcador de pie de página 5">
            <a:extLst>
              <a:ext uri="{FF2B5EF4-FFF2-40B4-BE49-F238E27FC236}">
                <a16:creationId xmlns:a16="http://schemas.microsoft.com/office/drawing/2014/main" id="{0EBDCF1D-1241-0C30-2F9A-F2BFF072A348}"/>
              </a:ext>
            </a:extLst>
          </p:cNvPr>
          <p:cNvSpPr txBox="1">
            <a:spLocks/>
          </p:cNvSpPr>
          <p:nvPr/>
        </p:nvSpPr>
        <p:spPr>
          <a:xfrm>
            <a:off x="5303649" y="6615381"/>
            <a:ext cx="2127298" cy="307776"/>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rgbClr val="00B0F0"/>
                </a:solidFill>
                <a:cs typeface="Arial" panose="020B0604020202020204" pitchFamily="34" charset="0"/>
              </a:rPr>
              <a:t>©2026 ARTHUR J. GALLAGHER &amp; CO.</a:t>
            </a:r>
          </a:p>
        </p:txBody>
      </p:sp>
    </p:spTree>
    <p:extLst>
      <p:ext uri="{BB962C8B-B14F-4D97-AF65-F5344CB8AC3E}">
        <p14:creationId xmlns:p14="http://schemas.microsoft.com/office/powerpoint/2010/main" val="495765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44040" y="182880"/>
            <a:ext cx="6432694" cy="822960"/>
          </a:xfrm>
        </p:spPr>
        <p:txBody>
          <a:bodyPr>
            <a:normAutofit fontScale="90000"/>
          </a:bodyPr>
          <a:lstStyle/>
          <a:p>
            <a:r>
              <a:rPr lang="en-US" dirty="0"/>
              <a:t>What if one adopting employer causes a MEP or PEP to become disqualified?</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65391" y="1677698"/>
            <a:ext cx="4045592" cy="2699993"/>
          </a:xfrm>
          <a:prstGeom prst="rect">
            <a:avLst/>
          </a:prstGeom>
          <a:blipFill>
            <a:blip r:embed="rId4" cstate="screen">
              <a:extLst>
                <a:ext uri="{28A0092B-C50C-407E-A947-70E740481C1C}">
                  <a14:useLocalDpi xmlns:a14="http://schemas.microsoft.com/office/drawing/2010/main"/>
                </a:ext>
              </a:extLst>
            </a:blip>
            <a:stretch>
              <a:fillRect/>
            </a:stretch>
          </a:blipFill>
          <a:effectLst>
            <a:softEdge rad="63500"/>
          </a:effectLst>
        </p:spPr>
      </p:pic>
      <p:sp>
        <p:nvSpPr>
          <p:cNvPr id="6" name="TextBox 5"/>
          <p:cNvSpPr txBox="1"/>
          <p:nvPr/>
        </p:nvSpPr>
        <p:spPr>
          <a:xfrm>
            <a:off x="1918138" y="6147225"/>
            <a:ext cx="8494792" cy="246221"/>
          </a:xfrm>
          <a:prstGeom prst="rect">
            <a:avLst/>
          </a:prstGeom>
          <a:noFill/>
        </p:spPr>
        <p:txBody>
          <a:bodyPr wrap="square" rtlCol="0">
            <a:spAutoFit/>
          </a:bodyPr>
          <a:lstStyle/>
          <a:p>
            <a:pPr algn="ctr"/>
            <a:r>
              <a:rPr lang="en-US" sz="1000" dirty="0">
                <a:hlinkClick r:id="rId5"/>
              </a:rPr>
              <a:t>https://www.ajg.com/us/news-and-insights/2020/nov/new-provisions-secure-act-2-0/</a:t>
            </a:r>
            <a:endParaRPr lang="en-US" sz="1000" dirty="0"/>
          </a:p>
        </p:txBody>
      </p:sp>
      <p:sp>
        <p:nvSpPr>
          <p:cNvPr id="3" name="Rectangle 2"/>
          <p:cNvSpPr/>
          <p:nvPr/>
        </p:nvSpPr>
        <p:spPr>
          <a:xfrm>
            <a:off x="1839227" y="1109472"/>
            <a:ext cx="4572000" cy="5047536"/>
          </a:xfrm>
          <a:prstGeom prst="rect">
            <a:avLst/>
          </a:prstGeom>
        </p:spPr>
        <p:txBody>
          <a:bodyPr>
            <a:spAutoFit/>
          </a:bodyPr>
          <a:lstStyle/>
          <a:p>
            <a:r>
              <a:rPr lang="en-US" sz="1400" dirty="0">
                <a:solidFill>
                  <a:srgbClr val="000000"/>
                </a:solidFill>
                <a:latin typeface="Arial" panose="020B0604020202020204" pitchFamily="34" charset="0"/>
                <a:cs typeface="Arial" panose="020B0604020202020204" pitchFamily="34" charset="0"/>
              </a:rPr>
              <a:t>The failure by one participating employer to satisfy an applicable qualification requirement will result in the </a:t>
            </a:r>
            <a:r>
              <a:rPr lang="en-US" sz="1400" b="1" dirty="0">
                <a:solidFill>
                  <a:schemeClr val="accent2">
                    <a:lumMod val="75000"/>
                  </a:schemeClr>
                </a:solidFill>
                <a:latin typeface="Arial" panose="020B0604020202020204" pitchFamily="34" charset="0"/>
                <a:cs typeface="Arial" panose="020B0604020202020204" pitchFamily="34" charset="0"/>
              </a:rPr>
              <a:t>disqualification of the entire MEP or PEP for all participating employers. </a:t>
            </a:r>
          </a:p>
          <a:p>
            <a:endParaRPr lang="en-US" sz="1400" dirty="0">
              <a:solidFill>
                <a:srgbClr val="000000"/>
              </a:solidFill>
              <a:latin typeface="Arial" panose="020B0604020202020204" pitchFamily="34" charset="0"/>
              <a:cs typeface="Arial" panose="020B0604020202020204" pitchFamily="34" charset="0"/>
            </a:endParaRPr>
          </a:p>
          <a:p>
            <a:r>
              <a:rPr lang="en-US" sz="1400" dirty="0">
                <a:solidFill>
                  <a:srgbClr val="000000"/>
                </a:solidFill>
                <a:latin typeface="Arial" panose="020B0604020202020204" pitchFamily="34" charset="0"/>
                <a:cs typeface="Arial" panose="020B0604020202020204" pitchFamily="34" charset="0"/>
              </a:rPr>
              <a:t>The SECURE Act added an additional section to the Internal Revenue Code, which protects PEPs and certain MEPs from disqualification under the “one bad apple” or “unified plan” rule, meaning the concept that the entire arrangement can lose its tax-advantaged status due to the disqualifying failures of a participating employer. </a:t>
            </a:r>
          </a:p>
          <a:p>
            <a:endParaRPr lang="en-US" sz="1400" dirty="0">
              <a:solidFill>
                <a:srgbClr val="000000"/>
              </a:solidFill>
              <a:latin typeface="Arial" panose="020B0604020202020204" pitchFamily="34" charset="0"/>
              <a:cs typeface="Arial" panose="020B0604020202020204" pitchFamily="34" charset="0"/>
            </a:endParaRPr>
          </a:p>
          <a:p>
            <a:r>
              <a:rPr lang="en-US" sz="1400" dirty="0">
                <a:solidFill>
                  <a:srgbClr val="000000"/>
                </a:solidFill>
                <a:latin typeface="Arial" panose="020B0604020202020204" pitchFamily="34" charset="0"/>
                <a:cs typeface="Arial" panose="020B0604020202020204" pitchFamily="34" charset="0"/>
              </a:rPr>
              <a:t>The relief from disqualification requires that the MEP/PEP terms must provide that: </a:t>
            </a: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The assets attributable to the offending employer’s share of the MEP/PEP be spun off into a single employer plan, an IRA or other separate arrangement, and </a:t>
            </a: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The offending employer, and not the MEP/PEP or other adopting employers, must be responsible for all liabilities that are attributable to the offending employer’s employees within the arrangement. </a:t>
            </a:r>
          </a:p>
        </p:txBody>
      </p:sp>
      <p:sp>
        <p:nvSpPr>
          <p:cNvPr id="7" name="Marcador de pie de página 5">
            <a:extLst>
              <a:ext uri="{FF2B5EF4-FFF2-40B4-BE49-F238E27FC236}">
                <a16:creationId xmlns:a16="http://schemas.microsoft.com/office/drawing/2014/main" id="{B0645602-F119-DA3E-5B5D-7DFC6E38FBC6}"/>
              </a:ext>
            </a:extLst>
          </p:cNvPr>
          <p:cNvSpPr txBox="1">
            <a:spLocks/>
          </p:cNvSpPr>
          <p:nvPr/>
        </p:nvSpPr>
        <p:spPr>
          <a:xfrm>
            <a:off x="5164752" y="6521090"/>
            <a:ext cx="2196746" cy="307776"/>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rgbClr val="00B0F0"/>
                </a:solidFill>
                <a:cs typeface="Arial" panose="020B0604020202020204" pitchFamily="34" charset="0"/>
              </a:rPr>
              <a:t>©2026 ARTHUR J. GALLAGHER &amp; CO.</a:t>
            </a:r>
          </a:p>
        </p:txBody>
      </p:sp>
    </p:spTree>
    <p:extLst>
      <p:ext uri="{BB962C8B-B14F-4D97-AF65-F5344CB8AC3E}">
        <p14:creationId xmlns:p14="http://schemas.microsoft.com/office/powerpoint/2010/main" val="3995582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752601" y="292270"/>
            <a:ext cx="5943600" cy="822960"/>
          </a:xfrm>
        </p:spPr>
        <p:txBody>
          <a:bodyPr>
            <a:normAutofit fontScale="90000"/>
          </a:bodyPr>
          <a:lstStyle/>
          <a:p>
            <a:r>
              <a:rPr lang="en-US" dirty="0"/>
              <a:t>MEP/PEP Considerations Conclusion </a:t>
            </a:r>
          </a:p>
        </p:txBody>
      </p:sp>
      <p:sp>
        <p:nvSpPr>
          <p:cNvPr id="9" name="Rectangle 8"/>
          <p:cNvSpPr/>
          <p:nvPr/>
        </p:nvSpPr>
        <p:spPr>
          <a:xfrm>
            <a:off x="1752601" y="1006365"/>
            <a:ext cx="5469556" cy="5447645"/>
          </a:xfrm>
          <a:prstGeom prst="rect">
            <a:avLst/>
          </a:prstGeom>
        </p:spPr>
        <p:txBody>
          <a:bodyPr wrap="square">
            <a:spAutoFit/>
          </a:bodyPr>
          <a:lstStyle/>
          <a:p>
            <a:r>
              <a:rPr lang="en-US" b="1" dirty="0">
                <a:solidFill>
                  <a:schemeClr val="accent2"/>
                </a:solidFill>
                <a:latin typeface="+mj-lt"/>
                <a:cs typeface="Times New Roman"/>
              </a:rPr>
              <a:t>To adequately assess a MEP or PEP, an employer considering participation must give independent thought to such things as:</a:t>
            </a:r>
          </a:p>
          <a:p>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Whether the flexibility in the MEP/PEP’s design features meets the employer’s goals for its employees</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The MEP/PEP’s current investment lineup and expenses</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Whether or not the employer will have discretion in selecting and changing investments, understanding that more flexibility equals more fiduciary exposure</a:t>
            </a:r>
          </a:p>
          <a:p>
            <a:pPr marL="285750" indent="-285750">
              <a:buFont typeface="Arial" panose="020B0604020202020204" pitchFamily="34" charset="0"/>
              <a:buChar char="•"/>
            </a:pPr>
            <a:endParaRPr lang="en-US" sz="14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The extent of plan design flexibility permitted, because the more complicated the MEP/PEP’s administration the more chance of operational failures</a:t>
            </a:r>
          </a:p>
          <a:p>
            <a:endParaRPr lang="en-US" sz="1400" dirty="0">
              <a:solidFill>
                <a:srgbClr val="000000"/>
              </a:solidFill>
              <a:latin typeface="Arial" panose="020B0604020202020204" pitchFamily="34" charset="0"/>
              <a:cs typeface="Arial" panose="020B0604020202020204" pitchFamily="34" charset="0"/>
            </a:endParaRPr>
          </a:p>
          <a:p>
            <a:r>
              <a:rPr lang="en-US" sz="1400" dirty="0">
                <a:solidFill>
                  <a:srgbClr val="000000"/>
                </a:solidFill>
                <a:latin typeface="Arial" panose="020B0604020202020204" pitchFamily="34" charset="0"/>
                <a:cs typeface="Arial" panose="020B0604020202020204" pitchFamily="34" charset="0"/>
              </a:rPr>
              <a:t>MEPs and PEPs can definitely provide some employers with cost and administration efficiencies and some reduction in fiduciary responsibility. However, the devil is in the details. Before choosing a MEP or PEP, an employer must make sure it understands which features are discretionary and which are mandatory. The employer must also understand which of the discretionary features may give rise to not only operational issues, but also fiduciary liability as well.</a:t>
            </a:r>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40724" y="1639197"/>
            <a:ext cx="3240650" cy="2162782"/>
          </a:xfrm>
          <a:prstGeom prst="rect">
            <a:avLst/>
          </a:prstGeom>
          <a:blipFill>
            <a:blip r:embed="rId3" cstate="screen">
              <a:extLst>
                <a:ext uri="{28A0092B-C50C-407E-A947-70E740481C1C}">
                  <a14:useLocalDpi xmlns:a14="http://schemas.microsoft.com/office/drawing/2010/main"/>
                </a:ext>
              </a:extLst>
            </a:blip>
            <a:stretch>
              <a:fillRect/>
            </a:stretch>
          </a:blipFill>
          <a:effectLst>
            <a:softEdge rad="63500"/>
          </a:effectLst>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89533" y="4124821"/>
            <a:ext cx="3247323" cy="2164882"/>
          </a:xfrm>
          <a:prstGeom prst="rect">
            <a:avLst/>
          </a:prstGeom>
          <a:ln>
            <a:noFill/>
          </a:ln>
          <a:effectLst>
            <a:softEdge rad="112500"/>
          </a:effectLst>
        </p:spPr>
      </p:pic>
      <p:sp>
        <p:nvSpPr>
          <p:cNvPr id="7" name="TextBox 6">
            <a:extLst>
              <a:ext uri="{FF2B5EF4-FFF2-40B4-BE49-F238E27FC236}">
                <a16:creationId xmlns:a16="http://schemas.microsoft.com/office/drawing/2014/main" id="{E5DF85AB-4B9F-4A07-CECC-992A86E5ACE9}"/>
              </a:ext>
            </a:extLst>
          </p:cNvPr>
          <p:cNvSpPr txBox="1"/>
          <p:nvPr/>
        </p:nvSpPr>
        <p:spPr>
          <a:xfrm>
            <a:off x="5393802" y="6463217"/>
            <a:ext cx="6597569" cy="369332"/>
          </a:xfrm>
          <a:prstGeom prst="rect">
            <a:avLst/>
          </a:prstGeom>
          <a:solidFill>
            <a:schemeClr val="bg1"/>
          </a:solidFill>
        </p:spPr>
        <p:txBody>
          <a:bodyPr wrap="square" rtlCol="0">
            <a:spAutoFit/>
          </a:bodyPr>
          <a:lstStyle/>
          <a:p>
            <a:endParaRPr lang="en-US" dirty="0"/>
          </a:p>
        </p:txBody>
      </p:sp>
      <p:sp>
        <p:nvSpPr>
          <p:cNvPr id="3" name="Marcador de pie de página 5">
            <a:extLst>
              <a:ext uri="{FF2B5EF4-FFF2-40B4-BE49-F238E27FC236}">
                <a16:creationId xmlns:a16="http://schemas.microsoft.com/office/drawing/2014/main" id="{7F6E4072-C782-12E5-7FEE-CB18BEEBDE4C}"/>
              </a:ext>
            </a:extLst>
          </p:cNvPr>
          <p:cNvSpPr txBox="1">
            <a:spLocks/>
          </p:cNvSpPr>
          <p:nvPr/>
        </p:nvSpPr>
        <p:spPr>
          <a:xfrm>
            <a:off x="3104459" y="6575394"/>
            <a:ext cx="4734384" cy="307776"/>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cs typeface="Arial" panose="020B0604020202020204" pitchFamily="34" charset="0"/>
              </a:rPr>
              <a:t>For Institutional Use Only. Not for Public Distribution. ©2026 ARTHUR J. GALLAGHER &amp; CO.</a:t>
            </a:r>
          </a:p>
        </p:txBody>
      </p:sp>
    </p:spTree>
    <p:extLst>
      <p:ext uri="{BB962C8B-B14F-4D97-AF65-F5344CB8AC3E}">
        <p14:creationId xmlns:p14="http://schemas.microsoft.com/office/powerpoint/2010/main" val="39103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09EDD-AEB1-3CCD-99E9-3652FE9C5B0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01DC56B-2A41-5584-C7E0-2B693C603163}"/>
              </a:ext>
            </a:extLst>
          </p:cNvPr>
          <p:cNvSpPr>
            <a:spLocks noGrp="1"/>
          </p:cNvSpPr>
          <p:nvPr>
            <p:ph type="body" sz="quarter" idx="15"/>
          </p:nvPr>
        </p:nvSpPr>
        <p:spPr>
          <a:xfrm>
            <a:off x="2027239" y="1054669"/>
            <a:ext cx="8135938" cy="540000"/>
          </a:xfrm>
        </p:spPr>
        <p:txBody>
          <a:bodyPr/>
          <a:lstStyle/>
          <a:p>
            <a:r>
              <a:rPr lang="en-US" dirty="0"/>
              <a:t>Single Employer Plan, MEPs and PEPs</a:t>
            </a:r>
          </a:p>
        </p:txBody>
      </p:sp>
      <p:sp>
        <p:nvSpPr>
          <p:cNvPr id="6" name="Title 5">
            <a:extLst>
              <a:ext uri="{FF2B5EF4-FFF2-40B4-BE49-F238E27FC236}">
                <a16:creationId xmlns:a16="http://schemas.microsoft.com/office/drawing/2014/main" id="{7E0DEAA4-F412-2F2F-CC4F-E78894A9356E}"/>
              </a:ext>
            </a:extLst>
          </p:cNvPr>
          <p:cNvSpPr>
            <a:spLocks noGrp="1"/>
          </p:cNvSpPr>
          <p:nvPr>
            <p:ph type="title"/>
          </p:nvPr>
        </p:nvSpPr>
        <p:spPr>
          <a:xfrm>
            <a:off x="2027239" y="508001"/>
            <a:ext cx="7005665" cy="481900"/>
          </a:xfrm>
        </p:spPr>
        <p:txBody>
          <a:bodyPr/>
          <a:lstStyle/>
          <a:p>
            <a:r>
              <a:rPr lang="en-US" dirty="0"/>
              <a:t>The Evolution of Employer Plans</a:t>
            </a:r>
            <a:endParaRPr lang="en-GB" dirty="0"/>
          </a:p>
        </p:txBody>
      </p:sp>
      <p:sp>
        <p:nvSpPr>
          <p:cNvPr id="3" name="Footer Placeholder 2">
            <a:extLst>
              <a:ext uri="{FF2B5EF4-FFF2-40B4-BE49-F238E27FC236}">
                <a16:creationId xmlns:a16="http://schemas.microsoft.com/office/drawing/2014/main" id="{E2B92F74-EE75-95CE-AD84-9C3477EF1785}"/>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D7E2CDAF-79FA-3DC7-A079-E858184349C3}"/>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19</a:t>
            </a:fld>
            <a:endParaRPr lang="en-GB" dirty="0">
              <a:solidFill>
                <a:schemeClr val="bg1"/>
              </a:solidFill>
            </a:endParaRPr>
          </a:p>
        </p:txBody>
      </p:sp>
      <p:sp>
        <p:nvSpPr>
          <p:cNvPr id="8" name="Footer Placeholder 3">
            <a:extLst>
              <a:ext uri="{FF2B5EF4-FFF2-40B4-BE49-F238E27FC236}">
                <a16:creationId xmlns:a16="http://schemas.microsoft.com/office/drawing/2014/main" id="{CFEBF70A-5AB2-E224-9007-6FF9414C3499}"/>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802F977C-4EFE-74DA-99F8-3BB217B3FA04}"/>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19</a:t>
            </a:fld>
            <a:endParaRPr lang="en-US" dirty="0"/>
          </a:p>
        </p:txBody>
      </p:sp>
      <p:graphicFrame>
        <p:nvGraphicFramePr>
          <p:cNvPr id="15" name="Table 14">
            <a:extLst>
              <a:ext uri="{FF2B5EF4-FFF2-40B4-BE49-F238E27FC236}">
                <a16:creationId xmlns:a16="http://schemas.microsoft.com/office/drawing/2014/main" id="{D914236A-ED5F-F2F2-AE68-59A9E2054169}"/>
              </a:ext>
            </a:extLst>
          </p:cNvPr>
          <p:cNvGraphicFramePr>
            <a:graphicFrameLocks noGrp="1"/>
          </p:cNvGraphicFramePr>
          <p:nvPr/>
        </p:nvGraphicFramePr>
        <p:xfrm>
          <a:off x="2027239" y="1439501"/>
          <a:ext cx="8135937" cy="4673186"/>
        </p:xfrm>
        <a:graphic>
          <a:graphicData uri="http://schemas.openxmlformats.org/drawingml/2006/table">
            <a:tbl>
              <a:tblPr firstRow="1" bandRow="1">
                <a:tableStyleId>{5C22544A-7EE6-4342-B048-85BDC9FD1C3A}</a:tableStyleId>
              </a:tblPr>
              <a:tblGrid>
                <a:gridCol w="1479705">
                  <a:extLst>
                    <a:ext uri="{9D8B030D-6E8A-4147-A177-3AD203B41FA5}">
                      <a16:colId xmlns:a16="http://schemas.microsoft.com/office/drawing/2014/main" val="3742431766"/>
                    </a:ext>
                  </a:extLst>
                </a:gridCol>
                <a:gridCol w="2218744">
                  <a:extLst>
                    <a:ext uri="{9D8B030D-6E8A-4147-A177-3AD203B41FA5}">
                      <a16:colId xmlns:a16="http://schemas.microsoft.com/office/drawing/2014/main" val="831526425"/>
                    </a:ext>
                  </a:extLst>
                </a:gridCol>
                <a:gridCol w="2218744">
                  <a:extLst>
                    <a:ext uri="{9D8B030D-6E8A-4147-A177-3AD203B41FA5}">
                      <a16:colId xmlns:a16="http://schemas.microsoft.com/office/drawing/2014/main" val="2340808418"/>
                    </a:ext>
                  </a:extLst>
                </a:gridCol>
                <a:gridCol w="2218744">
                  <a:extLst>
                    <a:ext uri="{9D8B030D-6E8A-4147-A177-3AD203B41FA5}">
                      <a16:colId xmlns:a16="http://schemas.microsoft.com/office/drawing/2014/main" val="167474124"/>
                    </a:ext>
                  </a:extLst>
                </a:gridCol>
              </a:tblGrid>
              <a:tr h="558386">
                <a:tc>
                  <a:txBody>
                    <a:bodyPr/>
                    <a:lstStyle/>
                    <a:p>
                      <a:pPr algn="ctr"/>
                      <a:endParaRPr lang="en-US" sz="1200" dirty="0"/>
                    </a:p>
                  </a:txBody>
                  <a:tcPr anchor="ctr">
                    <a:lnT w="28575"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a:r>
                        <a:rPr lang="en-US" sz="1200" dirty="0">
                          <a:solidFill>
                            <a:schemeClr val="accent2"/>
                          </a:solidFill>
                        </a:rPr>
                        <a:t>Single Employer Plan </a:t>
                      </a:r>
                    </a:p>
                  </a:txBody>
                  <a:tcPr anchor="ctr">
                    <a:lnR w="6350" cap="flat" cmpd="sng" algn="ctr">
                      <a:solidFill>
                        <a:schemeClr val="accent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schemeClr>
                    </a:solidFill>
                  </a:tcPr>
                </a:tc>
                <a:tc>
                  <a:txBody>
                    <a:bodyPr/>
                    <a:lstStyle/>
                    <a:p>
                      <a:pPr algn="l"/>
                      <a:r>
                        <a:rPr lang="en-US" sz="1200" dirty="0">
                          <a:solidFill>
                            <a:schemeClr val="accent2"/>
                          </a:solidFill>
                        </a:rPr>
                        <a:t>Multiple Employer Plan </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28575"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schemeClr>
                    </a:solidFill>
                  </a:tcPr>
                </a:tc>
                <a:tc>
                  <a:txBody>
                    <a:bodyPr/>
                    <a:lstStyle/>
                    <a:p>
                      <a:pPr algn="l"/>
                      <a:r>
                        <a:rPr lang="en-US" sz="1200" dirty="0">
                          <a:solidFill>
                            <a:schemeClr val="accent2"/>
                          </a:solidFill>
                        </a:rPr>
                        <a:t>Pooled Employer Plan </a:t>
                      </a:r>
                    </a:p>
                  </a:txBody>
                  <a:tcPr anchor="ctr">
                    <a:lnL w="6350" cap="flat" cmpd="sng" algn="ctr">
                      <a:solidFill>
                        <a:schemeClr val="accent1"/>
                      </a:solidFill>
                      <a:prstDash val="solid"/>
                      <a:round/>
                      <a:headEnd type="none" w="med" len="med"/>
                      <a:tailEnd type="none" w="med" len="med"/>
                    </a:lnL>
                    <a:lnT w="28575"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87948081"/>
                  </a:ext>
                </a:extLst>
              </a:tr>
              <a:tr h="338180">
                <a:tc>
                  <a:txBody>
                    <a:bodyPr/>
                    <a:lstStyle/>
                    <a:p>
                      <a:r>
                        <a:rPr lang="en-US" sz="1200" b="1" dirty="0"/>
                        <a:t>Definition </a:t>
                      </a:r>
                    </a:p>
                  </a:txBody>
                  <a:tcPr anchor="ct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a:r>
                        <a:rPr lang="en-US" sz="1200" dirty="0"/>
                        <a:t>A single employer plan is maintained by an entity for its employees, and the employees of other entities within common control.</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a:r>
                        <a:rPr lang="en-US" sz="1200" dirty="0"/>
                        <a:t>A multiple employer plan (MEP) is maintained by a MEP sponsor and any number of other unrelated entities who choose to participate in the MEP .</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a:r>
                        <a:rPr lang="en-US" sz="1200" dirty="0"/>
                        <a:t>A Pooled Employer Plan (PEP) is comprised of completely unrelated entities, with no common nexus. A PEP is defined as a defined contribution plan that</a:t>
                      </a:r>
                    </a:p>
                    <a:p>
                      <a:pPr algn="l"/>
                      <a:r>
                        <a:rPr lang="en-US" sz="1200" dirty="0"/>
                        <a:t>has designated a Pooled Plan Provider (PPP) to act as the named fiduciary.</a:t>
                      </a:r>
                    </a:p>
                  </a:txBody>
                  <a:tcPr anchor="ct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15658349"/>
                  </a:ext>
                </a:extLst>
              </a:tr>
              <a:tr h="338180">
                <a:tc>
                  <a:txBody>
                    <a:bodyPr/>
                    <a:lstStyle/>
                    <a:p>
                      <a:r>
                        <a:rPr lang="en-US" sz="1200" b="1" dirty="0"/>
                        <a:t>Who can sponsor the plan?</a:t>
                      </a:r>
                    </a:p>
                  </a:txBody>
                  <a:tcPr anchor="ct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a:r>
                        <a:rPr lang="en-US" sz="1200" dirty="0"/>
                        <a:t>Single employer plans can be created by any employer who wishes to offer the benefits of a qualified retirement plan to its employees.</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a:r>
                        <a:rPr lang="en-US" sz="1200" dirty="0"/>
                        <a:t>MEPs can be created by Professional Employer Organizations (PEOs), associations, or even vendors. They can also be created by employers who wish to band together where there is a primary sponsor.</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gn="l"/>
                      <a:r>
                        <a:rPr lang="en-US" sz="1200" dirty="0"/>
                        <a:t>Completely unrelated companies can participate together in a PEP. There are no requirements that the companies within the PEP have any relation whatsoever.</a:t>
                      </a:r>
                    </a:p>
                  </a:txBody>
                  <a:tcPr anchor="ct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769547993"/>
                  </a:ext>
                </a:extLst>
              </a:tr>
              <a:tr h="558386">
                <a:tc>
                  <a:txBody>
                    <a:bodyPr/>
                    <a:lstStyle/>
                    <a:p>
                      <a:r>
                        <a:rPr lang="en-US" sz="1200" b="1" dirty="0"/>
                        <a:t>How many Form 5500s get filed?</a:t>
                      </a:r>
                    </a:p>
                  </a:txBody>
                  <a:tcPr anchor="ct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l"/>
                      <a:r>
                        <a:rPr lang="en-US" sz="1200" dirty="0"/>
                        <a:t>One per plan </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lang="en-US" sz="1200" kern="1200" dirty="0">
                          <a:solidFill>
                            <a:schemeClr val="dk1"/>
                          </a:solidFill>
                          <a:latin typeface="+mn-lt"/>
                          <a:ea typeface="+mn-ea"/>
                          <a:cs typeface="+mn-cs"/>
                        </a:rPr>
                        <a:t>A MEP is considered to be a single plan for ERISA’s reporting purposes – so one 5500</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latin typeface="+mn-lt"/>
                          <a:ea typeface="+mn-ea"/>
                          <a:cs typeface="+mn-cs"/>
                        </a:rPr>
                        <a:t>A PEP is considered to be a single plan for ERISA’s reporting purposes – so one 5500</a:t>
                      </a:r>
                    </a:p>
                  </a:txBody>
                  <a:tcPr anchor="ct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1756650"/>
                  </a:ext>
                </a:extLst>
              </a:tr>
            </a:tbl>
          </a:graphicData>
        </a:graphic>
      </p:graphicFrame>
    </p:spTree>
    <p:extLst>
      <p:ext uri="{BB962C8B-B14F-4D97-AF65-F5344CB8AC3E}">
        <p14:creationId xmlns:p14="http://schemas.microsoft.com/office/powerpoint/2010/main" val="2603858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08CC343-017F-9931-B2AE-7B814F978733}"/>
              </a:ext>
            </a:extLst>
          </p:cNvPr>
          <p:cNvSpPr>
            <a:spLocks noGrp="1"/>
          </p:cNvSpPr>
          <p:nvPr>
            <p:ph type="body" sz="quarter" idx="28"/>
          </p:nvPr>
        </p:nvSpPr>
        <p:spPr/>
        <p:txBody>
          <a:bodyPr/>
          <a:lstStyle/>
          <a:p>
            <a:pPr lvl="1"/>
            <a:endParaRPr lang="en-US" dirty="0"/>
          </a:p>
          <a:p>
            <a:endParaRPr lang="en-GB" dirty="0"/>
          </a:p>
        </p:txBody>
      </p:sp>
      <p:sp>
        <p:nvSpPr>
          <p:cNvPr id="19" name="Text Placeholder 18">
            <a:extLst>
              <a:ext uri="{FF2B5EF4-FFF2-40B4-BE49-F238E27FC236}">
                <a16:creationId xmlns:a16="http://schemas.microsoft.com/office/drawing/2014/main" id="{D1B9B47D-E0B2-131E-D4A0-90F6BCEB9C0C}"/>
              </a:ext>
            </a:extLst>
          </p:cNvPr>
          <p:cNvSpPr>
            <a:spLocks noGrp="1"/>
          </p:cNvSpPr>
          <p:nvPr>
            <p:ph type="body" sz="quarter" idx="50"/>
          </p:nvPr>
        </p:nvSpPr>
        <p:spPr>
          <a:xfrm>
            <a:off x="611191" y="4398121"/>
            <a:ext cx="4545979" cy="1577277"/>
          </a:xfrm>
        </p:spPr>
        <p:txBody>
          <a:bodyPr anchor="t" anchorCtr="0"/>
          <a:lstStyle/>
          <a:p>
            <a:endParaRPr lang="en-US" sz="1600" dirty="0">
              <a:solidFill>
                <a:schemeClr val="accent4"/>
              </a:solidFill>
            </a:endParaRPr>
          </a:p>
          <a:p>
            <a:pPr algn="ctr"/>
            <a:r>
              <a:rPr lang="en-US" sz="1800" dirty="0">
                <a:solidFill>
                  <a:schemeClr val="accent4"/>
                </a:solidFill>
              </a:rPr>
              <a:t>Once you understand your duties</a:t>
            </a:r>
            <a:br>
              <a:rPr lang="en-US" sz="1800" dirty="0">
                <a:solidFill>
                  <a:schemeClr val="accent4"/>
                </a:solidFill>
              </a:rPr>
            </a:br>
            <a:r>
              <a:rPr lang="en-US" sz="1800" dirty="0">
                <a:solidFill>
                  <a:schemeClr val="accent4"/>
                </a:solidFill>
              </a:rPr>
              <a:t>and risks, you need to figure out </a:t>
            </a:r>
            <a:br>
              <a:rPr lang="en-US" sz="1800" dirty="0">
                <a:solidFill>
                  <a:schemeClr val="accent4"/>
                </a:solidFill>
              </a:rPr>
            </a:br>
            <a:r>
              <a:rPr lang="en-US" sz="1800" dirty="0">
                <a:solidFill>
                  <a:schemeClr val="accent4"/>
                </a:solidFill>
              </a:rPr>
              <a:t>how to limit -- or mitigate -- them.</a:t>
            </a:r>
          </a:p>
          <a:p>
            <a:endParaRPr lang="en-GB" sz="1600" dirty="0"/>
          </a:p>
        </p:txBody>
      </p:sp>
      <p:sp>
        <p:nvSpPr>
          <p:cNvPr id="24" name="Text Placeholder 23">
            <a:extLst>
              <a:ext uri="{FF2B5EF4-FFF2-40B4-BE49-F238E27FC236}">
                <a16:creationId xmlns:a16="http://schemas.microsoft.com/office/drawing/2014/main" id="{E4CF8BD2-32FB-11AD-BB1B-6D5B8D6196FB}"/>
              </a:ext>
            </a:extLst>
          </p:cNvPr>
          <p:cNvSpPr>
            <a:spLocks noGrp="1"/>
          </p:cNvSpPr>
          <p:nvPr>
            <p:ph type="body" sz="quarter" idx="54"/>
          </p:nvPr>
        </p:nvSpPr>
        <p:spPr>
          <a:xfrm>
            <a:off x="6206020" y="2084360"/>
            <a:ext cx="5203272" cy="4294070"/>
          </a:xfrm>
          <a:ln>
            <a:solidFill>
              <a:srgbClr val="6FACDE"/>
            </a:solidFill>
          </a:ln>
          <a:effectLst/>
        </p:spPr>
        <p:txBody>
          <a:bodyPr>
            <a:noAutofit/>
          </a:bodyPr>
          <a:lstStyle/>
          <a:p>
            <a:endParaRPr lang="en-GB" dirty="0"/>
          </a:p>
        </p:txBody>
      </p:sp>
      <p:sp>
        <p:nvSpPr>
          <p:cNvPr id="27" name="Text Placeholder 26">
            <a:extLst>
              <a:ext uri="{FF2B5EF4-FFF2-40B4-BE49-F238E27FC236}">
                <a16:creationId xmlns:a16="http://schemas.microsoft.com/office/drawing/2014/main" id="{2C486609-EF24-92AF-8109-0C12ACD5C950}"/>
              </a:ext>
            </a:extLst>
          </p:cNvPr>
          <p:cNvSpPr>
            <a:spLocks noGrp="1"/>
          </p:cNvSpPr>
          <p:nvPr>
            <p:ph type="body" sz="quarter" idx="57"/>
          </p:nvPr>
        </p:nvSpPr>
        <p:spPr>
          <a:xfrm>
            <a:off x="6271359" y="1573301"/>
            <a:ext cx="5034704" cy="450000"/>
          </a:xfrm>
        </p:spPr>
        <p:txBody>
          <a:bodyPr/>
          <a:lstStyle/>
          <a:p>
            <a:r>
              <a:rPr lang="en-US" sz="1600" b="0" dirty="0">
                <a:solidFill>
                  <a:srgbClr val="58595B"/>
                </a:solidFill>
              </a:rPr>
              <a:t>There’s more than one way to mitigate your liability as a fiduciary. You can:</a:t>
            </a:r>
          </a:p>
        </p:txBody>
      </p:sp>
      <p:sp>
        <p:nvSpPr>
          <p:cNvPr id="6" name="Text Placeholder 5">
            <a:extLst>
              <a:ext uri="{FF2B5EF4-FFF2-40B4-BE49-F238E27FC236}">
                <a16:creationId xmlns:a16="http://schemas.microsoft.com/office/drawing/2014/main" id="{76A2B06A-AB15-C407-D7BF-46A40E1AC295}"/>
              </a:ext>
            </a:extLst>
          </p:cNvPr>
          <p:cNvSpPr>
            <a:spLocks noGrp="1"/>
          </p:cNvSpPr>
          <p:nvPr>
            <p:ph type="body" sz="quarter" idx="15"/>
          </p:nvPr>
        </p:nvSpPr>
        <p:spPr>
          <a:xfrm>
            <a:off x="612648" y="1170432"/>
            <a:ext cx="10968036" cy="540000"/>
          </a:xfrm>
        </p:spPr>
        <p:txBody>
          <a:bodyPr/>
          <a:lstStyle/>
          <a:p>
            <a:r>
              <a:rPr lang="en-US" dirty="0"/>
              <a:t>Fundamentals in managing a retirement plan begin with:</a:t>
            </a:r>
          </a:p>
        </p:txBody>
      </p:sp>
      <p:sp>
        <p:nvSpPr>
          <p:cNvPr id="10" name="Title 9">
            <a:extLst>
              <a:ext uri="{FF2B5EF4-FFF2-40B4-BE49-F238E27FC236}">
                <a16:creationId xmlns:a16="http://schemas.microsoft.com/office/drawing/2014/main" id="{DE86E87C-E039-7BE7-1E34-9DBA22772529}"/>
              </a:ext>
            </a:extLst>
          </p:cNvPr>
          <p:cNvSpPr>
            <a:spLocks noGrp="1"/>
          </p:cNvSpPr>
          <p:nvPr>
            <p:ph type="title"/>
          </p:nvPr>
        </p:nvSpPr>
        <p:spPr/>
        <p:txBody>
          <a:bodyPr/>
          <a:lstStyle/>
          <a:p>
            <a:r>
              <a:rPr lang="en-US" dirty="0"/>
              <a:t>Retirement Plan Fiduciary Resp</a:t>
            </a:r>
            <a:r>
              <a:rPr lang="en-US" dirty="0">
                <a:solidFill>
                  <a:srgbClr val="444444"/>
                </a:solidFill>
              </a:rPr>
              <a:t>onsibilit</a:t>
            </a:r>
            <a:r>
              <a:rPr lang="en-US" dirty="0"/>
              <a:t>ies </a:t>
            </a:r>
            <a:endParaRPr lang="en-GB" dirty="0"/>
          </a:p>
        </p:txBody>
      </p:sp>
      <p:sp>
        <p:nvSpPr>
          <p:cNvPr id="2" name="Footer Placeholder 1">
            <a:extLst>
              <a:ext uri="{FF2B5EF4-FFF2-40B4-BE49-F238E27FC236}">
                <a16:creationId xmlns:a16="http://schemas.microsoft.com/office/drawing/2014/main" id="{BCDA99B4-3BE1-013C-53E9-7B80DF5DABB7}"/>
              </a:ext>
            </a:extLst>
          </p:cNvPr>
          <p:cNvSpPr>
            <a:spLocks noGrp="1"/>
          </p:cNvSpPr>
          <p:nvPr>
            <p:ph type="ftr" sz="quarter" idx="3"/>
          </p:nvPr>
        </p:nvSpPr>
        <p:spPr>
          <a:xfrm>
            <a:off x="611191" y="6401514"/>
            <a:ext cx="4273606" cy="12311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50000"/>
                  </a:srgbClr>
                </a:solidFill>
                <a:effectLst/>
                <a:uLnTx/>
                <a:uFillTx/>
                <a:latin typeface="Arial" panose="020B0604020202020204"/>
                <a:ea typeface="+mn-ea"/>
                <a:cs typeface="Arial" panose="020B0604020202020204" pitchFamily="34" charset="0"/>
              </a:rPr>
              <a:t>For Institutional Use Only. Not for Public Distribution. ©2026 ARTHUR J. GALLAGHER &amp; CO.</a:t>
            </a:r>
          </a:p>
        </p:txBody>
      </p:sp>
      <p:sp>
        <p:nvSpPr>
          <p:cNvPr id="3" name="Slide Number Placeholder 2">
            <a:extLst>
              <a:ext uri="{FF2B5EF4-FFF2-40B4-BE49-F238E27FC236}">
                <a16:creationId xmlns:a16="http://schemas.microsoft.com/office/drawing/2014/main" id="{05C359A4-6A62-ACBD-CB3A-DD0676DFE1E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AA5F45-CDE6-4EA8-991E-B18CC5F21F47}" type="slidenum">
              <a:rPr kumimoji="0" lang="en-GB" sz="1100" b="0" i="0" u="none" strike="noStrike" kern="1200" cap="none" spc="0" normalizeH="0" baseline="0" noProof="0" smtClean="0">
                <a:ln>
                  <a:noFill/>
                </a:ln>
                <a:solidFill>
                  <a:srgbClr val="444444"/>
                </a:solidFill>
                <a:effectLst/>
                <a:uLnTx/>
                <a:uFillTx/>
                <a:latin typeface="Arial" panose="020B06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100" b="0" i="0" u="none" strike="noStrike" kern="1200" cap="none" spc="0" normalizeH="0" baseline="0" noProof="0">
              <a:ln>
                <a:noFill/>
              </a:ln>
              <a:solidFill>
                <a:srgbClr val="444444"/>
              </a:solidFill>
              <a:effectLst/>
              <a:uLnTx/>
              <a:uFillTx/>
              <a:latin typeface="Arial" panose="020B0604020202020204"/>
              <a:ea typeface="+mn-ea"/>
              <a:cs typeface="Arial" panose="020B0604020202020204" pitchFamily="34" charset="0"/>
            </a:endParaRPr>
          </a:p>
        </p:txBody>
      </p:sp>
      <p:sp>
        <p:nvSpPr>
          <p:cNvPr id="13" name="TextBox 6">
            <a:extLst>
              <a:ext uri="{FF2B5EF4-FFF2-40B4-BE49-F238E27FC236}">
                <a16:creationId xmlns:a16="http://schemas.microsoft.com/office/drawing/2014/main" id="{78D1175D-60FB-6771-977C-62A8D3DF0D1E}"/>
              </a:ext>
            </a:extLst>
          </p:cNvPr>
          <p:cNvSpPr txBox="1"/>
          <p:nvPr/>
        </p:nvSpPr>
        <p:spPr>
          <a:xfrm>
            <a:off x="8972303" y="2392950"/>
            <a:ext cx="2194560" cy="1246495"/>
          </a:xfrm>
          <a:prstGeom prst="rect">
            <a:avLst/>
          </a:prstGeom>
          <a:noFill/>
        </p:spPr>
        <p:txBody>
          <a:bodyPr wrap="square" rtlCol="0">
            <a:noAutofit/>
          </a:bodyPr>
          <a:lstStyle/>
          <a:p>
            <a:pPr marL="228600" indent="-228600">
              <a:buFont typeface="Wingdings" panose="05000000000000000000" pitchFamily="2" charset="2"/>
              <a:buChar char="§"/>
            </a:pPr>
            <a:r>
              <a:rPr lang="en-US" sz="1500" b="1" dirty="0">
                <a:solidFill>
                  <a:schemeClr val="bg1"/>
                </a:solidFill>
              </a:rPr>
              <a:t>Rely</a:t>
            </a:r>
            <a:r>
              <a:rPr lang="en-US" sz="1500" dirty="0">
                <a:solidFill>
                  <a:schemeClr val="bg1"/>
                </a:solidFill>
              </a:rPr>
              <a:t> on statutory safe harbors that deem certain behavior as acceptable. </a:t>
            </a:r>
          </a:p>
        </p:txBody>
      </p:sp>
      <p:sp>
        <p:nvSpPr>
          <p:cNvPr id="14" name="TextBox 8">
            <a:extLst>
              <a:ext uri="{FF2B5EF4-FFF2-40B4-BE49-F238E27FC236}">
                <a16:creationId xmlns:a16="http://schemas.microsoft.com/office/drawing/2014/main" id="{B86FDFF2-C0B2-C77F-30C3-3EDDB8D1C9EC}"/>
              </a:ext>
            </a:extLst>
          </p:cNvPr>
          <p:cNvSpPr txBox="1"/>
          <p:nvPr/>
        </p:nvSpPr>
        <p:spPr>
          <a:xfrm>
            <a:off x="6566022" y="2392950"/>
            <a:ext cx="2194560" cy="1015663"/>
          </a:xfrm>
          <a:prstGeom prst="rect">
            <a:avLst/>
          </a:prstGeom>
          <a:noFill/>
        </p:spPr>
        <p:txBody>
          <a:bodyPr wrap="square" rtlCol="0">
            <a:spAutoFit/>
          </a:bodyPr>
          <a:lstStyle/>
          <a:p>
            <a:pPr marL="228600" indent="-228600">
              <a:buFont typeface="Wingdings" panose="05000000000000000000" pitchFamily="2" charset="2"/>
              <a:buChar char="§"/>
            </a:pPr>
            <a:r>
              <a:rPr lang="en-US" sz="1500" b="1" dirty="0">
                <a:solidFill>
                  <a:schemeClr val="bg1"/>
                </a:solidFill>
              </a:rPr>
              <a:t>Act</a:t>
            </a:r>
            <a:r>
              <a:rPr lang="en-US" sz="1500" dirty="0">
                <a:solidFill>
                  <a:schemeClr val="bg1"/>
                </a:solidFill>
              </a:rPr>
              <a:t> in accordance with your fiduciary duties and standards. </a:t>
            </a:r>
          </a:p>
        </p:txBody>
      </p:sp>
      <p:sp>
        <p:nvSpPr>
          <p:cNvPr id="15" name="TextBox 9">
            <a:extLst>
              <a:ext uri="{FF2B5EF4-FFF2-40B4-BE49-F238E27FC236}">
                <a16:creationId xmlns:a16="http://schemas.microsoft.com/office/drawing/2014/main" id="{89A2CB02-0FE6-12B3-D925-67E3B1FC3340}"/>
              </a:ext>
            </a:extLst>
          </p:cNvPr>
          <p:cNvSpPr txBox="1"/>
          <p:nvPr/>
        </p:nvSpPr>
        <p:spPr>
          <a:xfrm>
            <a:off x="8889630" y="3826950"/>
            <a:ext cx="2194560" cy="1708160"/>
          </a:xfrm>
          <a:prstGeom prst="rect">
            <a:avLst/>
          </a:prstGeom>
          <a:noFill/>
        </p:spPr>
        <p:txBody>
          <a:bodyPr wrap="square" rtlCol="0">
            <a:spAutoFit/>
          </a:bodyPr>
          <a:lstStyle/>
          <a:p>
            <a:pPr marL="228600" indent="-228600">
              <a:buFont typeface="Wingdings" panose="05000000000000000000" pitchFamily="2" charset="2"/>
              <a:buChar char="§"/>
            </a:pPr>
            <a:r>
              <a:rPr lang="en-US" sz="1500" b="1" dirty="0">
                <a:solidFill>
                  <a:schemeClr val="bg1"/>
                </a:solidFill>
              </a:rPr>
              <a:t>Make</a:t>
            </a:r>
            <a:r>
              <a:rPr lang="en-US" sz="1500" dirty="0">
                <a:solidFill>
                  <a:schemeClr val="bg1"/>
                </a:solidFill>
              </a:rPr>
              <a:t> sure your fiduciary activities are covered by appropriate insurance and/or indemnification.</a:t>
            </a:r>
          </a:p>
        </p:txBody>
      </p:sp>
      <p:sp>
        <p:nvSpPr>
          <p:cNvPr id="20" name="TextBox 10">
            <a:extLst>
              <a:ext uri="{FF2B5EF4-FFF2-40B4-BE49-F238E27FC236}">
                <a16:creationId xmlns:a16="http://schemas.microsoft.com/office/drawing/2014/main" id="{16252DE5-9B4B-F937-4F35-B7D8A452ACB6}"/>
              </a:ext>
            </a:extLst>
          </p:cNvPr>
          <p:cNvSpPr txBox="1"/>
          <p:nvPr/>
        </p:nvSpPr>
        <p:spPr>
          <a:xfrm>
            <a:off x="6566022" y="3859056"/>
            <a:ext cx="2194560" cy="1477328"/>
          </a:xfrm>
          <a:prstGeom prst="rect">
            <a:avLst/>
          </a:prstGeom>
          <a:noFill/>
        </p:spPr>
        <p:txBody>
          <a:bodyPr wrap="square" rtlCol="0">
            <a:spAutoFit/>
          </a:bodyPr>
          <a:lstStyle/>
          <a:p>
            <a:pPr marL="228600" indent="-228600">
              <a:buFont typeface="Wingdings" panose="05000000000000000000" pitchFamily="2" charset="2"/>
              <a:buChar char="§"/>
            </a:pPr>
            <a:r>
              <a:rPr lang="en-US" sz="1500" b="1" dirty="0">
                <a:solidFill>
                  <a:schemeClr val="bg1"/>
                </a:solidFill>
              </a:rPr>
              <a:t>Create</a:t>
            </a:r>
            <a:r>
              <a:rPr lang="en-US" sz="1500" dirty="0">
                <a:solidFill>
                  <a:schemeClr val="bg1"/>
                </a:solidFill>
              </a:rPr>
              <a:t> a procedural framework detailing which actions can be taken.</a:t>
            </a:r>
          </a:p>
        </p:txBody>
      </p:sp>
      <p:sp>
        <p:nvSpPr>
          <p:cNvPr id="32" name="TextBox 5">
            <a:extLst>
              <a:ext uri="{FF2B5EF4-FFF2-40B4-BE49-F238E27FC236}">
                <a16:creationId xmlns:a16="http://schemas.microsoft.com/office/drawing/2014/main" id="{B944BB67-12FD-EEC6-CC8E-3473E3B39858}"/>
              </a:ext>
            </a:extLst>
          </p:cNvPr>
          <p:cNvSpPr txBox="1"/>
          <p:nvPr/>
        </p:nvSpPr>
        <p:spPr>
          <a:xfrm>
            <a:off x="6374194" y="5744566"/>
            <a:ext cx="4859635" cy="461665"/>
          </a:xfrm>
          <a:prstGeom prst="rect">
            <a:avLst/>
          </a:prstGeom>
          <a:noFill/>
          <a:ln>
            <a:solidFill>
              <a:schemeClr val="bg1"/>
            </a:solidFill>
          </a:ln>
        </p:spPr>
        <p:txBody>
          <a:bodyPr wrap="square" rtlCol="0" anchor="ctr">
            <a:spAutoFit/>
          </a:bodyPr>
          <a:lstStyle/>
          <a:p>
            <a:pPr>
              <a:spcBef>
                <a:spcPts val="1200"/>
              </a:spcBef>
              <a:spcAft>
                <a:spcPts val="1200"/>
              </a:spcAft>
            </a:pPr>
            <a:r>
              <a:rPr lang="en-US" sz="1200" dirty="0">
                <a:solidFill>
                  <a:schemeClr val="bg1"/>
                </a:solidFill>
              </a:rPr>
              <a:t>This module will set the framework for creating a well documented risk mitigation framework for the retirement plan. </a:t>
            </a:r>
          </a:p>
        </p:txBody>
      </p:sp>
      <p:sp>
        <p:nvSpPr>
          <p:cNvPr id="34" name="CuadroTexto 33">
            <a:extLst>
              <a:ext uri="{FF2B5EF4-FFF2-40B4-BE49-F238E27FC236}">
                <a16:creationId xmlns:a16="http://schemas.microsoft.com/office/drawing/2014/main" id="{F99B8411-0B48-F96A-60B1-CC30B15CEE91}"/>
              </a:ext>
            </a:extLst>
          </p:cNvPr>
          <p:cNvSpPr txBox="1"/>
          <p:nvPr/>
        </p:nvSpPr>
        <p:spPr>
          <a:xfrm>
            <a:off x="611191" y="2017777"/>
            <a:ext cx="5099051" cy="2925698"/>
          </a:xfrm>
          <a:prstGeom prst="rect">
            <a:avLst/>
          </a:prstGeom>
          <a:noFill/>
        </p:spPr>
        <p:txBody>
          <a:bodyPr wrap="square" lIns="91440" tIns="45720" rIns="91440" bIns="45720" anchor="t">
            <a:noAutofit/>
          </a:bodyPr>
          <a:lstStyle/>
          <a:p>
            <a:pPr marL="285750" indent="-285750">
              <a:lnSpc>
                <a:spcPct val="112000"/>
              </a:lnSpc>
              <a:spcAft>
                <a:spcPts val="300"/>
              </a:spcAft>
              <a:buFont typeface="Arial" panose="020B0604020202020204" pitchFamily="34" charset="0"/>
              <a:buChar char="•"/>
            </a:pPr>
            <a:r>
              <a:rPr lang="en-US" sz="1600" dirty="0"/>
              <a:t>Understanding what your fiduciary duties are;</a:t>
            </a:r>
          </a:p>
          <a:p>
            <a:pPr marL="285750" indent="-285750">
              <a:lnSpc>
                <a:spcPct val="112000"/>
              </a:lnSpc>
              <a:spcAft>
                <a:spcPts val="300"/>
              </a:spcAft>
              <a:buFont typeface="Arial" panose="020B0604020202020204" pitchFamily="34" charset="0"/>
              <a:buChar char="•"/>
            </a:pPr>
            <a:r>
              <a:rPr lang="en-US" sz="1600" dirty="0"/>
              <a:t>Understanding when you’re acting as a fiduciary and when you aren’t;</a:t>
            </a:r>
          </a:p>
          <a:p>
            <a:pPr marL="285750" indent="-285750">
              <a:lnSpc>
                <a:spcPct val="112000"/>
              </a:lnSpc>
              <a:spcAft>
                <a:spcPts val="300"/>
              </a:spcAft>
              <a:buFont typeface="Arial" panose="020B0604020202020204" pitchFamily="34" charset="0"/>
              <a:buChar char="•"/>
            </a:pPr>
            <a:r>
              <a:rPr lang="en-US" sz="1600" dirty="0"/>
              <a:t>Understanding the standards with which you must </a:t>
            </a:r>
            <a:r>
              <a:rPr lang="en-US" sz="1600" dirty="0">
                <a:solidFill>
                  <a:srgbClr val="444444"/>
                </a:solidFill>
              </a:rPr>
              <a:t>comply in fulfilling your duties; and</a:t>
            </a:r>
          </a:p>
          <a:p>
            <a:pPr marL="285750" indent="-285750">
              <a:lnSpc>
                <a:spcPct val="112000"/>
              </a:lnSpc>
              <a:spcAft>
                <a:spcPts val="300"/>
              </a:spcAft>
              <a:buFont typeface="Arial" panose="020B0604020202020204" pitchFamily="34" charset="0"/>
              <a:buChar char="•"/>
            </a:pPr>
            <a:r>
              <a:rPr lang="en-US" sz="1600" dirty="0">
                <a:solidFill>
                  <a:srgbClr val="444444"/>
                </a:solidFill>
              </a:rPr>
              <a:t>Appreciating the risks for failing to comply with those fiduciary standards. </a:t>
            </a:r>
          </a:p>
        </p:txBody>
      </p:sp>
      <p:cxnSp>
        <p:nvCxnSpPr>
          <p:cNvPr id="36" name="Conector recto 35">
            <a:extLst>
              <a:ext uri="{FF2B5EF4-FFF2-40B4-BE49-F238E27FC236}">
                <a16:creationId xmlns:a16="http://schemas.microsoft.com/office/drawing/2014/main" id="{9999FB13-5AD3-4844-0D1B-F994CD1CE3BF}"/>
              </a:ext>
            </a:extLst>
          </p:cNvPr>
          <p:cNvCxnSpPr>
            <a:cxnSpLocks/>
          </p:cNvCxnSpPr>
          <p:nvPr/>
        </p:nvCxnSpPr>
        <p:spPr>
          <a:xfrm>
            <a:off x="8788711" y="2160494"/>
            <a:ext cx="0" cy="345612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9" name="Conector recto 38">
            <a:extLst>
              <a:ext uri="{FF2B5EF4-FFF2-40B4-BE49-F238E27FC236}">
                <a16:creationId xmlns:a16="http://schemas.microsoft.com/office/drawing/2014/main" id="{E23F1F32-3C6B-25A2-1877-4DE8F0D456BF}"/>
              </a:ext>
            </a:extLst>
          </p:cNvPr>
          <p:cNvCxnSpPr>
            <a:cxnSpLocks/>
          </p:cNvCxnSpPr>
          <p:nvPr/>
        </p:nvCxnSpPr>
        <p:spPr>
          <a:xfrm>
            <a:off x="6465103" y="3744173"/>
            <a:ext cx="4677818" cy="566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0766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6BFB9-1183-C965-9973-81B94C58DB3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DFD8F67-FCC2-6D3D-19B5-FA47E8669C83}"/>
              </a:ext>
            </a:extLst>
          </p:cNvPr>
          <p:cNvSpPr>
            <a:spLocks noGrp="1"/>
          </p:cNvSpPr>
          <p:nvPr>
            <p:ph type="title"/>
          </p:nvPr>
        </p:nvSpPr>
        <p:spPr>
          <a:xfrm>
            <a:off x="2027239" y="508001"/>
            <a:ext cx="7005665" cy="481900"/>
          </a:xfrm>
        </p:spPr>
        <p:txBody>
          <a:bodyPr/>
          <a:lstStyle/>
          <a:p>
            <a:r>
              <a:rPr lang="en-US" dirty="0"/>
              <a:t>The Evolution of Employer Plans</a:t>
            </a:r>
            <a:endParaRPr lang="en-GB" dirty="0"/>
          </a:p>
        </p:txBody>
      </p:sp>
      <p:sp>
        <p:nvSpPr>
          <p:cNvPr id="3" name="Footer Placeholder 2">
            <a:extLst>
              <a:ext uri="{FF2B5EF4-FFF2-40B4-BE49-F238E27FC236}">
                <a16:creationId xmlns:a16="http://schemas.microsoft.com/office/drawing/2014/main" id="{53174742-5943-B974-3F81-BB105262DE13}"/>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6781A3FB-6693-C50B-1ACA-103BA898E043}"/>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20</a:t>
            </a:fld>
            <a:endParaRPr lang="en-GB" dirty="0">
              <a:solidFill>
                <a:schemeClr val="bg1"/>
              </a:solidFill>
            </a:endParaRPr>
          </a:p>
        </p:txBody>
      </p:sp>
      <p:sp>
        <p:nvSpPr>
          <p:cNvPr id="8" name="Footer Placeholder 3">
            <a:extLst>
              <a:ext uri="{FF2B5EF4-FFF2-40B4-BE49-F238E27FC236}">
                <a16:creationId xmlns:a16="http://schemas.microsoft.com/office/drawing/2014/main" id="{7F7D6AE2-97C3-6E5B-8E86-D682262011CF}"/>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B5E07CA1-19D8-46FF-CC6F-7313EFBFDD52}"/>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20</a:t>
            </a:fld>
            <a:endParaRPr lang="en-US" dirty="0"/>
          </a:p>
        </p:txBody>
      </p:sp>
      <p:sp>
        <p:nvSpPr>
          <p:cNvPr id="46" name="Rectangle 45">
            <a:extLst>
              <a:ext uri="{FF2B5EF4-FFF2-40B4-BE49-F238E27FC236}">
                <a16:creationId xmlns:a16="http://schemas.microsoft.com/office/drawing/2014/main" id="{E6367297-1F5F-018B-7AB4-E29699D71D21}"/>
              </a:ext>
            </a:extLst>
          </p:cNvPr>
          <p:cNvSpPr/>
          <p:nvPr/>
        </p:nvSpPr>
        <p:spPr>
          <a:xfrm>
            <a:off x="2027237" y="1790094"/>
            <a:ext cx="7575639" cy="4123345"/>
          </a:xfrm>
          <a:prstGeom prst="rect">
            <a:avLst/>
          </a:prstGeom>
          <a:solidFill>
            <a:schemeClr val="accent1">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91440" rtlCol="0" anchor="t"/>
          <a:lstStyle/>
          <a:p>
            <a:pPr marL="182880" indent="-182880">
              <a:spcAft>
                <a:spcPts val="800"/>
              </a:spcAft>
              <a:buFont typeface="Arial" panose="020B0604020202020204" pitchFamily="34" charset="0"/>
              <a:buChar char="•"/>
            </a:pPr>
            <a:r>
              <a:rPr lang="en-US" sz="1200" dirty="0">
                <a:solidFill>
                  <a:schemeClr val="tx1"/>
                </a:solidFill>
              </a:rPr>
              <a:t>Whether the flexibility in the MEP/PEP’s design features meets </a:t>
            </a:r>
            <a:br>
              <a:rPr lang="en-US" sz="1200" dirty="0">
                <a:solidFill>
                  <a:schemeClr val="tx1"/>
                </a:solidFill>
              </a:rPr>
            </a:br>
            <a:r>
              <a:rPr lang="en-US" sz="1200" dirty="0">
                <a:solidFill>
                  <a:schemeClr val="tx1"/>
                </a:solidFill>
              </a:rPr>
              <a:t>the employer’s goals for its employees</a:t>
            </a:r>
          </a:p>
          <a:p>
            <a:pPr marL="182880" indent="-182880">
              <a:spcAft>
                <a:spcPts val="800"/>
              </a:spcAft>
              <a:buFont typeface="Arial" panose="020B0604020202020204" pitchFamily="34" charset="0"/>
              <a:buChar char="•"/>
            </a:pPr>
            <a:r>
              <a:rPr lang="en-US" sz="1200" dirty="0">
                <a:solidFill>
                  <a:schemeClr val="tx1"/>
                </a:solidFill>
              </a:rPr>
              <a:t>The MEP/PEP’s current investment lineup, plan cost and </a:t>
            </a:r>
            <a:br>
              <a:rPr lang="en-US" sz="1200" dirty="0">
                <a:solidFill>
                  <a:schemeClr val="tx1"/>
                </a:solidFill>
              </a:rPr>
            </a:br>
            <a:r>
              <a:rPr lang="en-US" sz="1200" dirty="0">
                <a:solidFill>
                  <a:schemeClr val="tx1"/>
                </a:solidFill>
              </a:rPr>
              <a:t>overall expenses </a:t>
            </a:r>
          </a:p>
          <a:p>
            <a:pPr marL="182880" indent="-182880">
              <a:spcAft>
                <a:spcPts val="800"/>
              </a:spcAft>
              <a:buFont typeface="Arial" panose="020B0604020202020204" pitchFamily="34" charset="0"/>
              <a:buChar char="•"/>
            </a:pPr>
            <a:r>
              <a:rPr lang="en-US" sz="1200" dirty="0">
                <a:solidFill>
                  <a:schemeClr val="tx1"/>
                </a:solidFill>
              </a:rPr>
              <a:t>Whether or not the employer will have discretion in selecting and changing investments, understanding that more flexibility equals </a:t>
            </a:r>
            <a:br>
              <a:rPr lang="en-US" sz="1200" dirty="0">
                <a:solidFill>
                  <a:schemeClr val="tx1"/>
                </a:solidFill>
              </a:rPr>
            </a:br>
            <a:r>
              <a:rPr lang="en-US" sz="1200" dirty="0">
                <a:solidFill>
                  <a:schemeClr val="tx1"/>
                </a:solidFill>
              </a:rPr>
              <a:t>more fiduciary exposure</a:t>
            </a:r>
          </a:p>
          <a:p>
            <a:pPr marL="182880" indent="-182880">
              <a:spcAft>
                <a:spcPts val="800"/>
              </a:spcAft>
              <a:buFont typeface="Arial" panose="020B0604020202020204" pitchFamily="34" charset="0"/>
              <a:buChar char="•"/>
            </a:pPr>
            <a:r>
              <a:rPr lang="en-US" sz="1200" dirty="0">
                <a:solidFill>
                  <a:schemeClr val="tx1"/>
                </a:solidFill>
              </a:rPr>
              <a:t>The extent of plan design flexibility permitted, because the more complicated the MEP/PEP’s administration, the more chance of operational failures</a:t>
            </a:r>
          </a:p>
          <a:p>
            <a:pPr marL="182880" indent="-182880">
              <a:spcAft>
                <a:spcPts val="800"/>
              </a:spcAft>
              <a:buFont typeface="Arial" panose="020B0604020202020204" pitchFamily="34" charset="0"/>
              <a:buChar char="•"/>
            </a:pPr>
            <a:r>
              <a:rPr lang="en-US" sz="1200" dirty="0">
                <a:solidFill>
                  <a:schemeClr val="tx1"/>
                </a:solidFill>
              </a:rPr>
              <a:t>The complexities or challenges that may arise if an employer chooses </a:t>
            </a:r>
            <a:br>
              <a:rPr lang="en-US" sz="1200" dirty="0">
                <a:solidFill>
                  <a:schemeClr val="tx1"/>
                </a:solidFill>
              </a:rPr>
            </a:br>
            <a:r>
              <a:rPr lang="en-US" sz="1200" dirty="0">
                <a:solidFill>
                  <a:schemeClr val="tx1"/>
                </a:solidFill>
              </a:rPr>
              <a:t>to terminate participation in the MEP/PEP </a:t>
            </a:r>
          </a:p>
          <a:p>
            <a:pPr>
              <a:spcAft>
                <a:spcPts val="800"/>
              </a:spcAft>
            </a:pPr>
            <a:r>
              <a:rPr lang="en-US" sz="1200" b="1" dirty="0">
                <a:solidFill>
                  <a:schemeClr val="tx1"/>
                </a:solidFill>
              </a:rPr>
              <a:t>MEPs and PEPs can provide some employers with cost and administration efficiencies and some reduction in fiduciary responsibility. However, the devil is in the details. </a:t>
            </a:r>
            <a:endParaRPr lang="en-US" sz="1200" dirty="0">
              <a:solidFill>
                <a:schemeClr val="tx1"/>
              </a:solidFill>
            </a:endParaRPr>
          </a:p>
          <a:p>
            <a:pPr>
              <a:spcAft>
                <a:spcPts val="800"/>
              </a:spcAft>
            </a:pPr>
            <a:r>
              <a:rPr lang="en-US" sz="1200" b="1" dirty="0">
                <a:solidFill>
                  <a:schemeClr val="tx1"/>
                </a:solidFill>
              </a:rPr>
              <a:t>Before choosing a MEP or PEP, an employer must make sure to understand which features are discretionary and which are mandatory. The employer must also understand which of the discretionary features may give rise to not only operational issues, but also fiduciary liability as well. </a:t>
            </a:r>
          </a:p>
        </p:txBody>
      </p:sp>
      <p:grpSp>
        <p:nvGrpSpPr>
          <p:cNvPr id="47" name="Group 46">
            <a:extLst>
              <a:ext uri="{FF2B5EF4-FFF2-40B4-BE49-F238E27FC236}">
                <a16:creationId xmlns:a16="http://schemas.microsoft.com/office/drawing/2014/main" id="{F29A650E-DAA7-33E9-CBE2-D07AF28E5B93}"/>
              </a:ext>
            </a:extLst>
          </p:cNvPr>
          <p:cNvGrpSpPr/>
          <p:nvPr/>
        </p:nvGrpSpPr>
        <p:grpSpPr>
          <a:xfrm>
            <a:off x="2059873" y="1842655"/>
            <a:ext cx="278172" cy="256049"/>
            <a:chOff x="-9311321" y="1594669"/>
            <a:chExt cx="538685" cy="495848"/>
          </a:xfrm>
        </p:grpSpPr>
        <p:sp>
          <p:nvSpPr>
            <p:cNvPr id="48" name="Oval 6">
              <a:extLst>
                <a:ext uri="{FF2B5EF4-FFF2-40B4-BE49-F238E27FC236}">
                  <a16:creationId xmlns:a16="http://schemas.microsoft.com/office/drawing/2014/main" id="{FFE54292-B4BF-41AC-0A1B-177C2F3CAB60}"/>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49" name="Oval 7">
              <a:extLst>
                <a:ext uri="{FF2B5EF4-FFF2-40B4-BE49-F238E27FC236}">
                  <a16:creationId xmlns:a16="http://schemas.microsoft.com/office/drawing/2014/main" id="{3B1978FE-1594-5C42-2C43-1626B04B6745}"/>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8">
              <a:extLst>
                <a:ext uri="{FF2B5EF4-FFF2-40B4-BE49-F238E27FC236}">
                  <a16:creationId xmlns:a16="http://schemas.microsoft.com/office/drawing/2014/main" id="{8B883B55-65BA-B33E-8947-42DBC2715D4B}"/>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1" name="Graphic 50">
              <a:extLst>
                <a:ext uri="{FF2B5EF4-FFF2-40B4-BE49-F238E27FC236}">
                  <a16:creationId xmlns:a16="http://schemas.microsoft.com/office/drawing/2014/main" id="{4E12DB46-835D-51FF-55C5-C467354CC32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2" name="Group 51">
            <a:extLst>
              <a:ext uri="{FF2B5EF4-FFF2-40B4-BE49-F238E27FC236}">
                <a16:creationId xmlns:a16="http://schemas.microsoft.com/office/drawing/2014/main" id="{823063C7-516B-001D-CCC6-F9BFCFD447CA}"/>
              </a:ext>
            </a:extLst>
          </p:cNvPr>
          <p:cNvGrpSpPr/>
          <p:nvPr/>
        </p:nvGrpSpPr>
        <p:grpSpPr>
          <a:xfrm>
            <a:off x="2059873" y="2785630"/>
            <a:ext cx="278172" cy="256049"/>
            <a:chOff x="-9311321" y="1594669"/>
            <a:chExt cx="538685" cy="495848"/>
          </a:xfrm>
        </p:grpSpPr>
        <p:sp>
          <p:nvSpPr>
            <p:cNvPr id="54" name="Oval 6">
              <a:extLst>
                <a:ext uri="{FF2B5EF4-FFF2-40B4-BE49-F238E27FC236}">
                  <a16:creationId xmlns:a16="http://schemas.microsoft.com/office/drawing/2014/main" id="{2A9FD836-D072-FCF2-2CED-5AB9C2EC3E37}"/>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55" name="Oval 7">
              <a:extLst>
                <a:ext uri="{FF2B5EF4-FFF2-40B4-BE49-F238E27FC236}">
                  <a16:creationId xmlns:a16="http://schemas.microsoft.com/office/drawing/2014/main" id="{D2819D85-A6F4-B651-7B6E-E1B4727B1572}"/>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8">
              <a:extLst>
                <a:ext uri="{FF2B5EF4-FFF2-40B4-BE49-F238E27FC236}">
                  <a16:creationId xmlns:a16="http://schemas.microsoft.com/office/drawing/2014/main" id="{862C85CF-7D31-6782-3CC7-77BDE1E2B25D}"/>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7" name="Graphic 56">
              <a:extLst>
                <a:ext uri="{FF2B5EF4-FFF2-40B4-BE49-F238E27FC236}">
                  <a16:creationId xmlns:a16="http://schemas.microsoft.com/office/drawing/2014/main" id="{F1BCDD28-0563-7B9E-D504-293390FBDF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9" name="Group 58">
            <a:extLst>
              <a:ext uri="{FF2B5EF4-FFF2-40B4-BE49-F238E27FC236}">
                <a16:creationId xmlns:a16="http://schemas.microsoft.com/office/drawing/2014/main" id="{FDCD4CA2-0DF5-8A3E-220B-83D0D1F4DF55}"/>
              </a:ext>
            </a:extLst>
          </p:cNvPr>
          <p:cNvGrpSpPr/>
          <p:nvPr/>
        </p:nvGrpSpPr>
        <p:grpSpPr>
          <a:xfrm>
            <a:off x="2059873" y="3905651"/>
            <a:ext cx="278172" cy="256049"/>
            <a:chOff x="-9311321" y="1594669"/>
            <a:chExt cx="538685" cy="495848"/>
          </a:xfrm>
        </p:grpSpPr>
        <p:sp>
          <p:nvSpPr>
            <p:cNvPr id="60" name="Oval 6">
              <a:extLst>
                <a:ext uri="{FF2B5EF4-FFF2-40B4-BE49-F238E27FC236}">
                  <a16:creationId xmlns:a16="http://schemas.microsoft.com/office/drawing/2014/main" id="{70CEE405-0E69-C16A-E873-5A1E95B9F371}"/>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61" name="Oval 7">
              <a:extLst>
                <a:ext uri="{FF2B5EF4-FFF2-40B4-BE49-F238E27FC236}">
                  <a16:creationId xmlns:a16="http://schemas.microsoft.com/office/drawing/2014/main" id="{9224CEC4-C319-F1FF-2C01-2D0848970210}"/>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8">
              <a:extLst>
                <a:ext uri="{FF2B5EF4-FFF2-40B4-BE49-F238E27FC236}">
                  <a16:creationId xmlns:a16="http://schemas.microsoft.com/office/drawing/2014/main" id="{67B2D2FF-7775-9292-741E-BC19A6D7EC95}"/>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63" name="Graphic 62">
              <a:extLst>
                <a:ext uri="{FF2B5EF4-FFF2-40B4-BE49-F238E27FC236}">
                  <a16:creationId xmlns:a16="http://schemas.microsoft.com/office/drawing/2014/main" id="{3E6B5768-0906-853E-F573-1E7E272466B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sp>
        <p:nvSpPr>
          <p:cNvPr id="5" name="Text Placeholder 4">
            <a:extLst>
              <a:ext uri="{FF2B5EF4-FFF2-40B4-BE49-F238E27FC236}">
                <a16:creationId xmlns:a16="http://schemas.microsoft.com/office/drawing/2014/main" id="{659660DB-72F9-B64F-5161-2641ECAF0997}"/>
              </a:ext>
            </a:extLst>
          </p:cNvPr>
          <p:cNvSpPr>
            <a:spLocks noGrp="1"/>
          </p:cNvSpPr>
          <p:nvPr>
            <p:ph type="body" sz="quarter" idx="15"/>
          </p:nvPr>
        </p:nvSpPr>
        <p:spPr>
          <a:xfrm>
            <a:off x="2027239" y="1054669"/>
            <a:ext cx="8135938" cy="540000"/>
          </a:xfrm>
        </p:spPr>
        <p:txBody>
          <a:bodyPr/>
          <a:lstStyle/>
          <a:p>
            <a:r>
              <a:rPr lang="en-US" dirty="0"/>
              <a:t>To adequately assess a MEP or PEP, an employer considering participation must give independent thought to such things as:</a:t>
            </a:r>
          </a:p>
        </p:txBody>
      </p:sp>
      <p:grpSp>
        <p:nvGrpSpPr>
          <p:cNvPr id="7" name="Group 6">
            <a:extLst>
              <a:ext uri="{FF2B5EF4-FFF2-40B4-BE49-F238E27FC236}">
                <a16:creationId xmlns:a16="http://schemas.microsoft.com/office/drawing/2014/main" id="{437E3C0C-5ACF-3382-9823-3377AF8BC21C}"/>
              </a:ext>
            </a:extLst>
          </p:cNvPr>
          <p:cNvGrpSpPr/>
          <p:nvPr/>
        </p:nvGrpSpPr>
        <p:grpSpPr>
          <a:xfrm>
            <a:off x="2059873" y="3437775"/>
            <a:ext cx="278172" cy="256049"/>
            <a:chOff x="-9311321" y="1594669"/>
            <a:chExt cx="538685" cy="495848"/>
          </a:xfrm>
        </p:grpSpPr>
        <p:sp>
          <p:nvSpPr>
            <p:cNvPr id="10" name="Oval 6">
              <a:extLst>
                <a:ext uri="{FF2B5EF4-FFF2-40B4-BE49-F238E27FC236}">
                  <a16:creationId xmlns:a16="http://schemas.microsoft.com/office/drawing/2014/main" id="{DA04CC75-7371-E888-37E5-C3A1EA16C1D8}"/>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1" name="Oval 7">
              <a:extLst>
                <a:ext uri="{FF2B5EF4-FFF2-40B4-BE49-F238E27FC236}">
                  <a16:creationId xmlns:a16="http://schemas.microsoft.com/office/drawing/2014/main" id="{43A38309-16CD-2B70-64D2-7557AF94CF1C}"/>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2708D10D-3FEA-97C7-8AC3-B416C56367F1}"/>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15" name="Graphic 14">
              <a:extLst>
                <a:ext uri="{FF2B5EF4-FFF2-40B4-BE49-F238E27FC236}">
                  <a16:creationId xmlns:a16="http://schemas.microsoft.com/office/drawing/2014/main" id="{4EEB16CA-063B-68EC-C58B-A9B9969C2A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16" name="Group 15">
            <a:extLst>
              <a:ext uri="{FF2B5EF4-FFF2-40B4-BE49-F238E27FC236}">
                <a16:creationId xmlns:a16="http://schemas.microsoft.com/office/drawing/2014/main" id="{45AA968B-E009-5E0E-D062-69E91F2176B1}"/>
              </a:ext>
            </a:extLst>
          </p:cNvPr>
          <p:cNvGrpSpPr/>
          <p:nvPr/>
        </p:nvGrpSpPr>
        <p:grpSpPr>
          <a:xfrm>
            <a:off x="2059873" y="2311285"/>
            <a:ext cx="278172" cy="256049"/>
            <a:chOff x="-9311321" y="1594669"/>
            <a:chExt cx="538685" cy="495848"/>
          </a:xfrm>
        </p:grpSpPr>
        <p:sp>
          <p:nvSpPr>
            <p:cNvPr id="17" name="Oval 6">
              <a:extLst>
                <a:ext uri="{FF2B5EF4-FFF2-40B4-BE49-F238E27FC236}">
                  <a16:creationId xmlns:a16="http://schemas.microsoft.com/office/drawing/2014/main" id="{EB2469FD-C676-364F-D114-97DBC1E38D9E}"/>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8" name="Oval 7">
              <a:extLst>
                <a:ext uri="{FF2B5EF4-FFF2-40B4-BE49-F238E27FC236}">
                  <a16:creationId xmlns:a16="http://schemas.microsoft.com/office/drawing/2014/main" id="{4866683A-2701-B5E1-0F2E-16F99D04DE7B}"/>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919211A9-BA78-B6EF-66B3-5FC55E712D08}"/>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0" name="Graphic 19">
              <a:extLst>
                <a:ext uri="{FF2B5EF4-FFF2-40B4-BE49-F238E27FC236}">
                  <a16:creationId xmlns:a16="http://schemas.microsoft.com/office/drawing/2014/main" id="{1325CDAC-6CB6-47F8-0413-EA7AA415F48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sp>
        <p:nvSpPr>
          <p:cNvPr id="4" name="Text Placeholder 10">
            <a:extLst>
              <a:ext uri="{FF2B5EF4-FFF2-40B4-BE49-F238E27FC236}">
                <a16:creationId xmlns:a16="http://schemas.microsoft.com/office/drawing/2014/main" id="{757478EA-E665-F65A-7773-A54488864619}"/>
              </a:ext>
            </a:extLst>
          </p:cNvPr>
          <p:cNvSpPr>
            <a:spLocks noGrp="1"/>
          </p:cNvSpPr>
          <p:nvPr>
            <p:ph type="body" sz="quarter" idx="84"/>
          </p:nvPr>
        </p:nvSpPr>
        <p:spPr>
          <a:xfrm>
            <a:off x="2027238" y="6126792"/>
            <a:ext cx="8136000" cy="107722"/>
          </a:xfrm>
        </p:spPr>
        <p:txBody>
          <a:bodyPr/>
          <a:lstStyle/>
          <a:p>
            <a:r>
              <a:rPr lang="en-US" dirty="0"/>
              <a:t>Please note that plan sponsors cannot eliminate or delegate all fiduciary and administrative responsibilities to the MEP or PEP. </a:t>
            </a:r>
          </a:p>
        </p:txBody>
      </p:sp>
    </p:spTree>
    <p:extLst>
      <p:ext uri="{BB962C8B-B14F-4D97-AF65-F5344CB8AC3E}">
        <p14:creationId xmlns:p14="http://schemas.microsoft.com/office/powerpoint/2010/main" val="2316769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0C6A2E4F-731C-BAFA-2E54-79D4E3978E1B}"/>
              </a:ext>
            </a:extLst>
          </p:cNvPr>
          <p:cNvSpPr>
            <a:spLocks noGrp="1"/>
          </p:cNvSpPr>
          <p:nvPr>
            <p:ph type="body" sz="quarter" idx="21"/>
          </p:nvPr>
        </p:nvSpPr>
        <p:spPr>
          <a:xfrm>
            <a:off x="6238580" y="1274"/>
            <a:ext cx="2551436" cy="6855786"/>
          </a:xfrm>
        </p:spPr>
        <p:txBody>
          <a:bodyPr/>
          <a:lstStyle/>
          <a:p>
            <a:r>
              <a:rPr lang="en-GB"/>
              <a:t>Section title second line</a:t>
            </a:r>
          </a:p>
        </p:txBody>
      </p:sp>
      <p:sp>
        <p:nvSpPr>
          <p:cNvPr id="2" name="Title 1">
            <a:extLst>
              <a:ext uri="{FF2B5EF4-FFF2-40B4-BE49-F238E27FC236}">
                <a16:creationId xmlns:a16="http://schemas.microsoft.com/office/drawing/2014/main" id="{52A915E5-7497-37F5-AA05-386F95376B0E}"/>
              </a:ext>
            </a:extLst>
          </p:cNvPr>
          <p:cNvSpPr>
            <a:spLocks noGrp="1"/>
          </p:cNvSpPr>
          <p:nvPr>
            <p:ph type="title"/>
          </p:nvPr>
        </p:nvSpPr>
        <p:spPr>
          <a:xfrm>
            <a:off x="1957790" y="810227"/>
            <a:ext cx="4889758" cy="736473"/>
          </a:xfrm>
        </p:spPr>
        <p:txBody>
          <a:bodyPr/>
          <a:lstStyle/>
          <a:p>
            <a:r>
              <a:rPr lang="en-GB" dirty="0">
                <a:solidFill>
                  <a:schemeClr val="accent2"/>
                </a:solidFill>
              </a:rPr>
              <a:t>SECURE 2.0 Act of 2022</a:t>
            </a:r>
          </a:p>
        </p:txBody>
      </p:sp>
      <p:sp>
        <p:nvSpPr>
          <p:cNvPr id="37" name="Subtitle 36">
            <a:extLst>
              <a:ext uri="{FF2B5EF4-FFF2-40B4-BE49-F238E27FC236}">
                <a16:creationId xmlns:a16="http://schemas.microsoft.com/office/drawing/2014/main" id="{09597EB7-0D99-6E0E-5DF7-2126414D7F36}"/>
              </a:ext>
            </a:extLst>
          </p:cNvPr>
          <p:cNvSpPr>
            <a:spLocks noGrp="1"/>
          </p:cNvSpPr>
          <p:nvPr>
            <p:ph type="subTitle" idx="1"/>
          </p:nvPr>
        </p:nvSpPr>
        <p:spPr>
          <a:xfrm>
            <a:off x="2027240" y="2262098"/>
            <a:ext cx="3978275" cy="1060222"/>
          </a:xfrm>
        </p:spPr>
        <p:txBody>
          <a:bodyPr/>
          <a:lstStyle/>
          <a:p>
            <a:pPr marL="285750" lvl="2" indent="-285750" defTabSz="457200" fontAlgn="base">
              <a:spcAft>
                <a:spcPts val="1800"/>
              </a:spcAft>
            </a:pPr>
            <a:r>
              <a:rPr lang="en-US" dirty="0">
                <a:solidFill>
                  <a:srgbClr val="444444"/>
                </a:solidFill>
                <a:latin typeface="Arial" panose="020B0604020202020204" pitchFamily="34" charset="0"/>
              </a:rPr>
              <a:t>Timeline</a:t>
            </a:r>
          </a:p>
        </p:txBody>
      </p:sp>
      <p:sp>
        <p:nvSpPr>
          <p:cNvPr id="39" name="Text Placeholder 38">
            <a:extLst>
              <a:ext uri="{FF2B5EF4-FFF2-40B4-BE49-F238E27FC236}">
                <a16:creationId xmlns:a16="http://schemas.microsoft.com/office/drawing/2014/main" id="{3C1CAE78-21C8-8E7F-73E4-B2243113095C}"/>
              </a:ext>
            </a:extLst>
          </p:cNvPr>
          <p:cNvSpPr>
            <a:spLocks noGrp="1"/>
          </p:cNvSpPr>
          <p:nvPr>
            <p:ph type="body" sz="quarter" idx="17"/>
          </p:nvPr>
        </p:nvSpPr>
        <p:spPr>
          <a:xfrm rot="10800000" flipV="1">
            <a:off x="2027239" y="1904397"/>
            <a:ext cx="732700" cy="0"/>
          </a:xfrm>
        </p:spPr>
        <p:txBody>
          <a:bodyPr/>
          <a:lstStyle/>
          <a:p>
            <a:r>
              <a:rPr lang="en-GB"/>
              <a:t>Section title third line</a:t>
            </a:r>
          </a:p>
        </p:txBody>
      </p:sp>
      <p:pic>
        <p:nvPicPr>
          <p:cNvPr id="28" name="Picture Placeholder 27" descr="A close-up of hands on a table  Description automatically generated">
            <a:extLst>
              <a:ext uri="{FF2B5EF4-FFF2-40B4-BE49-F238E27FC236}">
                <a16:creationId xmlns:a16="http://schemas.microsoft.com/office/drawing/2014/main" id="{E87C5E85-B762-F37A-3AAA-F8855E96B4DE}"/>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a:fillRect/>
          </a:stretch>
        </p:blipFill>
        <p:spPr/>
      </p:pic>
      <p:sp>
        <p:nvSpPr>
          <p:cNvPr id="29" name="Footer Placeholder 79">
            <a:extLst>
              <a:ext uri="{FF2B5EF4-FFF2-40B4-BE49-F238E27FC236}">
                <a16:creationId xmlns:a16="http://schemas.microsoft.com/office/drawing/2014/main" id="{86639C5A-E5DE-B097-BE92-C33B7B75F22B}"/>
              </a:ext>
            </a:extLst>
          </p:cNvPr>
          <p:cNvSpPr>
            <a:spLocks noGrp="1"/>
          </p:cNvSpPr>
          <p:nvPr>
            <p:ph type="ftr" sz="quarter" idx="19"/>
          </p:nvPr>
        </p:nvSpPr>
        <p:spPr>
          <a:xfrm>
            <a:off x="8073559" y="6348513"/>
            <a:ext cx="1838645" cy="123111"/>
          </a:xfrm>
        </p:spPr>
        <p:txBody>
          <a:bodyPr/>
          <a:lstStyle/>
          <a:p>
            <a:r>
              <a:rPr lang="en-US">
                <a:cs typeface="Arial" panose="020B0604020202020204" pitchFamily="34" charset="0"/>
              </a:rPr>
              <a:t>©2026 ARTHUR J. GALLAGHER &amp; CO.</a:t>
            </a:r>
          </a:p>
        </p:txBody>
      </p:sp>
      <p:sp>
        <p:nvSpPr>
          <p:cNvPr id="30" name="Slide Number Placeholder 80">
            <a:extLst>
              <a:ext uri="{FF2B5EF4-FFF2-40B4-BE49-F238E27FC236}">
                <a16:creationId xmlns:a16="http://schemas.microsoft.com/office/drawing/2014/main" id="{336EEFEF-94B2-7D25-98C5-58582DAE5431}"/>
              </a:ext>
            </a:extLst>
          </p:cNvPr>
          <p:cNvSpPr>
            <a:spLocks noGrp="1"/>
          </p:cNvSpPr>
          <p:nvPr>
            <p:ph type="sldNum" sz="quarter" idx="22"/>
          </p:nvPr>
        </p:nvSpPr>
        <p:spPr>
          <a:xfrm>
            <a:off x="10084630" y="6348513"/>
            <a:ext cx="78547" cy="169277"/>
          </a:xfrm>
        </p:spPr>
        <p:txBody>
          <a:bodyPr/>
          <a:lstStyle/>
          <a:p>
            <a:pPr algn="r"/>
            <a:fld id="{40AA5F45-CDE6-4EA8-991E-B18CC5F21F47}" type="slidenum">
              <a:rPr lang="en-GB" smtClean="0"/>
              <a:pPr algn="r"/>
              <a:t>21</a:t>
            </a:fld>
            <a:endParaRPr lang="en-GB"/>
          </a:p>
        </p:txBody>
      </p:sp>
      <p:sp>
        <p:nvSpPr>
          <p:cNvPr id="31" name="Rectangle 30">
            <a:extLst>
              <a:ext uri="{FF2B5EF4-FFF2-40B4-BE49-F238E27FC236}">
                <a16:creationId xmlns:a16="http://schemas.microsoft.com/office/drawing/2014/main" id="{F8C7F9A0-B0E0-82F8-AB9F-81210244BF65}"/>
              </a:ext>
            </a:extLst>
          </p:cNvPr>
          <p:cNvSpPr/>
          <p:nvPr/>
        </p:nvSpPr>
        <p:spPr>
          <a:xfrm>
            <a:off x="6916998" y="6470912"/>
            <a:ext cx="3445174" cy="215444"/>
          </a:xfrm>
          <a:prstGeom prst="rect">
            <a:avLst/>
          </a:prstGeom>
        </p:spPr>
        <p:txBody>
          <a:bodyPr wrap="none">
            <a:spAutoFit/>
          </a:bodyPr>
          <a:lstStyle/>
          <a:p>
            <a:r>
              <a:rPr lang="en-US" sz="800" dirty="0">
                <a:solidFill>
                  <a:schemeClr val="bg1">
                    <a:lumMod val="50000"/>
                  </a:schemeClr>
                </a:solidFill>
                <a:latin typeface="+mj-lt"/>
                <a:cs typeface="Arial" panose="020B0604020202020204" pitchFamily="34" charset="0"/>
              </a:rPr>
              <a:t>FOR INSTITUTIONAL USE ONLY. NOT FOR PUBLIC DISTRIBUTION</a:t>
            </a:r>
            <a:r>
              <a:rPr lang="en-US" sz="600" dirty="0">
                <a:solidFill>
                  <a:srgbClr val="C5DEF2"/>
                </a:solidFill>
              </a:rPr>
              <a:t>.</a:t>
            </a:r>
            <a:endParaRPr lang="en-US" sz="600" dirty="0"/>
          </a:p>
        </p:txBody>
      </p:sp>
    </p:spTree>
    <p:extLst>
      <p:ext uri="{BB962C8B-B14F-4D97-AF65-F5344CB8AC3E}">
        <p14:creationId xmlns:p14="http://schemas.microsoft.com/office/powerpoint/2010/main" val="3319971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9250F-035D-7614-008E-EB2555B41000}"/>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31232E04-1896-7D11-CBF1-E76D36DBC0EE}"/>
              </a:ext>
            </a:extLst>
          </p:cNvPr>
          <p:cNvSpPr>
            <a:spLocks noGrp="1"/>
          </p:cNvSpPr>
          <p:nvPr>
            <p:ph type="ftr" sz="quarter" idx="16"/>
          </p:nvPr>
        </p:nvSpPr>
        <p:spPr>
          <a:xfrm>
            <a:off x="2027239" y="6348513"/>
            <a:ext cx="1838645" cy="123111"/>
          </a:xfrm>
        </p:spPr>
        <p:txBody>
          <a:bodyPr/>
          <a:lstStyle/>
          <a:p>
            <a:r>
              <a:rPr lang="en-US" dirty="0"/>
              <a:t>©2026 ARTHUR J. GALLAGHER &amp; CO.</a:t>
            </a:r>
          </a:p>
        </p:txBody>
      </p:sp>
      <p:sp>
        <p:nvSpPr>
          <p:cNvPr id="6" name="Title 5">
            <a:extLst>
              <a:ext uri="{FF2B5EF4-FFF2-40B4-BE49-F238E27FC236}">
                <a16:creationId xmlns:a16="http://schemas.microsoft.com/office/drawing/2014/main" id="{9761DE0A-0504-9FE2-CED1-E4D05C86CE47}"/>
              </a:ext>
            </a:extLst>
          </p:cNvPr>
          <p:cNvSpPr>
            <a:spLocks noGrp="1"/>
          </p:cNvSpPr>
          <p:nvPr>
            <p:ph type="title"/>
          </p:nvPr>
        </p:nvSpPr>
        <p:spPr>
          <a:xfrm>
            <a:off x="2027239" y="508001"/>
            <a:ext cx="7005665" cy="481900"/>
          </a:xfrm>
        </p:spPr>
        <p:txBody>
          <a:bodyPr/>
          <a:lstStyle/>
          <a:p>
            <a:r>
              <a:rPr lang="en-GB" dirty="0"/>
              <a:t>SECURE 2.0 Timeline</a:t>
            </a:r>
          </a:p>
        </p:txBody>
      </p:sp>
      <p:sp>
        <p:nvSpPr>
          <p:cNvPr id="7" name="TextBox 6">
            <a:extLst>
              <a:ext uri="{FF2B5EF4-FFF2-40B4-BE49-F238E27FC236}">
                <a16:creationId xmlns:a16="http://schemas.microsoft.com/office/drawing/2014/main" id="{EC569393-33AB-E3E8-09F6-9B1CDF6A25BC}"/>
              </a:ext>
            </a:extLst>
          </p:cNvPr>
          <p:cNvSpPr txBox="1"/>
          <p:nvPr/>
        </p:nvSpPr>
        <p:spPr>
          <a:xfrm>
            <a:off x="2027238" y="859075"/>
            <a:ext cx="8135938" cy="553998"/>
          </a:xfrm>
          <a:prstGeom prst="rect">
            <a:avLst/>
          </a:prstGeom>
          <a:noFill/>
        </p:spPr>
        <p:txBody>
          <a:bodyPr wrap="square" lIns="0" tIns="0" rIns="0" bIns="0">
            <a:spAutoFit/>
          </a:bodyPr>
          <a:lstStyle/>
          <a:p>
            <a:r>
              <a:rPr lang="en-US" sz="900" dirty="0"/>
              <a:t>When the SECURE 2.0 Act of 2022 (SECURE 2.0) was signed into law on December 29, 2022, it created a host of mandatory and optional rule changes for retirement plans under both the Employee Retirement Income Security Act (ERISA) and the Internal Revenue Code (the Code). Given the sheer number of compliance adjustments required of plans – and available to them – many plan sponsors feel overwhelmed in assessing what must be done and when. The following list details retirement plan changes under SECURE 2.0, by order of effective dates.  Please see our whitepaper for more details about each provision.</a:t>
            </a:r>
          </a:p>
        </p:txBody>
      </p:sp>
      <p:sp>
        <p:nvSpPr>
          <p:cNvPr id="8" name="Rectangle: Top Corners Rounded 7">
            <a:extLst>
              <a:ext uri="{FF2B5EF4-FFF2-40B4-BE49-F238E27FC236}">
                <a16:creationId xmlns:a16="http://schemas.microsoft.com/office/drawing/2014/main" id="{F129F835-4069-42F4-4139-AF0DD33F8C71}"/>
              </a:ext>
            </a:extLst>
          </p:cNvPr>
          <p:cNvSpPr/>
          <p:nvPr/>
        </p:nvSpPr>
        <p:spPr>
          <a:xfrm>
            <a:off x="2027240" y="1490729"/>
            <a:ext cx="1804671" cy="365759"/>
          </a:xfrm>
          <a:prstGeom prst="round2Same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85000"/>
              </a:lnSpc>
            </a:pPr>
            <a:r>
              <a:rPr lang="en-US" sz="1100" b="1" dirty="0">
                <a:solidFill>
                  <a:schemeClr val="bg1"/>
                </a:solidFill>
              </a:rPr>
              <a:t>Effective upon enactment</a:t>
            </a:r>
          </a:p>
        </p:txBody>
      </p:sp>
      <p:sp>
        <p:nvSpPr>
          <p:cNvPr id="9" name="Rectangle: Top Corners Rounded 8">
            <a:extLst>
              <a:ext uri="{FF2B5EF4-FFF2-40B4-BE49-F238E27FC236}">
                <a16:creationId xmlns:a16="http://schemas.microsoft.com/office/drawing/2014/main" id="{67A3B8B4-FDD2-B40D-7FA5-99ED91191606}"/>
              </a:ext>
            </a:extLst>
          </p:cNvPr>
          <p:cNvSpPr/>
          <p:nvPr/>
        </p:nvSpPr>
        <p:spPr>
          <a:xfrm>
            <a:off x="3919022" y="1490729"/>
            <a:ext cx="2717399" cy="365759"/>
          </a:xfrm>
          <a:prstGeom prst="round2Same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rPr>
              <a:t>2023</a:t>
            </a:r>
          </a:p>
        </p:txBody>
      </p:sp>
      <p:sp>
        <p:nvSpPr>
          <p:cNvPr id="10" name="Rectangle: Top Corners Rounded 9">
            <a:extLst>
              <a:ext uri="{FF2B5EF4-FFF2-40B4-BE49-F238E27FC236}">
                <a16:creationId xmlns:a16="http://schemas.microsoft.com/office/drawing/2014/main" id="{3D727208-1207-2262-7E38-BFB951055819}"/>
              </a:ext>
            </a:extLst>
          </p:cNvPr>
          <p:cNvSpPr/>
          <p:nvPr/>
        </p:nvSpPr>
        <p:spPr>
          <a:xfrm>
            <a:off x="6735644" y="1490729"/>
            <a:ext cx="3427533" cy="365759"/>
          </a:xfrm>
          <a:prstGeom prst="round2Same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rPr>
              <a:t>2024</a:t>
            </a:r>
          </a:p>
        </p:txBody>
      </p:sp>
      <p:sp>
        <p:nvSpPr>
          <p:cNvPr id="11" name="Rectangle 10">
            <a:extLst>
              <a:ext uri="{FF2B5EF4-FFF2-40B4-BE49-F238E27FC236}">
                <a16:creationId xmlns:a16="http://schemas.microsoft.com/office/drawing/2014/main" id="{17A6DC6B-4D45-B666-B5EF-897C04377158}"/>
              </a:ext>
            </a:extLst>
          </p:cNvPr>
          <p:cNvSpPr/>
          <p:nvPr/>
        </p:nvSpPr>
        <p:spPr>
          <a:xfrm>
            <a:off x="2027240" y="1865042"/>
            <a:ext cx="1813241" cy="4368119"/>
          </a:xfrm>
          <a:prstGeom prst="rect">
            <a:avLst/>
          </a:prstGeom>
          <a:solidFill>
            <a:schemeClr val="accent1">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t"/>
          <a:lstStyle/>
          <a:p>
            <a:pPr marL="182880" indent="-182880">
              <a:spcAft>
                <a:spcPts val="300"/>
              </a:spcAft>
              <a:buFont typeface="Arial" panose="020B0604020202020204" pitchFamily="34" charset="0"/>
              <a:buChar char="•"/>
            </a:pPr>
            <a:r>
              <a:rPr lang="en-US" sz="900" b="1" dirty="0">
                <a:solidFill>
                  <a:schemeClr val="tx1"/>
                </a:solidFill>
              </a:rPr>
              <a:t>Roth option for employer matching or nonelective contributions – optional:</a:t>
            </a:r>
            <a:r>
              <a:rPr lang="en-US" sz="900" dirty="0">
                <a:solidFill>
                  <a:schemeClr val="tx1"/>
                </a:solidFill>
              </a:rPr>
              <a:t>  Plans may allow participants to elect any matching or nonelective contributions made after SECURE 2.0’s enactment date (December 29, 2022) to be contributed to the plan on a Roth basis.</a:t>
            </a:r>
          </a:p>
          <a:p>
            <a:pPr marL="182880" indent="-182880">
              <a:spcAft>
                <a:spcPts val="300"/>
              </a:spcAft>
              <a:buFont typeface="Arial" panose="020B0604020202020204" pitchFamily="34" charset="0"/>
              <a:buChar char="•"/>
            </a:pPr>
            <a:r>
              <a:rPr lang="en-US" sz="900" b="1" dirty="0">
                <a:solidFill>
                  <a:schemeClr val="tx1"/>
                </a:solidFill>
              </a:rPr>
              <a:t>Disaster relief distributions – optional:</a:t>
            </a:r>
            <a:r>
              <a:rPr lang="en-US" sz="900" dirty="0">
                <a:solidFill>
                  <a:schemeClr val="tx1"/>
                </a:solidFill>
              </a:rPr>
              <a:t>  Plans may allow participants who live in a federally declared disaster area and have experienced a loss due to the disaster to take a distribution up to $22,000, going back to disasters occurring on or after January 26, 2021.</a:t>
            </a:r>
          </a:p>
          <a:p>
            <a:pPr marL="182880" indent="-182880">
              <a:spcAft>
                <a:spcPts val="300"/>
              </a:spcAft>
              <a:buFont typeface="Arial" panose="020B0604020202020204" pitchFamily="34" charset="0"/>
              <a:buChar char="•"/>
            </a:pPr>
            <a:r>
              <a:rPr lang="en-US" sz="900" b="1" dirty="0">
                <a:solidFill>
                  <a:schemeClr val="tx1"/>
                </a:solidFill>
              </a:rPr>
              <a:t>Deadline for repaying qualified birth or adoption distributions – optional:</a:t>
            </a:r>
            <a:r>
              <a:rPr lang="en-US" sz="900" dirty="0">
                <a:solidFill>
                  <a:schemeClr val="tx1"/>
                </a:solidFill>
              </a:rPr>
              <a:t>  Plans that offer qualified birth or adoption distributions (QBADs) may limit repayment of the distribution back into the plan to only within three years of the distribution.</a:t>
            </a:r>
          </a:p>
        </p:txBody>
      </p:sp>
      <p:sp>
        <p:nvSpPr>
          <p:cNvPr id="12" name="Rectangle 11">
            <a:extLst>
              <a:ext uri="{FF2B5EF4-FFF2-40B4-BE49-F238E27FC236}">
                <a16:creationId xmlns:a16="http://schemas.microsoft.com/office/drawing/2014/main" id="{516C4898-FAB3-A436-15D3-859A9C78178E}"/>
              </a:ext>
            </a:extLst>
          </p:cNvPr>
          <p:cNvSpPr/>
          <p:nvPr/>
        </p:nvSpPr>
        <p:spPr>
          <a:xfrm>
            <a:off x="3919022" y="1865042"/>
            <a:ext cx="2717399" cy="4368119"/>
          </a:xfrm>
          <a:prstGeom prst="rect">
            <a:avLst/>
          </a:prstGeom>
          <a:solidFill>
            <a:schemeClr val="accent2">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t"/>
          <a:lstStyle/>
          <a:p>
            <a:pPr marL="182880" indent="-182880">
              <a:spcAft>
                <a:spcPts val="300"/>
              </a:spcAft>
              <a:buFont typeface="Arial" panose="020B0604020202020204" pitchFamily="34" charset="0"/>
              <a:buChar char="•"/>
            </a:pPr>
            <a:r>
              <a:rPr lang="en-US" sz="900" b="1" dirty="0">
                <a:solidFill>
                  <a:schemeClr val="tx1"/>
                </a:solidFill>
              </a:rPr>
              <a:t>Permitting small financial incentives for deferring into a plan – optional:</a:t>
            </a:r>
            <a:r>
              <a:rPr lang="en-US" sz="900" dirty="0">
                <a:solidFill>
                  <a:schemeClr val="tx1"/>
                </a:solidFill>
              </a:rPr>
              <a:t> Plans may offer small financial incentives (up to $250) to employees for deferring into a 401(k) plan or 403(b) plan, such as gift cards in small amounts.</a:t>
            </a:r>
          </a:p>
          <a:p>
            <a:pPr marL="182880" indent="-182880">
              <a:spcAft>
                <a:spcPts val="300"/>
              </a:spcAft>
              <a:buFont typeface="Arial" panose="020B0604020202020204" pitchFamily="34" charset="0"/>
              <a:buChar char="•"/>
            </a:pPr>
            <a:r>
              <a:rPr lang="en-US" sz="900" b="1" dirty="0">
                <a:solidFill>
                  <a:schemeClr val="tx1"/>
                </a:solidFill>
              </a:rPr>
              <a:t>Increase in required distribution beginning date age:</a:t>
            </a:r>
            <a:r>
              <a:rPr lang="en-US" sz="900" dirty="0">
                <a:solidFill>
                  <a:schemeClr val="tx1"/>
                </a:solidFill>
              </a:rPr>
              <a:t> Required minimum distributions (RMDs) increased to age 73 for participants who attain age 72 after December 31, 2022.</a:t>
            </a:r>
          </a:p>
          <a:p>
            <a:pPr marL="182880" indent="-182880">
              <a:spcAft>
                <a:spcPts val="300"/>
              </a:spcAft>
              <a:buFont typeface="Arial" panose="020B0604020202020204" pitchFamily="34" charset="0"/>
              <a:buChar char="•"/>
            </a:pPr>
            <a:r>
              <a:rPr lang="en-US" sz="900" b="1" dirty="0">
                <a:solidFill>
                  <a:schemeClr val="tx1"/>
                </a:solidFill>
              </a:rPr>
              <a:t>Changes to RMD rules:</a:t>
            </a:r>
            <a:r>
              <a:rPr lang="en-US" sz="900" dirty="0">
                <a:solidFill>
                  <a:schemeClr val="tx1"/>
                </a:solidFill>
              </a:rPr>
              <a:t> Excise taxes on participants who miss an RMD were reduced.</a:t>
            </a:r>
          </a:p>
          <a:p>
            <a:pPr marL="182880" indent="-182880">
              <a:spcAft>
                <a:spcPts val="300"/>
              </a:spcAft>
              <a:buFont typeface="Arial" panose="020B0604020202020204" pitchFamily="34" charset="0"/>
              <a:buChar char="•"/>
            </a:pPr>
            <a:r>
              <a:rPr lang="en-US" sz="900" b="1" dirty="0">
                <a:solidFill>
                  <a:schemeClr val="tx1"/>
                </a:solidFill>
              </a:rPr>
              <a:t>Hardship distributions streamlined – optional:</a:t>
            </a:r>
            <a:r>
              <a:rPr lang="en-US" sz="900" dirty="0">
                <a:solidFill>
                  <a:schemeClr val="tx1"/>
                </a:solidFill>
              </a:rPr>
              <a:t> Plan administrators may rely on written certification from the participant that they have a financial need, allowing them to take a hardship distribution.</a:t>
            </a:r>
          </a:p>
          <a:p>
            <a:pPr marL="182880" indent="-182880">
              <a:spcAft>
                <a:spcPts val="300"/>
              </a:spcAft>
              <a:buFont typeface="Arial" panose="020B0604020202020204" pitchFamily="34" charset="0"/>
              <a:buChar char="•"/>
            </a:pPr>
            <a:r>
              <a:rPr lang="en-US" sz="900" b="1" dirty="0">
                <a:solidFill>
                  <a:schemeClr val="tx1"/>
                </a:solidFill>
              </a:rPr>
              <a:t>Eliminating disclosure requirements for unenrolled participants:</a:t>
            </a:r>
            <a:r>
              <a:rPr lang="en-US" sz="900" dirty="0">
                <a:solidFill>
                  <a:schemeClr val="tx1"/>
                </a:solidFill>
              </a:rPr>
              <a:t> Unenrolled participants need not receive all required notices under ERISA and the Code.</a:t>
            </a:r>
          </a:p>
          <a:p>
            <a:pPr marL="182880" indent="-182880">
              <a:spcAft>
                <a:spcPts val="300"/>
              </a:spcAft>
              <a:buFont typeface="Arial" panose="020B0604020202020204" pitchFamily="34" charset="0"/>
              <a:buChar char="•"/>
            </a:pPr>
            <a:r>
              <a:rPr lang="en-US" sz="900" b="1" dirty="0">
                <a:solidFill>
                  <a:schemeClr val="tx1"/>
                </a:solidFill>
              </a:rPr>
              <a:t>Tax credits for small employer retirement plan start-up costs:</a:t>
            </a:r>
            <a:r>
              <a:rPr lang="en-US" sz="900" dirty="0">
                <a:solidFill>
                  <a:schemeClr val="tx1"/>
                </a:solidFill>
              </a:rPr>
              <a:t> Expanded tax credits for small employers adopting a start-up retirement plan.</a:t>
            </a:r>
          </a:p>
          <a:p>
            <a:pPr marL="182880" indent="-182880">
              <a:spcAft>
                <a:spcPts val="300"/>
              </a:spcAft>
              <a:buFont typeface="Arial" panose="020B0604020202020204" pitchFamily="34" charset="0"/>
              <a:buChar char="•"/>
            </a:pPr>
            <a:r>
              <a:rPr lang="en-US" sz="900" b="1" dirty="0">
                <a:solidFill>
                  <a:schemeClr val="tx1"/>
                </a:solidFill>
              </a:rPr>
              <a:t>Military spouse retirement plan eligibility credit for small employers:</a:t>
            </a:r>
            <a:r>
              <a:rPr lang="en-US" sz="900" dirty="0">
                <a:solidFill>
                  <a:schemeClr val="tx1"/>
                </a:solidFill>
              </a:rPr>
              <a:t> Small employers may take a tax credit for retirement plan contributions made to military spouses.</a:t>
            </a:r>
          </a:p>
        </p:txBody>
      </p:sp>
      <p:sp>
        <p:nvSpPr>
          <p:cNvPr id="13" name="Rectangle 12">
            <a:extLst>
              <a:ext uri="{FF2B5EF4-FFF2-40B4-BE49-F238E27FC236}">
                <a16:creationId xmlns:a16="http://schemas.microsoft.com/office/drawing/2014/main" id="{82711B6D-D4CD-6D87-CBE9-84F5B1F605BC}"/>
              </a:ext>
            </a:extLst>
          </p:cNvPr>
          <p:cNvSpPr/>
          <p:nvPr/>
        </p:nvSpPr>
        <p:spPr>
          <a:xfrm>
            <a:off x="6735644" y="1865042"/>
            <a:ext cx="3427532" cy="4368118"/>
          </a:xfrm>
          <a:prstGeom prst="rect">
            <a:avLst/>
          </a:prstGeom>
          <a:solidFill>
            <a:schemeClr val="accent3">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t"/>
          <a:lstStyle/>
          <a:p>
            <a:pPr marL="182880" indent="-182880">
              <a:spcAft>
                <a:spcPts val="100"/>
              </a:spcAft>
              <a:buFont typeface="Arial" panose="020B0604020202020204" pitchFamily="34" charset="0"/>
              <a:buChar char="•"/>
            </a:pPr>
            <a:r>
              <a:rPr lang="en-US" sz="900" b="1" spc="-30" dirty="0">
                <a:solidFill>
                  <a:schemeClr val="tx1"/>
                </a:solidFill>
              </a:rPr>
              <a:t>Permit matching contributions  on student loan payments – optional:</a:t>
            </a:r>
            <a:r>
              <a:rPr lang="en-US" sz="900" spc="-30" dirty="0">
                <a:solidFill>
                  <a:schemeClr val="tx1"/>
                </a:solidFill>
              </a:rPr>
              <a:t> Code Section 401(k) plans, 403(b) plans, SIMPLE IRAs, and governmental 457(b) plans may make matching contributions based on the participant’s repayment of student debt.</a:t>
            </a:r>
          </a:p>
          <a:p>
            <a:pPr marL="182880" indent="-182880">
              <a:spcAft>
                <a:spcPts val="100"/>
              </a:spcAft>
              <a:buFont typeface="Arial" panose="020B0604020202020204" pitchFamily="34" charset="0"/>
              <a:buChar char="•"/>
            </a:pPr>
            <a:r>
              <a:rPr lang="en-US" sz="900" b="1" spc="-30" dirty="0">
                <a:solidFill>
                  <a:schemeClr val="tx1"/>
                </a:solidFill>
              </a:rPr>
              <a:t>SECURE 1.0 change (reduction in eligibility requirement for long-term part-time workers) – mandatory:</a:t>
            </a:r>
            <a:r>
              <a:rPr lang="en-US" sz="900" spc="-30" dirty="0">
                <a:solidFill>
                  <a:schemeClr val="tx1"/>
                </a:solidFill>
              </a:rPr>
              <a:t> Plans must allow employees to defer into the plan if they have had three consecutive years with at least 500 hours.</a:t>
            </a:r>
          </a:p>
          <a:p>
            <a:pPr marL="182880" indent="-182880">
              <a:spcAft>
                <a:spcPts val="100"/>
              </a:spcAft>
              <a:buFont typeface="Arial" panose="020B0604020202020204" pitchFamily="34" charset="0"/>
              <a:buChar char="•"/>
            </a:pPr>
            <a:r>
              <a:rPr lang="en-US" sz="900" b="1" spc="-30" dirty="0">
                <a:solidFill>
                  <a:schemeClr val="tx1"/>
                </a:solidFill>
              </a:rPr>
              <a:t>Provisions for emergency distributions – optional:</a:t>
            </a:r>
            <a:r>
              <a:rPr lang="en-US" sz="900" spc="-30" dirty="0">
                <a:solidFill>
                  <a:schemeClr val="tx1"/>
                </a:solidFill>
              </a:rPr>
              <a:t> Plans may allow participants to take a distribution up to $1,000 for “unforeseeable or immediate” emergencies.</a:t>
            </a:r>
          </a:p>
          <a:p>
            <a:pPr marL="182880" indent="-182880">
              <a:spcAft>
                <a:spcPts val="100"/>
              </a:spcAft>
              <a:buFont typeface="Arial" panose="020B0604020202020204" pitchFamily="34" charset="0"/>
              <a:buChar char="•"/>
            </a:pPr>
            <a:r>
              <a:rPr lang="en-US" sz="900" b="1" spc="-30" dirty="0">
                <a:solidFill>
                  <a:schemeClr val="tx1"/>
                </a:solidFill>
              </a:rPr>
              <a:t>Provisions for emergency savings accounts – optional:</a:t>
            </a:r>
            <a:r>
              <a:rPr lang="en-US" sz="900" spc="-30" dirty="0">
                <a:solidFill>
                  <a:schemeClr val="tx1"/>
                </a:solidFill>
              </a:rPr>
              <a:t> Plans may allow participants to establish pension-linked emergency savings accounts up to $2,500.</a:t>
            </a:r>
          </a:p>
          <a:p>
            <a:pPr marL="182880" indent="-182880">
              <a:spcAft>
                <a:spcPts val="100"/>
              </a:spcAft>
              <a:buFont typeface="Arial" panose="020B0604020202020204" pitchFamily="34" charset="0"/>
              <a:buChar char="•"/>
            </a:pPr>
            <a:r>
              <a:rPr lang="en-US" sz="900" b="1" spc="-30" dirty="0">
                <a:solidFill>
                  <a:schemeClr val="tx1"/>
                </a:solidFill>
              </a:rPr>
              <a:t>Increase in cash out limit – optional:</a:t>
            </a:r>
            <a:r>
              <a:rPr lang="en-US" sz="900" spc="-30" dirty="0">
                <a:solidFill>
                  <a:schemeClr val="tx1"/>
                </a:solidFill>
              </a:rPr>
              <a:t> Plans may increase the cash-out distributions (without participant consent) from $5,000 to $7,000.</a:t>
            </a:r>
          </a:p>
          <a:p>
            <a:pPr marL="182880" indent="-182880">
              <a:spcAft>
                <a:spcPts val="100"/>
              </a:spcAft>
              <a:buFont typeface="Arial" panose="020B0604020202020204" pitchFamily="34" charset="0"/>
              <a:buChar char="•"/>
            </a:pPr>
            <a:r>
              <a:rPr lang="en-US" sz="900" b="1" spc="-30" dirty="0">
                <a:solidFill>
                  <a:schemeClr val="tx1"/>
                </a:solidFill>
              </a:rPr>
              <a:t>RMD changes:</a:t>
            </a:r>
            <a:r>
              <a:rPr lang="en-US" sz="900" spc="-30" dirty="0">
                <a:solidFill>
                  <a:schemeClr val="tx1"/>
                </a:solidFill>
              </a:rPr>
              <a:t> Roth accounts in 401(k) plans, 403(b) plans, and governmental 457(b) plans are no longer subject to the lifetime RMD requirements.</a:t>
            </a:r>
          </a:p>
          <a:p>
            <a:pPr marL="182880" indent="-182880">
              <a:spcAft>
                <a:spcPts val="100"/>
              </a:spcAft>
              <a:buFont typeface="Arial" panose="020B0604020202020204" pitchFamily="34" charset="0"/>
              <a:buChar char="•"/>
            </a:pPr>
            <a:r>
              <a:rPr lang="en-US" sz="900" b="1" spc="-30" dirty="0">
                <a:solidFill>
                  <a:schemeClr val="tx1"/>
                </a:solidFill>
              </a:rPr>
              <a:t>403(b) hardship distributions:</a:t>
            </a:r>
            <a:r>
              <a:rPr lang="en-US" sz="900" spc="-30" dirty="0">
                <a:solidFill>
                  <a:schemeClr val="tx1"/>
                </a:solidFill>
              </a:rPr>
              <a:t> 403(b) plans may make hardship distributions from qualified nonelective contributions and qualified matching contributions (including safe harbor contributions).</a:t>
            </a:r>
          </a:p>
          <a:p>
            <a:pPr marL="182880" indent="-182880">
              <a:spcAft>
                <a:spcPts val="100"/>
              </a:spcAft>
              <a:buFont typeface="Arial" panose="020B0604020202020204" pitchFamily="34" charset="0"/>
              <a:buChar char="•"/>
            </a:pPr>
            <a:r>
              <a:rPr lang="en-US" sz="900" b="1" spc="-30" dirty="0">
                <a:solidFill>
                  <a:schemeClr val="tx1"/>
                </a:solidFill>
              </a:rPr>
              <a:t>Distributions to victims of domestic abuse - optional:</a:t>
            </a:r>
            <a:r>
              <a:rPr lang="en-US" sz="900" spc="-30" dirty="0">
                <a:solidFill>
                  <a:schemeClr val="tx1"/>
                </a:solidFill>
              </a:rPr>
              <a:t> Plans may allow participants who have suffered domestic abuse to take a distribution up to $1,000.</a:t>
            </a:r>
          </a:p>
          <a:p>
            <a:pPr marL="182880" indent="-182880">
              <a:spcAft>
                <a:spcPts val="100"/>
              </a:spcAft>
              <a:buFont typeface="Arial" panose="020B0604020202020204" pitchFamily="34" charset="0"/>
              <a:buChar char="•"/>
            </a:pPr>
            <a:r>
              <a:rPr lang="en-US" sz="900" b="1" spc="-30" dirty="0">
                <a:solidFill>
                  <a:schemeClr val="tx1"/>
                </a:solidFill>
              </a:rPr>
              <a:t>Add or increase nonelective contributions for prior year - optional:</a:t>
            </a:r>
            <a:r>
              <a:rPr lang="en-US" sz="900" spc="-30" dirty="0">
                <a:solidFill>
                  <a:schemeClr val="tx1"/>
                </a:solidFill>
              </a:rPr>
              <a:t> Employers may add or increase a nonelective contribution to an existing plan for the prior plan year up until the date of its tax return filing.</a:t>
            </a:r>
          </a:p>
        </p:txBody>
      </p:sp>
      <p:grpSp>
        <p:nvGrpSpPr>
          <p:cNvPr id="16" name="Group 15">
            <a:extLst>
              <a:ext uri="{FF2B5EF4-FFF2-40B4-BE49-F238E27FC236}">
                <a16:creationId xmlns:a16="http://schemas.microsoft.com/office/drawing/2014/main" id="{99B7E9A6-4C49-1D59-456A-58702BFA6DE7}"/>
              </a:ext>
            </a:extLst>
          </p:cNvPr>
          <p:cNvGrpSpPr/>
          <p:nvPr/>
        </p:nvGrpSpPr>
        <p:grpSpPr>
          <a:xfrm>
            <a:off x="2054158" y="1902362"/>
            <a:ext cx="176840" cy="162776"/>
            <a:chOff x="-9311321" y="1594669"/>
            <a:chExt cx="538685" cy="495848"/>
          </a:xfrm>
        </p:grpSpPr>
        <p:sp>
          <p:nvSpPr>
            <p:cNvPr id="20" name="Oval 6">
              <a:extLst>
                <a:ext uri="{FF2B5EF4-FFF2-40B4-BE49-F238E27FC236}">
                  <a16:creationId xmlns:a16="http://schemas.microsoft.com/office/drawing/2014/main" id="{137664CB-28ED-F51A-9075-8036AC4B8732}"/>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1" name="Oval 7">
              <a:extLst>
                <a:ext uri="{FF2B5EF4-FFF2-40B4-BE49-F238E27FC236}">
                  <a16:creationId xmlns:a16="http://schemas.microsoft.com/office/drawing/2014/main" id="{9A15E696-45B3-9591-A6C7-B2ADB44784AE}"/>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8">
              <a:extLst>
                <a:ext uri="{FF2B5EF4-FFF2-40B4-BE49-F238E27FC236}">
                  <a16:creationId xmlns:a16="http://schemas.microsoft.com/office/drawing/2014/main" id="{BAEAE2D3-3F3E-6C97-04C5-5C7523C7BBE8}"/>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4" name="Graphic 23">
              <a:extLst>
                <a:ext uri="{FF2B5EF4-FFF2-40B4-BE49-F238E27FC236}">
                  <a16:creationId xmlns:a16="http://schemas.microsoft.com/office/drawing/2014/main" id="{9A1D9A51-94AE-EE24-E3FD-2873EDEDD9A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6" name="Group 25">
            <a:extLst>
              <a:ext uri="{FF2B5EF4-FFF2-40B4-BE49-F238E27FC236}">
                <a16:creationId xmlns:a16="http://schemas.microsoft.com/office/drawing/2014/main" id="{0085330D-B8A3-561B-C288-61D2885B5D7A}"/>
              </a:ext>
            </a:extLst>
          </p:cNvPr>
          <p:cNvGrpSpPr/>
          <p:nvPr/>
        </p:nvGrpSpPr>
        <p:grpSpPr>
          <a:xfrm>
            <a:off x="2054158" y="3301902"/>
            <a:ext cx="176840" cy="162776"/>
            <a:chOff x="-9311321" y="1594669"/>
            <a:chExt cx="538685" cy="495848"/>
          </a:xfrm>
        </p:grpSpPr>
        <p:sp>
          <p:nvSpPr>
            <p:cNvPr id="32" name="Oval 6">
              <a:extLst>
                <a:ext uri="{FF2B5EF4-FFF2-40B4-BE49-F238E27FC236}">
                  <a16:creationId xmlns:a16="http://schemas.microsoft.com/office/drawing/2014/main" id="{9BFD6D75-EC27-CC54-7759-AC6AA73AF841}"/>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8" name="Oval 7">
              <a:extLst>
                <a:ext uri="{FF2B5EF4-FFF2-40B4-BE49-F238E27FC236}">
                  <a16:creationId xmlns:a16="http://schemas.microsoft.com/office/drawing/2014/main" id="{A2CAE001-66B4-ED97-F4D3-3026C7416067}"/>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8">
              <a:extLst>
                <a:ext uri="{FF2B5EF4-FFF2-40B4-BE49-F238E27FC236}">
                  <a16:creationId xmlns:a16="http://schemas.microsoft.com/office/drawing/2014/main" id="{70F7A1FC-3E67-CAAB-CAC3-14562652D054}"/>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45" name="Graphic 44">
              <a:extLst>
                <a:ext uri="{FF2B5EF4-FFF2-40B4-BE49-F238E27FC236}">
                  <a16:creationId xmlns:a16="http://schemas.microsoft.com/office/drawing/2014/main" id="{094652EF-E8A5-B75E-255A-936FD869CF6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46" name="Group 45">
            <a:extLst>
              <a:ext uri="{FF2B5EF4-FFF2-40B4-BE49-F238E27FC236}">
                <a16:creationId xmlns:a16="http://schemas.microsoft.com/office/drawing/2014/main" id="{60B3B33F-2882-5DC5-1271-7DCCA03DC7D3}"/>
              </a:ext>
            </a:extLst>
          </p:cNvPr>
          <p:cNvGrpSpPr/>
          <p:nvPr/>
        </p:nvGrpSpPr>
        <p:grpSpPr>
          <a:xfrm>
            <a:off x="2054158" y="4724302"/>
            <a:ext cx="176840" cy="162776"/>
            <a:chOff x="-9311321" y="1594669"/>
            <a:chExt cx="538685" cy="495848"/>
          </a:xfrm>
        </p:grpSpPr>
        <p:sp>
          <p:nvSpPr>
            <p:cNvPr id="47" name="Oval 6">
              <a:extLst>
                <a:ext uri="{FF2B5EF4-FFF2-40B4-BE49-F238E27FC236}">
                  <a16:creationId xmlns:a16="http://schemas.microsoft.com/office/drawing/2014/main" id="{ECFB1A84-2DCE-A0DC-7AA2-386051F29286}"/>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48" name="Oval 7">
              <a:extLst>
                <a:ext uri="{FF2B5EF4-FFF2-40B4-BE49-F238E27FC236}">
                  <a16:creationId xmlns:a16="http://schemas.microsoft.com/office/drawing/2014/main" id="{391FADBA-2D1B-3B77-581E-E6911716482F}"/>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8">
              <a:extLst>
                <a:ext uri="{FF2B5EF4-FFF2-40B4-BE49-F238E27FC236}">
                  <a16:creationId xmlns:a16="http://schemas.microsoft.com/office/drawing/2014/main" id="{8A7E47B9-3274-992D-2C34-8669E4ABDC0C}"/>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0" name="Graphic 49">
              <a:extLst>
                <a:ext uri="{FF2B5EF4-FFF2-40B4-BE49-F238E27FC236}">
                  <a16:creationId xmlns:a16="http://schemas.microsoft.com/office/drawing/2014/main" id="{E7CB70B1-F50F-8804-FA97-809248D4381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00" name="Group 199">
            <a:extLst>
              <a:ext uri="{FF2B5EF4-FFF2-40B4-BE49-F238E27FC236}">
                <a16:creationId xmlns:a16="http://schemas.microsoft.com/office/drawing/2014/main" id="{F733FE6A-020F-683B-9357-46551085EBF1}"/>
              </a:ext>
            </a:extLst>
          </p:cNvPr>
          <p:cNvGrpSpPr/>
          <p:nvPr/>
        </p:nvGrpSpPr>
        <p:grpSpPr>
          <a:xfrm>
            <a:off x="3945223" y="1902362"/>
            <a:ext cx="176840" cy="162776"/>
            <a:chOff x="-9311321" y="1594669"/>
            <a:chExt cx="538685" cy="495848"/>
          </a:xfrm>
        </p:grpSpPr>
        <p:sp>
          <p:nvSpPr>
            <p:cNvPr id="201" name="Oval 6">
              <a:extLst>
                <a:ext uri="{FF2B5EF4-FFF2-40B4-BE49-F238E27FC236}">
                  <a16:creationId xmlns:a16="http://schemas.microsoft.com/office/drawing/2014/main" id="{7F216847-33A6-0C49-B14E-8D7ACAD588A8}"/>
                </a:ext>
              </a:extLst>
            </p:cNvPr>
            <p:cNvSpPr>
              <a:spLocks noChangeArrowheads="1"/>
            </p:cNvSpPr>
            <p:nvPr/>
          </p:nvSpPr>
          <p:spPr bwMode="auto">
            <a:xfrm>
              <a:off x="-9275980" y="1630011"/>
              <a:ext cx="424094" cy="424094"/>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02" name="Oval 7">
              <a:extLst>
                <a:ext uri="{FF2B5EF4-FFF2-40B4-BE49-F238E27FC236}">
                  <a16:creationId xmlns:a16="http://schemas.microsoft.com/office/drawing/2014/main" id="{AF02F205-4B5F-C042-6200-878C3633035F}"/>
                </a:ext>
              </a:extLst>
            </p:cNvPr>
            <p:cNvSpPr>
              <a:spLocks noChangeArrowheads="1"/>
            </p:cNvSpPr>
            <p:nvPr/>
          </p:nvSpPr>
          <p:spPr bwMode="auto">
            <a:xfrm rot="16200000">
              <a:off x="-9310786" y="1594134"/>
              <a:ext cx="495848" cy="496918"/>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3" name="Freeform 8">
              <a:extLst>
                <a:ext uri="{FF2B5EF4-FFF2-40B4-BE49-F238E27FC236}">
                  <a16:creationId xmlns:a16="http://schemas.microsoft.com/office/drawing/2014/main" id="{7DB6DFCA-B8F5-B7BE-1F07-A01CF64883E1}"/>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pic>
          <p:nvPicPr>
            <p:cNvPr id="204" name="Graphic 203">
              <a:extLst>
                <a:ext uri="{FF2B5EF4-FFF2-40B4-BE49-F238E27FC236}">
                  <a16:creationId xmlns:a16="http://schemas.microsoft.com/office/drawing/2014/main" id="{E57E9656-6EEF-813D-6508-3B1C1C399AA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05" name="Group 204">
            <a:extLst>
              <a:ext uri="{FF2B5EF4-FFF2-40B4-BE49-F238E27FC236}">
                <a16:creationId xmlns:a16="http://schemas.microsoft.com/office/drawing/2014/main" id="{235D30FC-12F2-A066-622D-867286B266E2}"/>
              </a:ext>
            </a:extLst>
          </p:cNvPr>
          <p:cNvGrpSpPr/>
          <p:nvPr/>
        </p:nvGrpSpPr>
        <p:grpSpPr>
          <a:xfrm>
            <a:off x="3945223" y="2757707"/>
            <a:ext cx="176840" cy="162776"/>
            <a:chOff x="-9311321" y="1594669"/>
            <a:chExt cx="538685" cy="495848"/>
          </a:xfrm>
        </p:grpSpPr>
        <p:sp>
          <p:nvSpPr>
            <p:cNvPr id="206" name="Oval 6">
              <a:extLst>
                <a:ext uri="{FF2B5EF4-FFF2-40B4-BE49-F238E27FC236}">
                  <a16:creationId xmlns:a16="http://schemas.microsoft.com/office/drawing/2014/main" id="{B713E811-38E1-6836-B2F7-CD376ECAC150}"/>
                </a:ext>
              </a:extLst>
            </p:cNvPr>
            <p:cNvSpPr>
              <a:spLocks noChangeArrowheads="1"/>
            </p:cNvSpPr>
            <p:nvPr/>
          </p:nvSpPr>
          <p:spPr bwMode="auto">
            <a:xfrm>
              <a:off x="-9275980" y="1630011"/>
              <a:ext cx="424094" cy="424094"/>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07" name="Oval 7">
              <a:extLst>
                <a:ext uri="{FF2B5EF4-FFF2-40B4-BE49-F238E27FC236}">
                  <a16:creationId xmlns:a16="http://schemas.microsoft.com/office/drawing/2014/main" id="{FF927E29-6686-82B5-728A-3C0CC84228D6}"/>
                </a:ext>
              </a:extLst>
            </p:cNvPr>
            <p:cNvSpPr>
              <a:spLocks noChangeArrowheads="1"/>
            </p:cNvSpPr>
            <p:nvPr/>
          </p:nvSpPr>
          <p:spPr bwMode="auto">
            <a:xfrm rot="16200000">
              <a:off x="-9310786" y="1594134"/>
              <a:ext cx="495848" cy="496918"/>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 name="Freeform 8">
              <a:extLst>
                <a:ext uri="{FF2B5EF4-FFF2-40B4-BE49-F238E27FC236}">
                  <a16:creationId xmlns:a16="http://schemas.microsoft.com/office/drawing/2014/main" id="{E415AE71-2D5A-3E03-ADC6-1F424A044E54}"/>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pic>
          <p:nvPicPr>
            <p:cNvPr id="209" name="Graphic 208">
              <a:extLst>
                <a:ext uri="{FF2B5EF4-FFF2-40B4-BE49-F238E27FC236}">
                  <a16:creationId xmlns:a16="http://schemas.microsoft.com/office/drawing/2014/main" id="{CE75D7A8-8489-5B36-3A01-89FC5FF7EE8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10" name="Group 209">
            <a:extLst>
              <a:ext uri="{FF2B5EF4-FFF2-40B4-BE49-F238E27FC236}">
                <a16:creationId xmlns:a16="http://schemas.microsoft.com/office/drawing/2014/main" id="{ED06C9D5-71B0-9D63-F20C-2D72FD60C9C1}"/>
              </a:ext>
            </a:extLst>
          </p:cNvPr>
          <p:cNvGrpSpPr/>
          <p:nvPr/>
        </p:nvGrpSpPr>
        <p:grpSpPr>
          <a:xfrm>
            <a:off x="3945223" y="3346352"/>
            <a:ext cx="176840" cy="162776"/>
            <a:chOff x="-9311321" y="1594669"/>
            <a:chExt cx="538685" cy="495848"/>
          </a:xfrm>
        </p:grpSpPr>
        <p:sp>
          <p:nvSpPr>
            <p:cNvPr id="211" name="Oval 6">
              <a:extLst>
                <a:ext uri="{FF2B5EF4-FFF2-40B4-BE49-F238E27FC236}">
                  <a16:creationId xmlns:a16="http://schemas.microsoft.com/office/drawing/2014/main" id="{7A424C25-0D5E-2205-DB92-D6E633B90C7C}"/>
                </a:ext>
              </a:extLst>
            </p:cNvPr>
            <p:cNvSpPr>
              <a:spLocks noChangeArrowheads="1"/>
            </p:cNvSpPr>
            <p:nvPr/>
          </p:nvSpPr>
          <p:spPr bwMode="auto">
            <a:xfrm>
              <a:off x="-9275980" y="1630011"/>
              <a:ext cx="424094" cy="424094"/>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12" name="Oval 7">
              <a:extLst>
                <a:ext uri="{FF2B5EF4-FFF2-40B4-BE49-F238E27FC236}">
                  <a16:creationId xmlns:a16="http://schemas.microsoft.com/office/drawing/2014/main" id="{6B4D76DA-14EE-CECA-973C-C362382AD4D7}"/>
                </a:ext>
              </a:extLst>
            </p:cNvPr>
            <p:cNvSpPr>
              <a:spLocks noChangeArrowheads="1"/>
            </p:cNvSpPr>
            <p:nvPr/>
          </p:nvSpPr>
          <p:spPr bwMode="auto">
            <a:xfrm rot="16200000">
              <a:off x="-9310786" y="1594134"/>
              <a:ext cx="495848" cy="496918"/>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 name="Freeform 8">
              <a:extLst>
                <a:ext uri="{FF2B5EF4-FFF2-40B4-BE49-F238E27FC236}">
                  <a16:creationId xmlns:a16="http://schemas.microsoft.com/office/drawing/2014/main" id="{160381F7-B05F-871C-555E-DAF48F75A523}"/>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pic>
          <p:nvPicPr>
            <p:cNvPr id="214" name="Graphic 213">
              <a:extLst>
                <a:ext uri="{FF2B5EF4-FFF2-40B4-BE49-F238E27FC236}">
                  <a16:creationId xmlns:a16="http://schemas.microsoft.com/office/drawing/2014/main" id="{AB7C6D7F-EB6A-57B8-68C4-AB8C3BD028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15" name="Group 214">
            <a:extLst>
              <a:ext uri="{FF2B5EF4-FFF2-40B4-BE49-F238E27FC236}">
                <a16:creationId xmlns:a16="http://schemas.microsoft.com/office/drawing/2014/main" id="{47E6643B-2ABC-1527-D4ED-2E2406733B36}"/>
              </a:ext>
            </a:extLst>
          </p:cNvPr>
          <p:cNvGrpSpPr/>
          <p:nvPr/>
        </p:nvGrpSpPr>
        <p:grpSpPr>
          <a:xfrm>
            <a:off x="3945223" y="3656867"/>
            <a:ext cx="176840" cy="162776"/>
            <a:chOff x="-9311321" y="1594669"/>
            <a:chExt cx="538685" cy="495848"/>
          </a:xfrm>
        </p:grpSpPr>
        <p:sp>
          <p:nvSpPr>
            <p:cNvPr id="216" name="Oval 6">
              <a:extLst>
                <a:ext uri="{FF2B5EF4-FFF2-40B4-BE49-F238E27FC236}">
                  <a16:creationId xmlns:a16="http://schemas.microsoft.com/office/drawing/2014/main" id="{AD69A9A3-1663-1A33-2C63-E627555EB074}"/>
                </a:ext>
              </a:extLst>
            </p:cNvPr>
            <p:cNvSpPr>
              <a:spLocks noChangeArrowheads="1"/>
            </p:cNvSpPr>
            <p:nvPr/>
          </p:nvSpPr>
          <p:spPr bwMode="auto">
            <a:xfrm>
              <a:off x="-9275980" y="1630011"/>
              <a:ext cx="424094" cy="424094"/>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17" name="Oval 7">
              <a:extLst>
                <a:ext uri="{FF2B5EF4-FFF2-40B4-BE49-F238E27FC236}">
                  <a16:creationId xmlns:a16="http://schemas.microsoft.com/office/drawing/2014/main" id="{3ABBDB26-7E9F-8889-C1B3-6769F09FD28F}"/>
                </a:ext>
              </a:extLst>
            </p:cNvPr>
            <p:cNvSpPr>
              <a:spLocks noChangeArrowheads="1"/>
            </p:cNvSpPr>
            <p:nvPr/>
          </p:nvSpPr>
          <p:spPr bwMode="auto">
            <a:xfrm rot="16200000">
              <a:off x="-9310786" y="1594134"/>
              <a:ext cx="495848" cy="496918"/>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 name="Freeform 8">
              <a:extLst>
                <a:ext uri="{FF2B5EF4-FFF2-40B4-BE49-F238E27FC236}">
                  <a16:creationId xmlns:a16="http://schemas.microsoft.com/office/drawing/2014/main" id="{B3DD772E-72CF-50A3-E68F-E2922AE4ECDB}"/>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pic>
          <p:nvPicPr>
            <p:cNvPr id="219" name="Graphic 218">
              <a:extLst>
                <a:ext uri="{FF2B5EF4-FFF2-40B4-BE49-F238E27FC236}">
                  <a16:creationId xmlns:a16="http://schemas.microsoft.com/office/drawing/2014/main" id="{73B0D7D6-307D-C36E-584E-59478BBA68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20" name="Group 219">
            <a:extLst>
              <a:ext uri="{FF2B5EF4-FFF2-40B4-BE49-F238E27FC236}">
                <a16:creationId xmlns:a16="http://schemas.microsoft.com/office/drawing/2014/main" id="{A6F567D5-B94A-83FD-6AEE-BC3D15E62360}"/>
              </a:ext>
            </a:extLst>
          </p:cNvPr>
          <p:cNvGrpSpPr/>
          <p:nvPr/>
        </p:nvGrpSpPr>
        <p:grpSpPr>
          <a:xfrm>
            <a:off x="3945223" y="4384577"/>
            <a:ext cx="176840" cy="162776"/>
            <a:chOff x="-9311321" y="1594669"/>
            <a:chExt cx="538685" cy="495848"/>
          </a:xfrm>
        </p:grpSpPr>
        <p:sp>
          <p:nvSpPr>
            <p:cNvPr id="221" name="Oval 6">
              <a:extLst>
                <a:ext uri="{FF2B5EF4-FFF2-40B4-BE49-F238E27FC236}">
                  <a16:creationId xmlns:a16="http://schemas.microsoft.com/office/drawing/2014/main" id="{4B96A3B9-70D7-A5EA-93C0-CE9AE96C8490}"/>
                </a:ext>
              </a:extLst>
            </p:cNvPr>
            <p:cNvSpPr>
              <a:spLocks noChangeArrowheads="1"/>
            </p:cNvSpPr>
            <p:nvPr/>
          </p:nvSpPr>
          <p:spPr bwMode="auto">
            <a:xfrm>
              <a:off x="-9275980" y="1630011"/>
              <a:ext cx="424094" cy="424094"/>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22" name="Oval 7">
              <a:extLst>
                <a:ext uri="{FF2B5EF4-FFF2-40B4-BE49-F238E27FC236}">
                  <a16:creationId xmlns:a16="http://schemas.microsoft.com/office/drawing/2014/main" id="{B50BEF77-90C3-C54B-BA49-3194248F7DBD}"/>
                </a:ext>
              </a:extLst>
            </p:cNvPr>
            <p:cNvSpPr>
              <a:spLocks noChangeArrowheads="1"/>
            </p:cNvSpPr>
            <p:nvPr/>
          </p:nvSpPr>
          <p:spPr bwMode="auto">
            <a:xfrm rot="16200000">
              <a:off x="-9310786" y="1594134"/>
              <a:ext cx="495848" cy="496918"/>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 name="Freeform 8">
              <a:extLst>
                <a:ext uri="{FF2B5EF4-FFF2-40B4-BE49-F238E27FC236}">
                  <a16:creationId xmlns:a16="http://schemas.microsoft.com/office/drawing/2014/main" id="{7E2209CD-0F00-6EBF-52B3-830EEBA4FB05}"/>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pic>
          <p:nvPicPr>
            <p:cNvPr id="224" name="Graphic 223">
              <a:extLst>
                <a:ext uri="{FF2B5EF4-FFF2-40B4-BE49-F238E27FC236}">
                  <a16:creationId xmlns:a16="http://schemas.microsoft.com/office/drawing/2014/main" id="{76D55B36-89ED-E715-B549-5614B467B76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25" name="Group 224">
            <a:extLst>
              <a:ext uri="{FF2B5EF4-FFF2-40B4-BE49-F238E27FC236}">
                <a16:creationId xmlns:a16="http://schemas.microsoft.com/office/drawing/2014/main" id="{B1CD2B77-5139-8B4B-16EA-595D633AAA82}"/>
              </a:ext>
            </a:extLst>
          </p:cNvPr>
          <p:cNvGrpSpPr/>
          <p:nvPr/>
        </p:nvGrpSpPr>
        <p:grpSpPr>
          <a:xfrm>
            <a:off x="3945223" y="4967507"/>
            <a:ext cx="176840" cy="162776"/>
            <a:chOff x="-9311321" y="1594669"/>
            <a:chExt cx="538685" cy="495848"/>
          </a:xfrm>
        </p:grpSpPr>
        <p:sp>
          <p:nvSpPr>
            <p:cNvPr id="226" name="Oval 6">
              <a:extLst>
                <a:ext uri="{FF2B5EF4-FFF2-40B4-BE49-F238E27FC236}">
                  <a16:creationId xmlns:a16="http://schemas.microsoft.com/office/drawing/2014/main" id="{635FB362-153A-ED8F-BC5B-6DD1BAD7ABFC}"/>
                </a:ext>
              </a:extLst>
            </p:cNvPr>
            <p:cNvSpPr>
              <a:spLocks noChangeArrowheads="1"/>
            </p:cNvSpPr>
            <p:nvPr/>
          </p:nvSpPr>
          <p:spPr bwMode="auto">
            <a:xfrm>
              <a:off x="-9275980" y="1630011"/>
              <a:ext cx="424094" cy="424094"/>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27" name="Oval 7">
              <a:extLst>
                <a:ext uri="{FF2B5EF4-FFF2-40B4-BE49-F238E27FC236}">
                  <a16:creationId xmlns:a16="http://schemas.microsoft.com/office/drawing/2014/main" id="{1F1CA47A-0215-69B9-C1F0-5D4E7F06D673}"/>
                </a:ext>
              </a:extLst>
            </p:cNvPr>
            <p:cNvSpPr>
              <a:spLocks noChangeArrowheads="1"/>
            </p:cNvSpPr>
            <p:nvPr/>
          </p:nvSpPr>
          <p:spPr bwMode="auto">
            <a:xfrm rot="16200000">
              <a:off x="-9310786" y="1594134"/>
              <a:ext cx="495848" cy="496918"/>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 name="Freeform 8">
              <a:extLst>
                <a:ext uri="{FF2B5EF4-FFF2-40B4-BE49-F238E27FC236}">
                  <a16:creationId xmlns:a16="http://schemas.microsoft.com/office/drawing/2014/main" id="{42219714-B361-0DCE-F4DC-98D9D5A8AB39}"/>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pic>
          <p:nvPicPr>
            <p:cNvPr id="229" name="Graphic 228">
              <a:extLst>
                <a:ext uri="{FF2B5EF4-FFF2-40B4-BE49-F238E27FC236}">
                  <a16:creationId xmlns:a16="http://schemas.microsoft.com/office/drawing/2014/main" id="{01C53E76-CC81-29C3-E587-4DECBE02D61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30" name="Group 229">
            <a:extLst>
              <a:ext uri="{FF2B5EF4-FFF2-40B4-BE49-F238E27FC236}">
                <a16:creationId xmlns:a16="http://schemas.microsoft.com/office/drawing/2014/main" id="{22AA5700-8A08-C840-16D4-12383B966645}"/>
              </a:ext>
            </a:extLst>
          </p:cNvPr>
          <p:cNvGrpSpPr/>
          <p:nvPr/>
        </p:nvGrpSpPr>
        <p:grpSpPr>
          <a:xfrm>
            <a:off x="3945223" y="5558057"/>
            <a:ext cx="176840" cy="162776"/>
            <a:chOff x="-9311321" y="1594669"/>
            <a:chExt cx="538685" cy="495848"/>
          </a:xfrm>
        </p:grpSpPr>
        <p:sp>
          <p:nvSpPr>
            <p:cNvPr id="231" name="Oval 6">
              <a:extLst>
                <a:ext uri="{FF2B5EF4-FFF2-40B4-BE49-F238E27FC236}">
                  <a16:creationId xmlns:a16="http://schemas.microsoft.com/office/drawing/2014/main" id="{FA4B3818-910F-077E-110A-E6490B74EE32}"/>
                </a:ext>
              </a:extLst>
            </p:cNvPr>
            <p:cNvSpPr>
              <a:spLocks noChangeArrowheads="1"/>
            </p:cNvSpPr>
            <p:nvPr/>
          </p:nvSpPr>
          <p:spPr bwMode="auto">
            <a:xfrm>
              <a:off x="-9275980" y="1630011"/>
              <a:ext cx="424094" cy="424094"/>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32" name="Oval 7">
              <a:extLst>
                <a:ext uri="{FF2B5EF4-FFF2-40B4-BE49-F238E27FC236}">
                  <a16:creationId xmlns:a16="http://schemas.microsoft.com/office/drawing/2014/main" id="{219FF2AA-6A8E-2B8C-560A-BC6329900DBD}"/>
                </a:ext>
              </a:extLst>
            </p:cNvPr>
            <p:cNvSpPr>
              <a:spLocks noChangeArrowheads="1"/>
            </p:cNvSpPr>
            <p:nvPr/>
          </p:nvSpPr>
          <p:spPr bwMode="auto">
            <a:xfrm rot="16200000">
              <a:off x="-9310786" y="1594134"/>
              <a:ext cx="495848" cy="496918"/>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 name="Freeform 8">
              <a:extLst>
                <a:ext uri="{FF2B5EF4-FFF2-40B4-BE49-F238E27FC236}">
                  <a16:creationId xmlns:a16="http://schemas.microsoft.com/office/drawing/2014/main" id="{74EE4F2B-AE12-009C-0B85-BF4A70945B79}"/>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pic>
          <p:nvPicPr>
            <p:cNvPr id="234" name="Graphic 233">
              <a:extLst>
                <a:ext uri="{FF2B5EF4-FFF2-40B4-BE49-F238E27FC236}">
                  <a16:creationId xmlns:a16="http://schemas.microsoft.com/office/drawing/2014/main" id="{C7068D48-8000-4EB5-BA87-46DF7E8D262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35" name="Group 234">
            <a:extLst>
              <a:ext uri="{FF2B5EF4-FFF2-40B4-BE49-F238E27FC236}">
                <a16:creationId xmlns:a16="http://schemas.microsoft.com/office/drawing/2014/main" id="{E87BEBAD-DAE4-1606-F8A0-680513556A87}"/>
              </a:ext>
            </a:extLst>
          </p:cNvPr>
          <p:cNvGrpSpPr/>
          <p:nvPr/>
        </p:nvGrpSpPr>
        <p:grpSpPr>
          <a:xfrm>
            <a:off x="6763901" y="1902362"/>
            <a:ext cx="176840" cy="162776"/>
            <a:chOff x="-9311321" y="1594669"/>
            <a:chExt cx="538685" cy="495848"/>
          </a:xfrm>
        </p:grpSpPr>
        <p:sp>
          <p:nvSpPr>
            <p:cNvPr id="236" name="Oval 6">
              <a:extLst>
                <a:ext uri="{FF2B5EF4-FFF2-40B4-BE49-F238E27FC236}">
                  <a16:creationId xmlns:a16="http://schemas.microsoft.com/office/drawing/2014/main" id="{92DBB097-09D9-F4E6-7627-4E24754B0994}"/>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37" name="Oval 7">
              <a:extLst>
                <a:ext uri="{FF2B5EF4-FFF2-40B4-BE49-F238E27FC236}">
                  <a16:creationId xmlns:a16="http://schemas.microsoft.com/office/drawing/2014/main" id="{F7BB5E5B-049B-152B-F584-59BB07D2E232}"/>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 name="Freeform 8">
              <a:extLst>
                <a:ext uri="{FF2B5EF4-FFF2-40B4-BE49-F238E27FC236}">
                  <a16:creationId xmlns:a16="http://schemas.microsoft.com/office/drawing/2014/main" id="{1B2989E6-C150-04A5-6B6D-3BF2A2C8ED6E}"/>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39" name="Graphic 238">
              <a:extLst>
                <a:ext uri="{FF2B5EF4-FFF2-40B4-BE49-F238E27FC236}">
                  <a16:creationId xmlns:a16="http://schemas.microsoft.com/office/drawing/2014/main" id="{75E8B889-A06B-2C15-A0D8-5B293719C4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40" name="Group 239">
            <a:extLst>
              <a:ext uri="{FF2B5EF4-FFF2-40B4-BE49-F238E27FC236}">
                <a16:creationId xmlns:a16="http://schemas.microsoft.com/office/drawing/2014/main" id="{C67AA7A5-FBD2-2E6E-E2E4-E5CE00CB43BA}"/>
              </a:ext>
            </a:extLst>
          </p:cNvPr>
          <p:cNvGrpSpPr/>
          <p:nvPr/>
        </p:nvGrpSpPr>
        <p:grpSpPr>
          <a:xfrm>
            <a:off x="6763901" y="2470052"/>
            <a:ext cx="176840" cy="162776"/>
            <a:chOff x="-9311321" y="1594669"/>
            <a:chExt cx="538685" cy="495848"/>
          </a:xfrm>
        </p:grpSpPr>
        <p:sp>
          <p:nvSpPr>
            <p:cNvPr id="241" name="Oval 6">
              <a:extLst>
                <a:ext uri="{FF2B5EF4-FFF2-40B4-BE49-F238E27FC236}">
                  <a16:creationId xmlns:a16="http://schemas.microsoft.com/office/drawing/2014/main" id="{4C8B2C45-AAA0-2CCB-64B0-D07A6D27C450}"/>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42" name="Oval 7">
              <a:extLst>
                <a:ext uri="{FF2B5EF4-FFF2-40B4-BE49-F238E27FC236}">
                  <a16:creationId xmlns:a16="http://schemas.microsoft.com/office/drawing/2014/main" id="{C2544B5B-5A26-4184-37EB-F7FCFA7C2FC5}"/>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Freeform 8">
              <a:extLst>
                <a:ext uri="{FF2B5EF4-FFF2-40B4-BE49-F238E27FC236}">
                  <a16:creationId xmlns:a16="http://schemas.microsoft.com/office/drawing/2014/main" id="{D04494F1-F12F-86C1-D858-C5844525F844}"/>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44" name="Graphic 243">
              <a:extLst>
                <a:ext uri="{FF2B5EF4-FFF2-40B4-BE49-F238E27FC236}">
                  <a16:creationId xmlns:a16="http://schemas.microsoft.com/office/drawing/2014/main" id="{681D5F3A-5DB3-7167-5253-65993AB5BC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45" name="Group 244">
            <a:extLst>
              <a:ext uri="{FF2B5EF4-FFF2-40B4-BE49-F238E27FC236}">
                <a16:creationId xmlns:a16="http://schemas.microsoft.com/office/drawing/2014/main" id="{CC2E3CA9-85FF-1107-A1FA-1F7EAE1F02C6}"/>
              </a:ext>
            </a:extLst>
          </p:cNvPr>
          <p:cNvGrpSpPr/>
          <p:nvPr/>
        </p:nvGrpSpPr>
        <p:grpSpPr>
          <a:xfrm>
            <a:off x="6763901" y="3024407"/>
            <a:ext cx="176840" cy="162776"/>
            <a:chOff x="-9311321" y="1594669"/>
            <a:chExt cx="538685" cy="495848"/>
          </a:xfrm>
        </p:grpSpPr>
        <p:sp>
          <p:nvSpPr>
            <p:cNvPr id="246" name="Oval 6">
              <a:extLst>
                <a:ext uri="{FF2B5EF4-FFF2-40B4-BE49-F238E27FC236}">
                  <a16:creationId xmlns:a16="http://schemas.microsoft.com/office/drawing/2014/main" id="{94AC2E7C-E167-D1ED-FD86-5D06B2644661}"/>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47" name="Oval 7">
              <a:extLst>
                <a:ext uri="{FF2B5EF4-FFF2-40B4-BE49-F238E27FC236}">
                  <a16:creationId xmlns:a16="http://schemas.microsoft.com/office/drawing/2014/main" id="{8A179332-CB42-8793-FEC5-1598CFB797EA}"/>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 name="Freeform 8">
              <a:extLst>
                <a:ext uri="{FF2B5EF4-FFF2-40B4-BE49-F238E27FC236}">
                  <a16:creationId xmlns:a16="http://schemas.microsoft.com/office/drawing/2014/main" id="{866F4241-FFF6-6DD3-3D39-BAFD153072AD}"/>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49" name="Graphic 248">
              <a:extLst>
                <a:ext uri="{FF2B5EF4-FFF2-40B4-BE49-F238E27FC236}">
                  <a16:creationId xmlns:a16="http://schemas.microsoft.com/office/drawing/2014/main" id="{760885FE-66B5-7E46-BB55-6F0882C2A8F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50" name="Group 249">
            <a:extLst>
              <a:ext uri="{FF2B5EF4-FFF2-40B4-BE49-F238E27FC236}">
                <a16:creationId xmlns:a16="http://schemas.microsoft.com/office/drawing/2014/main" id="{99A79C95-581D-7EA7-A193-6616EBE7C582}"/>
              </a:ext>
            </a:extLst>
          </p:cNvPr>
          <p:cNvGrpSpPr/>
          <p:nvPr/>
        </p:nvGrpSpPr>
        <p:grpSpPr>
          <a:xfrm>
            <a:off x="6763901" y="3446047"/>
            <a:ext cx="176840" cy="162776"/>
            <a:chOff x="-9311321" y="1594669"/>
            <a:chExt cx="538685" cy="495848"/>
          </a:xfrm>
        </p:grpSpPr>
        <p:sp>
          <p:nvSpPr>
            <p:cNvPr id="251" name="Oval 6">
              <a:extLst>
                <a:ext uri="{FF2B5EF4-FFF2-40B4-BE49-F238E27FC236}">
                  <a16:creationId xmlns:a16="http://schemas.microsoft.com/office/drawing/2014/main" id="{D8920680-9808-B9D4-3340-0AC79F906115}"/>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52" name="Oval 7">
              <a:extLst>
                <a:ext uri="{FF2B5EF4-FFF2-40B4-BE49-F238E27FC236}">
                  <a16:creationId xmlns:a16="http://schemas.microsoft.com/office/drawing/2014/main" id="{188D950B-0979-F8EB-9A21-32F4B9EC6925}"/>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Freeform 8">
              <a:extLst>
                <a:ext uri="{FF2B5EF4-FFF2-40B4-BE49-F238E27FC236}">
                  <a16:creationId xmlns:a16="http://schemas.microsoft.com/office/drawing/2014/main" id="{46254B49-9D89-1DA1-6CCF-5F9CFC2966F2}"/>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54" name="Graphic 253">
              <a:extLst>
                <a:ext uri="{FF2B5EF4-FFF2-40B4-BE49-F238E27FC236}">
                  <a16:creationId xmlns:a16="http://schemas.microsoft.com/office/drawing/2014/main" id="{F193E9C5-C4F4-AA78-509F-011FF1A891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55" name="Group 254">
            <a:extLst>
              <a:ext uri="{FF2B5EF4-FFF2-40B4-BE49-F238E27FC236}">
                <a16:creationId xmlns:a16="http://schemas.microsoft.com/office/drawing/2014/main" id="{2FF0A7B2-D09C-A11E-70D9-C012E36C55AD}"/>
              </a:ext>
            </a:extLst>
          </p:cNvPr>
          <p:cNvGrpSpPr/>
          <p:nvPr/>
        </p:nvGrpSpPr>
        <p:grpSpPr>
          <a:xfrm>
            <a:off x="6763901" y="3870862"/>
            <a:ext cx="176840" cy="162776"/>
            <a:chOff x="-9311321" y="1594669"/>
            <a:chExt cx="538685" cy="495848"/>
          </a:xfrm>
        </p:grpSpPr>
        <p:sp>
          <p:nvSpPr>
            <p:cNvPr id="256" name="Oval 6">
              <a:extLst>
                <a:ext uri="{FF2B5EF4-FFF2-40B4-BE49-F238E27FC236}">
                  <a16:creationId xmlns:a16="http://schemas.microsoft.com/office/drawing/2014/main" id="{E0371C90-E9A9-222B-AB18-6B4E2DAE3EEB}"/>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57" name="Oval 7">
              <a:extLst>
                <a:ext uri="{FF2B5EF4-FFF2-40B4-BE49-F238E27FC236}">
                  <a16:creationId xmlns:a16="http://schemas.microsoft.com/office/drawing/2014/main" id="{D4516669-DC8C-4D88-E294-8F35C37C0BD3}"/>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 name="Freeform 8">
              <a:extLst>
                <a:ext uri="{FF2B5EF4-FFF2-40B4-BE49-F238E27FC236}">
                  <a16:creationId xmlns:a16="http://schemas.microsoft.com/office/drawing/2014/main" id="{459AF72A-5129-CE81-C86F-A6CEC276C443}"/>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59" name="Graphic 258">
              <a:extLst>
                <a:ext uri="{FF2B5EF4-FFF2-40B4-BE49-F238E27FC236}">
                  <a16:creationId xmlns:a16="http://schemas.microsoft.com/office/drawing/2014/main" id="{E808AAC9-6921-C53E-01A1-0DB9B6C1F2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60" name="Group 259">
            <a:extLst>
              <a:ext uri="{FF2B5EF4-FFF2-40B4-BE49-F238E27FC236}">
                <a16:creationId xmlns:a16="http://schemas.microsoft.com/office/drawing/2014/main" id="{A0D6E8CA-99A7-B176-AACA-AAA7886C5F20}"/>
              </a:ext>
            </a:extLst>
          </p:cNvPr>
          <p:cNvGrpSpPr/>
          <p:nvPr/>
        </p:nvGrpSpPr>
        <p:grpSpPr>
          <a:xfrm>
            <a:off x="6763901" y="4291867"/>
            <a:ext cx="176840" cy="162776"/>
            <a:chOff x="-9311321" y="1594669"/>
            <a:chExt cx="538685" cy="495848"/>
          </a:xfrm>
        </p:grpSpPr>
        <p:sp>
          <p:nvSpPr>
            <p:cNvPr id="261" name="Oval 6">
              <a:extLst>
                <a:ext uri="{FF2B5EF4-FFF2-40B4-BE49-F238E27FC236}">
                  <a16:creationId xmlns:a16="http://schemas.microsoft.com/office/drawing/2014/main" id="{EEE1FCE8-7787-5C95-F6E8-67BCA4138CC4}"/>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62" name="Oval 7">
              <a:extLst>
                <a:ext uri="{FF2B5EF4-FFF2-40B4-BE49-F238E27FC236}">
                  <a16:creationId xmlns:a16="http://schemas.microsoft.com/office/drawing/2014/main" id="{410846E7-C1E9-D450-64E0-D6E64DF7DC35}"/>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Freeform 8">
              <a:extLst>
                <a:ext uri="{FF2B5EF4-FFF2-40B4-BE49-F238E27FC236}">
                  <a16:creationId xmlns:a16="http://schemas.microsoft.com/office/drawing/2014/main" id="{2A215DE8-55B6-C7A6-7199-A2026FA2FB01}"/>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64" name="Graphic 263">
              <a:extLst>
                <a:ext uri="{FF2B5EF4-FFF2-40B4-BE49-F238E27FC236}">
                  <a16:creationId xmlns:a16="http://schemas.microsoft.com/office/drawing/2014/main" id="{10349A46-FDA4-00A1-FE53-023A4047AEE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65" name="Group 264">
            <a:extLst>
              <a:ext uri="{FF2B5EF4-FFF2-40B4-BE49-F238E27FC236}">
                <a16:creationId xmlns:a16="http://schemas.microsoft.com/office/drawing/2014/main" id="{93C21B4A-2AFE-67FE-5E56-8FBFD9CF5FCC}"/>
              </a:ext>
            </a:extLst>
          </p:cNvPr>
          <p:cNvGrpSpPr/>
          <p:nvPr/>
        </p:nvGrpSpPr>
        <p:grpSpPr>
          <a:xfrm>
            <a:off x="6763901" y="4717317"/>
            <a:ext cx="176840" cy="162776"/>
            <a:chOff x="-9311321" y="1594669"/>
            <a:chExt cx="538685" cy="495848"/>
          </a:xfrm>
        </p:grpSpPr>
        <p:sp>
          <p:nvSpPr>
            <p:cNvPr id="266" name="Oval 6">
              <a:extLst>
                <a:ext uri="{FF2B5EF4-FFF2-40B4-BE49-F238E27FC236}">
                  <a16:creationId xmlns:a16="http://schemas.microsoft.com/office/drawing/2014/main" id="{95915E13-3FB2-0EBE-097D-4C71EF3E47A5}"/>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67" name="Oval 7">
              <a:extLst>
                <a:ext uri="{FF2B5EF4-FFF2-40B4-BE49-F238E27FC236}">
                  <a16:creationId xmlns:a16="http://schemas.microsoft.com/office/drawing/2014/main" id="{EDDF119C-4F76-48B9-2990-75D47575852B}"/>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 name="Freeform 8">
              <a:extLst>
                <a:ext uri="{FF2B5EF4-FFF2-40B4-BE49-F238E27FC236}">
                  <a16:creationId xmlns:a16="http://schemas.microsoft.com/office/drawing/2014/main" id="{735092BC-3B5B-74B7-6153-DB1E68FEF13F}"/>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69" name="Graphic 268">
              <a:extLst>
                <a:ext uri="{FF2B5EF4-FFF2-40B4-BE49-F238E27FC236}">
                  <a16:creationId xmlns:a16="http://schemas.microsoft.com/office/drawing/2014/main" id="{835668A8-1441-3CFD-3075-30F32E4091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70" name="Group 269">
            <a:extLst>
              <a:ext uri="{FF2B5EF4-FFF2-40B4-BE49-F238E27FC236}">
                <a16:creationId xmlns:a16="http://schemas.microsoft.com/office/drawing/2014/main" id="{2333A2E9-E650-69EB-A893-4B3A2C2297C3}"/>
              </a:ext>
            </a:extLst>
          </p:cNvPr>
          <p:cNvGrpSpPr/>
          <p:nvPr/>
        </p:nvGrpSpPr>
        <p:grpSpPr>
          <a:xfrm>
            <a:off x="6763901" y="5140227"/>
            <a:ext cx="176840" cy="162776"/>
            <a:chOff x="-9311321" y="1594669"/>
            <a:chExt cx="538685" cy="495848"/>
          </a:xfrm>
        </p:grpSpPr>
        <p:sp>
          <p:nvSpPr>
            <p:cNvPr id="271" name="Oval 6">
              <a:extLst>
                <a:ext uri="{FF2B5EF4-FFF2-40B4-BE49-F238E27FC236}">
                  <a16:creationId xmlns:a16="http://schemas.microsoft.com/office/drawing/2014/main" id="{5385F823-AB8B-E010-E9DE-2AB36B687BBB}"/>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72" name="Oval 7">
              <a:extLst>
                <a:ext uri="{FF2B5EF4-FFF2-40B4-BE49-F238E27FC236}">
                  <a16:creationId xmlns:a16="http://schemas.microsoft.com/office/drawing/2014/main" id="{56FD8A86-351F-C362-3C15-43B229B2FE67}"/>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 name="Freeform 8">
              <a:extLst>
                <a:ext uri="{FF2B5EF4-FFF2-40B4-BE49-F238E27FC236}">
                  <a16:creationId xmlns:a16="http://schemas.microsoft.com/office/drawing/2014/main" id="{5F38669E-DC7F-7391-A2BC-611F4B82E7F7}"/>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74" name="Graphic 273">
              <a:extLst>
                <a:ext uri="{FF2B5EF4-FFF2-40B4-BE49-F238E27FC236}">
                  <a16:creationId xmlns:a16="http://schemas.microsoft.com/office/drawing/2014/main" id="{2B329A3B-3087-66AD-84EF-E27C6EE4BC7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75" name="Group 274">
            <a:extLst>
              <a:ext uri="{FF2B5EF4-FFF2-40B4-BE49-F238E27FC236}">
                <a16:creationId xmlns:a16="http://schemas.microsoft.com/office/drawing/2014/main" id="{D69A4DFC-22A1-3BFA-4AE5-ADC15B9AEA25}"/>
              </a:ext>
            </a:extLst>
          </p:cNvPr>
          <p:cNvGrpSpPr/>
          <p:nvPr/>
        </p:nvGrpSpPr>
        <p:grpSpPr>
          <a:xfrm>
            <a:off x="6763901" y="5571392"/>
            <a:ext cx="176840" cy="162776"/>
            <a:chOff x="-9311321" y="1594669"/>
            <a:chExt cx="538685" cy="495848"/>
          </a:xfrm>
        </p:grpSpPr>
        <p:sp>
          <p:nvSpPr>
            <p:cNvPr id="276" name="Oval 6">
              <a:extLst>
                <a:ext uri="{FF2B5EF4-FFF2-40B4-BE49-F238E27FC236}">
                  <a16:creationId xmlns:a16="http://schemas.microsoft.com/office/drawing/2014/main" id="{C07694B0-72BE-F377-C7D9-DC69E64F5965}"/>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77" name="Oval 7">
              <a:extLst>
                <a:ext uri="{FF2B5EF4-FFF2-40B4-BE49-F238E27FC236}">
                  <a16:creationId xmlns:a16="http://schemas.microsoft.com/office/drawing/2014/main" id="{94231841-E6DF-7B25-9280-F4C32076DAD5}"/>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 name="Freeform 8">
              <a:extLst>
                <a:ext uri="{FF2B5EF4-FFF2-40B4-BE49-F238E27FC236}">
                  <a16:creationId xmlns:a16="http://schemas.microsoft.com/office/drawing/2014/main" id="{5A1EA3A4-DC42-3737-4A98-53D4E42A62C5}"/>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79" name="Graphic 278">
              <a:extLst>
                <a:ext uri="{FF2B5EF4-FFF2-40B4-BE49-F238E27FC236}">
                  <a16:creationId xmlns:a16="http://schemas.microsoft.com/office/drawing/2014/main" id="{C06D98B7-406D-0152-34DA-194900A8DA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sp>
        <p:nvSpPr>
          <p:cNvPr id="280" name="Slide Number Placeholder 7">
            <a:extLst>
              <a:ext uri="{FF2B5EF4-FFF2-40B4-BE49-F238E27FC236}">
                <a16:creationId xmlns:a16="http://schemas.microsoft.com/office/drawing/2014/main" id="{3437AA66-888A-3B66-36C7-BD46DFDEB35C}"/>
              </a:ext>
            </a:extLst>
          </p:cNvPr>
          <p:cNvSpPr>
            <a:spLocks noGrp="1"/>
          </p:cNvSpPr>
          <p:nvPr>
            <p:ph type="sldNum" sz="quarter" idx="17"/>
          </p:nvPr>
        </p:nvSpPr>
        <p:spPr>
          <a:xfrm>
            <a:off x="10084630" y="6348513"/>
            <a:ext cx="78547" cy="169277"/>
          </a:xfrm>
        </p:spPr>
        <p:txBody>
          <a:bodyPr/>
          <a:lstStyle/>
          <a:p>
            <a:pPr algn="r"/>
            <a:fld id="{40AA5F45-CDE6-4EA8-991E-B18CC5F21F47}" type="slidenum">
              <a:rPr lang="en-GB" smtClean="0"/>
              <a:pPr algn="r"/>
              <a:t>22</a:t>
            </a:fld>
            <a:endParaRPr lang="en-GB" dirty="0"/>
          </a:p>
        </p:txBody>
      </p:sp>
    </p:spTree>
    <p:extLst>
      <p:ext uri="{BB962C8B-B14F-4D97-AF65-F5344CB8AC3E}">
        <p14:creationId xmlns:p14="http://schemas.microsoft.com/office/powerpoint/2010/main" val="922086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6E262-5FA2-C195-E735-5B4360FA72D5}"/>
            </a:ext>
          </a:extLst>
        </p:cNvPr>
        <p:cNvGrpSpPr/>
        <p:nvPr/>
      </p:nvGrpSpPr>
      <p:grpSpPr>
        <a:xfrm>
          <a:off x="0" y="0"/>
          <a:ext cx="0" cy="0"/>
          <a:chOff x="0" y="0"/>
          <a:chExt cx="0" cy="0"/>
        </a:xfrm>
      </p:grpSpPr>
      <p:sp>
        <p:nvSpPr>
          <p:cNvPr id="257" name="Rectangle: Single Corner Rounded 256">
            <a:extLst>
              <a:ext uri="{FF2B5EF4-FFF2-40B4-BE49-F238E27FC236}">
                <a16:creationId xmlns:a16="http://schemas.microsoft.com/office/drawing/2014/main" id="{FFDBCA57-E47D-CAA0-B554-7D43A05D76A2}"/>
              </a:ext>
            </a:extLst>
          </p:cNvPr>
          <p:cNvSpPr/>
          <p:nvPr/>
        </p:nvSpPr>
        <p:spPr>
          <a:xfrm flipH="1">
            <a:off x="7695924" y="1490728"/>
            <a:ext cx="2972076" cy="4742432"/>
          </a:xfrm>
          <a:prstGeom prst="round1Rect">
            <a:avLst>
              <a:gd name="adj" fmla="val 10336"/>
            </a:avLst>
          </a:prstGeom>
          <a:blipFill dpi="0" rotWithShape="0">
            <a:blip r:embed="rId3" cstate="print">
              <a:extLst>
                <a:ext uri="{28A0092B-C50C-407E-A947-70E740481C1C}">
                  <a14:useLocalDpi xmlns:a14="http://schemas.microsoft.com/office/drawing/2010/main"/>
                </a:ext>
              </a:extLst>
            </a:blip>
            <a:srcRect/>
            <a:stretch>
              <a:fillRect l="-35878" t="48905" r="-27576" b="-1552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Rectangle: Single Corner Rounded 253">
            <a:extLst>
              <a:ext uri="{FF2B5EF4-FFF2-40B4-BE49-F238E27FC236}">
                <a16:creationId xmlns:a16="http://schemas.microsoft.com/office/drawing/2014/main" id="{0EFC78CB-D438-E3F9-09CA-E14577D17A82}"/>
              </a:ext>
            </a:extLst>
          </p:cNvPr>
          <p:cNvSpPr/>
          <p:nvPr/>
        </p:nvSpPr>
        <p:spPr>
          <a:xfrm flipH="1">
            <a:off x="7695924" y="1490728"/>
            <a:ext cx="2972076" cy="4742432"/>
          </a:xfrm>
          <a:prstGeom prst="round1Rect">
            <a:avLst>
              <a:gd name="adj" fmla="val 10336"/>
            </a:avLst>
          </a:prstGeom>
          <a:gradFill flip="none" rotWithShape="1">
            <a:gsLst>
              <a:gs pos="0">
                <a:schemeClr val="accent2">
                  <a:alpha val="0"/>
                </a:schemeClr>
              </a:gs>
              <a:gs pos="21000">
                <a:srgbClr val="0075BC">
                  <a:alpha val="91000"/>
                </a:srgbClr>
              </a:gs>
              <a:gs pos="100000">
                <a:schemeClr val="accent2"/>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BF386FE0-CE19-F0F8-2323-79E3792CDBA2}"/>
              </a:ext>
            </a:extLst>
          </p:cNvPr>
          <p:cNvSpPr>
            <a:spLocks noGrp="1"/>
          </p:cNvSpPr>
          <p:nvPr>
            <p:ph type="ftr" sz="quarter" idx="16"/>
          </p:nvPr>
        </p:nvSpPr>
        <p:spPr>
          <a:xfrm>
            <a:off x="2027239" y="6348513"/>
            <a:ext cx="1838645" cy="123111"/>
          </a:xfrm>
        </p:spPr>
        <p:txBody>
          <a:bodyPr/>
          <a:lstStyle/>
          <a:p>
            <a:r>
              <a:rPr lang="en-US" dirty="0"/>
              <a:t>©2026 ARTHUR J. GALLAGHER &amp; CO.</a:t>
            </a:r>
          </a:p>
        </p:txBody>
      </p:sp>
      <p:sp>
        <p:nvSpPr>
          <p:cNvPr id="6" name="Title 5">
            <a:extLst>
              <a:ext uri="{FF2B5EF4-FFF2-40B4-BE49-F238E27FC236}">
                <a16:creationId xmlns:a16="http://schemas.microsoft.com/office/drawing/2014/main" id="{C3C301B5-F360-9567-BB04-1524C0FD6715}"/>
              </a:ext>
            </a:extLst>
          </p:cNvPr>
          <p:cNvSpPr>
            <a:spLocks noGrp="1"/>
          </p:cNvSpPr>
          <p:nvPr>
            <p:ph type="title"/>
          </p:nvPr>
        </p:nvSpPr>
        <p:spPr>
          <a:xfrm>
            <a:off x="2027239" y="508001"/>
            <a:ext cx="7005665" cy="481900"/>
          </a:xfrm>
        </p:spPr>
        <p:txBody>
          <a:bodyPr/>
          <a:lstStyle/>
          <a:p>
            <a:r>
              <a:rPr lang="en-GB" dirty="0"/>
              <a:t>SECURE 2.0 Timeline</a:t>
            </a:r>
          </a:p>
        </p:txBody>
      </p:sp>
      <p:sp>
        <p:nvSpPr>
          <p:cNvPr id="7" name="TextBox 6">
            <a:extLst>
              <a:ext uri="{FF2B5EF4-FFF2-40B4-BE49-F238E27FC236}">
                <a16:creationId xmlns:a16="http://schemas.microsoft.com/office/drawing/2014/main" id="{5F2C6D90-A926-075A-CF9F-C269FB7ED98D}"/>
              </a:ext>
            </a:extLst>
          </p:cNvPr>
          <p:cNvSpPr txBox="1"/>
          <p:nvPr/>
        </p:nvSpPr>
        <p:spPr>
          <a:xfrm>
            <a:off x="2027238" y="859075"/>
            <a:ext cx="8135938" cy="553998"/>
          </a:xfrm>
          <a:prstGeom prst="rect">
            <a:avLst/>
          </a:prstGeom>
          <a:noFill/>
        </p:spPr>
        <p:txBody>
          <a:bodyPr wrap="square" lIns="0" tIns="0" rIns="0" bIns="0">
            <a:spAutoFit/>
          </a:bodyPr>
          <a:lstStyle/>
          <a:p>
            <a:r>
              <a:rPr lang="en-US" sz="900" dirty="0"/>
              <a:t>When the SECURE 2.0 Act of 2022 (SECURE 2.0) was signed into law on December 29, 2022, it created a host of mandatory and optional rule changes for retirement plans under both the Employee Retirement Income Security Act (ERISA) and the Internal Revenue Code (the Code). Given the sheer number of compliance adjustments required of plans – and available to them – many plan sponsors feel overwhelmed in assessing what must be done and when. The following list details retirement plan changes under SECURE 2.0, by order of effective dates.  Please see our whitepaper for more details about each provision.</a:t>
            </a:r>
          </a:p>
        </p:txBody>
      </p:sp>
      <p:sp>
        <p:nvSpPr>
          <p:cNvPr id="8" name="Rectangle: Top Corners Rounded 7">
            <a:extLst>
              <a:ext uri="{FF2B5EF4-FFF2-40B4-BE49-F238E27FC236}">
                <a16:creationId xmlns:a16="http://schemas.microsoft.com/office/drawing/2014/main" id="{187BE3F6-154A-7405-84C0-61C50CFC326D}"/>
              </a:ext>
            </a:extLst>
          </p:cNvPr>
          <p:cNvSpPr/>
          <p:nvPr/>
        </p:nvSpPr>
        <p:spPr>
          <a:xfrm>
            <a:off x="2027240" y="1490729"/>
            <a:ext cx="1615071" cy="365759"/>
          </a:xfrm>
          <a:prstGeom prst="round2Same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rPr>
              <a:t>2025</a:t>
            </a:r>
          </a:p>
        </p:txBody>
      </p:sp>
      <p:sp>
        <p:nvSpPr>
          <p:cNvPr id="11" name="Rectangle 10">
            <a:extLst>
              <a:ext uri="{FF2B5EF4-FFF2-40B4-BE49-F238E27FC236}">
                <a16:creationId xmlns:a16="http://schemas.microsoft.com/office/drawing/2014/main" id="{C9CB0BF2-EC11-E9BE-A9F6-505628252ADE}"/>
              </a:ext>
            </a:extLst>
          </p:cNvPr>
          <p:cNvSpPr/>
          <p:nvPr/>
        </p:nvSpPr>
        <p:spPr>
          <a:xfrm>
            <a:off x="2027240" y="1865042"/>
            <a:ext cx="1622741" cy="4368119"/>
          </a:xfrm>
          <a:prstGeom prst="rect">
            <a:avLst/>
          </a:prstGeom>
          <a:solidFill>
            <a:schemeClr val="accent1">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t"/>
          <a:lstStyle/>
          <a:p>
            <a:pPr marL="182880" indent="-182880">
              <a:spcAft>
                <a:spcPts val="300"/>
              </a:spcAft>
              <a:buFont typeface="Arial" panose="020B0604020202020204" pitchFamily="34" charset="0"/>
              <a:buChar char="•"/>
            </a:pPr>
            <a:r>
              <a:rPr lang="en-US" sz="900" b="1" dirty="0">
                <a:solidFill>
                  <a:schemeClr val="tx1"/>
                </a:solidFill>
              </a:rPr>
              <a:t>Expanding automatic enrollment – mandatory, if applicable:</a:t>
            </a:r>
            <a:r>
              <a:rPr lang="en-US" sz="900" dirty="0">
                <a:solidFill>
                  <a:schemeClr val="tx1"/>
                </a:solidFill>
              </a:rPr>
              <a:t>  Code section 401(k) plans, 403(b) plans, and governmental 457(b) plans established on or after December 29, 2022, must have an eligible automatic contribution arrangement (EACA).</a:t>
            </a:r>
          </a:p>
          <a:p>
            <a:pPr marL="182880" indent="-182880">
              <a:spcAft>
                <a:spcPts val="300"/>
              </a:spcAft>
              <a:buFont typeface="Arial" panose="020B0604020202020204" pitchFamily="34" charset="0"/>
              <a:buChar char="•"/>
            </a:pPr>
            <a:r>
              <a:rPr lang="en-US" sz="900" b="1" dirty="0">
                <a:solidFill>
                  <a:schemeClr val="tx1"/>
                </a:solidFill>
              </a:rPr>
              <a:t>Higher catch-up contributions for participants at age 60 - optional:</a:t>
            </a:r>
            <a:r>
              <a:rPr lang="en-US" sz="900" dirty="0">
                <a:solidFill>
                  <a:schemeClr val="tx1"/>
                </a:solidFill>
              </a:rPr>
              <a:t>  Plans may allow participants who turn 60, 61, 62 or 63 to increase their catch-up contributions to the greater of $10,000 or 150% of the standard catch-up limit.</a:t>
            </a:r>
          </a:p>
          <a:p>
            <a:pPr marL="182880" indent="-182880">
              <a:spcAft>
                <a:spcPts val="300"/>
              </a:spcAft>
              <a:buFont typeface="Arial" panose="020B0604020202020204" pitchFamily="34" charset="0"/>
              <a:buChar char="•"/>
            </a:pPr>
            <a:r>
              <a:rPr lang="en-US" sz="900" b="1" dirty="0">
                <a:solidFill>
                  <a:schemeClr val="tx1"/>
                </a:solidFill>
              </a:rPr>
              <a:t>Reduction in eligibility requirement for long-term part-time workers - mandatory:</a:t>
            </a:r>
            <a:r>
              <a:rPr lang="en-US" sz="900" dirty="0">
                <a:solidFill>
                  <a:schemeClr val="tx1"/>
                </a:solidFill>
              </a:rPr>
              <a:t>  Plans must allow employees to defer into the plan if they have had two consecutive years with at least 500 hours.</a:t>
            </a:r>
          </a:p>
        </p:txBody>
      </p:sp>
      <p:grpSp>
        <p:nvGrpSpPr>
          <p:cNvPr id="16" name="Group 15">
            <a:extLst>
              <a:ext uri="{FF2B5EF4-FFF2-40B4-BE49-F238E27FC236}">
                <a16:creationId xmlns:a16="http://schemas.microsoft.com/office/drawing/2014/main" id="{4EF5B782-38E7-2FD9-2BCD-E0934AFFFD88}"/>
              </a:ext>
            </a:extLst>
          </p:cNvPr>
          <p:cNvGrpSpPr/>
          <p:nvPr/>
        </p:nvGrpSpPr>
        <p:grpSpPr>
          <a:xfrm>
            <a:off x="2054158" y="1902362"/>
            <a:ext cx="176840" cy="162776"/>
            <a:chOff x="-9311321" y="1594669"/>
            <a:chExt cx="538685" cy="495848"/>
          </a:xfrm>
        </p:grpSpPr>
        <p:sp>
          <p:nvSpPr>
            <p:cNvPr id="20" name="Oval 6">
              <a:extLst>
                <a:ext uri="{FF2B5EF4-FFF2-40B4-BE49-F238E27FC236}">
                  <a16:creationId xmlns:a16="http://schemas.microsoft.com/office/drawing/2014/main" id="{3F53CE1E-03B8-493F-7C9C-329144B7DFF5}"/>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1" name="Oval 7">
              <a:extLst>
                <a:ext uri="{FF2B5EF4-FFF2-40B4-BE49-F238E27FC236}">
                  <a16:creationId xmlns:a16="http://schemas.microsoft.com/office/drawing/2014/main" id="{1628CF01-A1C0-03AA-C3C5-08782934C4D3}"/>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8">
              <a:extLst>
                <a:ext uri="{FF2B5EF4-FFF2-40B4-BE49-F238E27FC236}">
                  <a16:creationId xmlns:a16="http://schemas.microsoft.com/office/drawing/2014/main" id="{87CB636E-A3F4-46CB-8D50-BF7683CC7A69}"/>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4" name="Graphic 23">
              <a:extLst>
                <a:ext uri="{FF2B5EF4-FFF2-40B4-BE49-F238E27FC236}">
                  <a16:creationId xmlns:a16="http://schemas.microsoft.com/office/drawing/2014/main" id="{17DC0711-04D0-B95B-753D-FCA8B345561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26" name="Group 25">
            <a:extLst>
              <a:ext uri="{FF2B5EF4-FFF2-40B4-BE49-F238E27FC236}">
                <a16:creationId xmlns:a16="http://schemas.microsoft.com/office/drawing/2014/main" id="{5E93CEAF-A0A9-6A5B-FAFA-1EA5ECF36BD2}"/>
              </a:ext>
            </a:extLst>
          </p:cNvPr>
          <p:cNvGrpSpPr/>
          <p:nvPr/>
        </p:nvGrpSpPr>
        <p:grpSpPr>
          <a:xfrm>
            <a:off x="2054158" y="3446682"/>
            <a:ext cx="176840" cy="162776"/>
            <a:chOff x="-9311321" y="1594669"/>
            <a:chExt cx="538685" cy="495848"/>
          </a:xfrm>
        </p:grpSpPr>
        <p:sp>
          <p:nvSpPr>
            <p:cNvPr id="32" name="Oval 6">
              <a:extLst>
                <a:ext uri="{FF2B5EF4-FFF2-40B4-BE49-F238E27FC236}">
                  <a16:creationId xmlns:a16="http://schemas.microsoft.com/office/drawing/2014/main" id="{8A74CEC5-3DAC-F231-F1AD-9E245D31BD8C}"/>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8" name="Oval 7">
              <a:extLst>
                <a:ext uri="{FF2B5EF4-FFF2-40B4-BE49-F238E27FC236}">
                  <a16:creationId xmlns:a16="http://schemas.microsoft.com/office/drawing/2014/main" id="{664541E8-7D91-0239-F3A8-73A98FDA5C89}"/>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8">
              <a:extLst>
                <a:ext uri="{FF2B5EF4-FFF2-40B4-BE49-F238E27FC236}">
                  <a16:creationId xmlns:a16="http://schemas.microsoft.com/office/drawing/2014/main" id="{E4F9AAE6-F053-1A2B-99AE-C95D2D904E8A}"/>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45" name="Graphic 44">
              <a:extLst>
                <a:ext uri="{FF2B5EF4-FFF2-40B4-BE49-F238E27FC236}">
                  <a16:creationId xmlns:a16="http://schemas.microsoft.com/office/drawing/2014/main" id="{8E69DBC4-52C2-A1F1-6243-4E2D2609B4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46" name="Group 45">
            <a:extLst>
              <a:ext uri="{FF2B5EF4-FFF2-40B4-BE49-F238E27FC236}">
                <a16:creationId xmlns:a16="http://schemas.microsoft.com/office/drawing/2014/main" id="{22FF0B00-691B-895A-E24E-61080CCD5B08}"/>
              </a:ext>
            </a:extLst>
          </p:cNvPr>
          <p:cNvGrpSpPr/>
          <p:nvPr/>
        </p:nvGrpSpPr>
        <p:grpSpPr>
          <a:xfrm>
            <a:off x="2054158" y="4991637"/>
            <a:ext cx="176840" cy="162776"/>
            <a:chOff x="-9311321" y="1594669"/>
            <a:chExt cx="538685" cy="495848"/>
          </a:xfrm>
        </p:grpSpPr>
        <p:sp>
          <p:nvSpPr>
            <p:cNvPr id="47" name="Oval 6">
              <a:extLst>
                <a:ext uri="{FF2B5EF4-FFF2-40B4-BE49-F238E27FC236}">
                  <a16:creationId xmlns:a16="http://schemas.microsoft.com/office/drawing/2014/main" id="{5D4E80BA-5D68-3BEB-2F67-97649FF07EC9}"/>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48" name="Oval 7">
              <a:extLst>
                <a:ext uri="{FF2B5EF4-FFF2-40B4-BE49-F238E27FC236}">
                  <a16:creationId xmlns:a16="http://schemas.microsoft.com/office/drawing/2014/main" id="{4C4A41A6-FD0C-A5CA-8BFF-294E30CDFE9D}"/>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8">
              <a:extLst>
                <a:ext uri="{FF2B5EF4-FFF2-40B4-BE49-F238E27FC236}">
                  <a16:creationId xmlns:a16="http://schemas.microsoft.com/office/drawing/2014/main" id="{5D9FD474-C8CC-1C63-3EEE-E3E61F6FB083}"/>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0" name="Graphic 49">
              <a:extLst>
                <a:ext uri="{FF2B5EF4-FFF2-40B4-BE49-F238E27FC236}">
                  <a16:creationId xmlns:a16="http://schemas.microsoft.com/office/drawing/2014/main" id="{424BE5C3-6402-3F01-02A2-7CDA66E6E9D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sp>
        <p:nvSpPr>
          <p:cNvPr id="2" name="Rectangle: Top Corners Rounded 1">
            <a:extLst>
              <a:ext uri="{FF2B5EF4-FFF2-40B4-BE49-F238E27FC236}">
                <a16:creationId xmlns:a16="http://schemas.microsoft.com/office/drawing/2014/main" id="{3D506BC8-38E1-D31A-B83F-2929561AF9C8}"/>
              </a:ext>
            </a:extLst>
          </p:cNvPr>
          <p:cNvSpPr/>
          <p:nvPr/>
        </p:nvSpPr>
        <p:spPr>
          <a:xfrm>
            <a:off x="3726499" y="1490729"/>
            <a:ext cx="1775852" cy="365759"/>
          </a:xfrm>
          <a:prstGeom prst="round2Same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rPr>
              <a:t>2025</a:t>
            </a:r>
          </a:p>
        </p:txBody>
      </p:sp>
      <p:sp>
        <p:nvSpPr>
          <p:cNvPr id="4" name="Rectangle 3">
            <a:extLst>
              <a:ext uri="{FF2B5EF4-FFF2-40B4-BE49-F238E27FC236}">
                <a16:creationId xmlns:a16="http://schemas.microsoft.com/office/drawing/2014/main" id="{F34BCC8D-8F57-C26B-41DA-4C61C92D568E}"/>
              </a:ext>
            </a:extLst>
          </p:cNvPr>
          <p:cNvSpPr/>
          <p:nvPr/>
        </p:nvSpPr>
        <p:spPr>
          <a:xfrm>
            <a:off x="3726500" y="1865042"/>
            <a:ext cx="1784285" cy="4368119"/>
          </a:xfrm>
          <a:prstGeom prst="rect">
            <a:avLst/>
          </a:prstGeom>
          <a:solidFill>
            <a:schemeClr val="accent2">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t"/>
          <a:lstStyle/>
          <a:p>
            <a:pPr marL="182880" indent="-182880">
              <a:spcAft>
                <a:spcPts val="300"/>
              </a:spcAft>
              <a:buFont typeface="Arial" panose="020B0604020202020204" pitchFamily="34" charset="0"/>
              <a:buChar char="•"/>
            </a:pPr>
            <a:r>
              <a:rPr lang="en-US" sz="900" b="1" dirty="0">
                <a:solidFill>
                  <a:schemeClr val="tx1"/>
                </a:solidFill>
              </a:rPr>
              <a:t>Distributions for long-term care contracts - optional:</a:t>
            </a:r>
            <a:r>
              <a:rPr lang="en-US" sz="900" dirty="0">
                <a:solidFill>
                  <a:schemeClr val="tx1"/>
                </a:solidFill>
              </a:rPr>
              <a:t> Plans may allow participants to take distributions up to $2,500 to pay premiums on long—term care contracts.</a:t>
            </a:r>
          </a:p>
          <a:p>
            <a:pPr marL="182880" indent="-182880">
              <a:spcAft>
                <a:spcPts val="300"/>
              </a:spcAft>
              <a:buFont typeface="Arial" panose="020B0604020202020204" pitchFamily="34" charset="0"/>
              <a:buChar char="•"/>
            </a:pPr>
            <a:r>
              <a:rPr lang="en-US" sz="900" b="1" dirty="0">
                <a:solidFill>
                  <a:schemeClr val="tx1"/>
                </a:solidFill>
              </a:rPr>
              <a:t>Paper statements required - mandatory:</a:t>
            </a:r>
            <a:r>
              <a:rPr lang="en-US" sz="900" dirty="0">
                <a:solidFill>
                  <a:schemeClr val="tx1"/>
                </a:solidFill>
              </a:rPr>
              <a:t> Paper benefit statements required for defined contribution plans once per year and defined benefit plans once every three years, unless participant affirmatively elects electronic delivery.</a:t>
            </a:r>
          </a:p>
          <a:p>
            <a:pPr marL="182880" indent="-182880">
              <a:spcAft>
                <a:spcPts val="300"/>
              </a:spcAft>
              <a:buFont typeface="Arial" panose="020B0604020202020204" pitchFamily="34" charset="0"/>
              <a:buChar char="•"/>
            </a:pPr>
            <a:r>
              <a:rPr lang="en-US" sz="900" b="1" dirty="0">
                <a:solidFill>
                  <a:schemeClr val="tx1"/>
                </a:solidFill>
              </a:rPr>
              <a:t>Roth contributions for catch-up deferrals – mandatory, if applicable:</a:t>
            </a:r>
            <a:r>
              <a:rPr lang="en-US" sz="900" dirty="0">
                <a:solidFill>
                  <a:schemeClr val="tx1"/>
                </a:solidFill>
              </a:rPr>
              <a:t> Catch-up contributions for participants earning more than $150,000 in the prior year must be made only on a Roth basis.</a:t>
            </a:r>
          </a:p>
          <a:p>
            <a:pPr marL="182880" indent="-182880">
              <a:spcAft>
                <a:spcPts val="300"/>
              </a:spcAft>
              <a:buFont typeface="Arial" panose="020B0604020202020204" pitchFamily="34" charset="0"/>
              <a:buChar char="•"/>
            </a:pPr>
            <a:r>
              <a:rPr lang="en-US" sz="900" b="1" dirty="0">
                <a:solidFill>
                  <a:schemeClr val="tx1"/>
                </a:solidFill>
              </a:rPr>
              <a:t>Plan amendment deadline – mandatory: </a:t>
            </a:r>
            <a:r>
              <a:rPr lang="en-US" sz="900" dirty="0">
                <a:solidFill>
                  <a:schemeClr val="tx1"/>
                </a:solidFill>
              </a:rPr>
              <a:t>Plan documents must be amended for SECURE 1.0, the CARES Act, and SECURE 2.0 unless the deadline is extended by the IRS.</a:t>
            </a:r>
          </a:p>
        </p:txBody>
      </p:sp>
      <p:grpSp>
        <p:nvGrpSpPr>
          <p:cNvPr id="5" name="Group 4">
            <a:extLst>
              <a:ext uri="{FF2B5EF4-FFF2-40B4-BE49-F238E27FC236}">
                <a16:creationId xmlns:a16="http://schemas.microsoft.com/office/drawing/2014/main" id="{F670262C-15C0-1E9B-09DE-35BAE088D456}"/>
              </a:ext>
            </a:extLst>
          </p:cNvPr>
          <p:cNvGrpSpPr/>
          <p:nvPr/>
        </p:nvGrpSpPr>
        <p:grpSpPr>
          <a:xfrm>
            <a:off x="3753418" y="1902362"/>
            <a:ext cx="176840" cy="162776"/>
            <a:chOff x="-9311321" y="1594669"/>
            <a:chExt cx="538685" cy="495848"/>
          </a:xfrm>
        </p:grpSpPr>
        <p:sp>
          <p:nvSpPr>
            <p:cNvPr id="14" name="Oval 6">
              <a:extLst>
                <a:ext uri="{FF2B5EF4-FFF2-40B4-BE49-F238E27FC236}">
                  <a16:creationId xmlns:a16="http://schemas.microsoft.com/office/drawing/2014/main" id="{F1A8D78D-700F-81FE-80E2-3F2B90C7C1DB}"/>
                </a:ext>
              </a:extLst>
            </p:cNvPr>
            <p:cNvSpPr>
              <a:spLocks noChangeArrowheads="1"/>
            </p:cNvSpPr>
            <p:nvPr/>
          </p:nvSpPr>
          <p:spPr bwMode="auto">
            <a:xfrm>
              <a:off x="-9275980" y="1630011"/>
              <a:ext cx="424094" cy="424094"/>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5" name="Oval 7">
              <a:extLst>
                <a:ext uri="{FF2B5EF4-FFF2-40B4-BE49-F238E27FC236}">
                  <a16:creationId xmlns:a16="http://schemas.microsoft.com/office/drawing/2014/main" id="{B41C8E27-572D-2030-2EE5-AF2DC9A27C6A}"/>
                </a:ext>
              </a:extLst>
            </p:cNvPr>
            <p:cNvSpPr>
              <a:spLocks noChangeArrowheads="1"/>
            </p:cNvSpPr>
            <p:nvPr/>
          </p:nvSpPr>
          <p:spPr bwMode="auto">
            <a:xfrm rot="16200000">
              <a:off x="-9310786" y="1594134"/>
              <a:ext cx="495848" cy="496918"/>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72D38407-B8FF-D577-88E1-557E754A058B}"/>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pic>
          <p:nvPicPr>
            <p:cNvPr id="18" name="Graphic 17">
              <a:extLst>
                <a:ext uri="{FF2B5EF4-FFF2-40B4-BE49-F238E27FC236}">
                  <a16:creationId xmlns:a16="http://schemas.microsoft.com/office/drawing/2014/main" id="{F8987E8D-418D-AB26-6553-B2575EC117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35" name="Group 34">
            <a:extLst>
              <a:ext uri="{FF2B5EF4-FFF2-40B4-BE49-F238E27FC236}">
                <a16:creationId xmlns:a16="http://schemas.microsoft.com/office/drawing/2014/main" id="{6A3AAD87-D15B-BC47-0D12-B052136B4DEF}"/>
              </a:ext>
            </a:extLst>
          </p:cNvPr>
          <p:cNvGrpSpPr/>
          <p:nvPr/>
        </p:nvGrpSpPr>
        <p:grpSpPr>
          <a:xfrm>
            <a:off x="3753418" y="2761517"/>
            <a:ext cx="176840" cy="162776"/>
            <a:chOff x="-9311321" y="1594669"/>
            <a:chExt cx="538685" cy="495848"/>
          </a:xfrm>
        </p:grpSpPr>
        <p:sp>
          <p:nvSpPr>
            <p:cNvPr id="36" name="Oval 6">
              <a:extLst>
                <a:ext uri="{FF2B5EF4-FFF2-40B4-BE49-F238E27FC236}">
                  <a16:creationId xmlns:a16="http://schemas.microsoft.com/office/drawing/2014/main" id="{DC1CF03C-F1F4-0DD3-FA34-CD482567B816}"/>
                </a:ext>
              </a:extLst>
            </p:cNvPr>
            <p:cNvSpPr>
              <a:spLocks noChangeArrowheads="1"/>
            </p:cNvSpPr>
            <p:nvPr/>
          </p:nvSpPr>
          <p:spPr bwMode="auto">
            <a:xfrm>
              <a:off x="-9275980" y="1630011"/>
              <a:ext cx="424094" cy="424094"/>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7" name="Oval 7">
              <a:extLst>
                <a:ext uri="{FF2B5EF4-FFF2-40B4-BE49-F238E27FC236}">
                  <a16:creationId xmlns:a16="http://schemas.microsoft.com/office/drawing/2014/main" id="{AED43073-D816-B592-3144-92A6FC06816D}"/>
                </a:ext>
              </a:extLst>
            </p:cNvPr>
            <p:cNvSpPr>
              <a:spLocks noChangeArrowheads="1"/>
            </p:cNvSpPr>
            <p:nvPr/>
          </p:nvSpPr>
          <p:spPr bwMode="auto">
            <a:xfrm rot="16200000">
              <a:off x="-9310786" y="1594134"/>
              <a:ext cx="495848" cy="496918"/>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8">
              <a:extLst>
                <a:ext uri="{FF2B5EF4-FFF2-40B4-BE49-F238E27FC236}">
                  <a16:creationId xmlns:a16="http://schemas.microsoft.com/office/drawing/2014/main" id="{040B473A-FA98-240C-1FC1-6A44BFBC7692}"/>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pic>
          <p:nvPicPr>
            <p:cNvPr id="40" name="Graphic 39">
              <a:extLst>
                <a:ext uri="{FF2B5EF4-FFF2-40B4-BE49-F238E27FC236}">
                  <a16:creationId xmlns:a16="http://schemas.microsoft.com/office/drawing/2014/main" id="{9D639830-8176-0A55-7C14-FF4E373F75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41" name="Group 40">
            <a:extLst>
              <a:ext uri="{FF2B5EF4-FFF2-40B4-BE49-F238E27FC236}">
                <a16:creationId xmlns:a16="http://schemas.microsoft.com/office/drawing/2014/main" id="{B391B581-CDDD-4D58-F462-A56C017C68A0}"/>
              </a:ext>
            </a:extLst>
          </p:cNvPr>
          <p:cNvGrpSpPr/>
          <p:nvPr/>
        </p:nvGrpSpPr>
        <p:grpSpPr>
          <a:xfrm>
            <a:off x="3753418" y="4032152"/>
            <a:ext cx="176840" cy="162776"/>
            <a:chOff x="-9311321" y="1594669"/>
            <a:chExt cx="538685" cy="495848"/>
          </a:xfrm>
        </p:grpSpPr>
        <p:sp>
          <p:nvSpPr>
            <p:cNvPr id="42" name="Oval 6">
              <a:extLst>
                <a:ext uri="{FF2B5EF4-FFF2-40B4-BE49-F238E27FC236}">
                  <a16:creationId xmlns:a16="http://schemas.microsoft.com/office/drawing/2014/main" id="{1AA39876-726E-3F9C-8EE1-0469B3373ECB}"/>
                </a:ext>
              </a:extLst>
            </p:cNvPr>
            <p:cNvSpPr>
              <a:spLocks noChangeArrowheads="1"/>
            </p:cNvSpPr>
            <p:nvPr/>
          </p:nvSpPr>
          <p:spPr bwMode="auto">
            <a:xfrm>
              <a:off x="-9275980" y="1630011"/>
              <a:ext cx="424094" cy="424094"/>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43" name="Oval 7">
              <a:extLst>
                <a:ext uri="{FF2B5EF4-FFF2-40B4-BE49-F238E27FC236}">
                  <a16:creationId xmlns:a16="http://schemas.microsoft.com/office/drawing/2014/main" id="{B5142951-2492-0F86-FA3B-469C0F9AF4E7}"/>
                </a:ext>
              </a:extLst>
            </p:cNvPr>
            <p:cNvSpPr>
              <a:spLocks noChangeArrowheads="1"/>
            </p:cNvSpPr>
            <p:nvPr/>
          </p:nvSpPr>
          <p:spPr bwMode="auto">
            <a:xfrm rot="16200000">
              <a:off x="-9310786" y="1594134"/>
              <a:ext cx="495848" cy="496918"/>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8">
              <a:extLst>
                <a:ext uri="{FF2B5EF4-FFF2-40B4-BE49-F238E27FC236}">
                  <a16:creationId xmlns:a16="http://schemas.microsoft.com/office/drawing/2014/main" id="{42B251FD-BFF8-A87C-C580-4A133939E546}"/>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pic>
          <p:nvPicPr>
            <p:cNvPr id="58" name="Graphic 57">
              <a:extLst>
                <a:ext uri="{FF2B5EF4-FFF2-40B4-BE49-F238E27FC236}">
                  <a16:creationId xmlns:a16="http://schemas.microsoft.com/office/drawing/2014/main" id="{FD0B8344-C261-B08F-76C8-D2662E5736B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59" name="Group 58">
            <a:extLst>
              <a:ext uri="{FF2B5EF4-FFF2-40B4-BE49-F238E27FC236}">
                <a16:creationId xmlns:a16="http://schemas.microsoft.com/office/drawing/2014/main" id="{9CCE4847-BE59-BA92-5125-C3166B25727C}"/>
              </a:ext>
            </a:extLst>
          </p:cNvPr>
          <p:cNvGrpSpPr/>
          <p:nvPr/>
        </p:nvGrpSpPr>
        <p:grpSpPr>
          <a:xfrm>
            <a:off x="3753418" y="5169437"/>
            <a:ext cx="176840" cy="162776"/>
            <a:chOff x="-9311321" y="1594669"/>
            <a:chExt cx="538685" cy="495848"/>
          </a:xfrm>
        </p:grpSpPr>
        <p:sp>
          <p:nvSpPr>
            <p:cNvPr id="60" name="Oval 6">
              <a:extLst>
                <a:ext uri="{FF2B5EF4-FFF2-40B4-BE49-F238E27FC236}">
                  <a16:creationId xmlns:a16="http://schemas.microsoft.com/office/drawing/2014/main" id="{8B05B05A-46DE-82A7-4AF9-9374D69D304A}"/>
                </a:ext>
              </a:extLst>
            </p:cNvPr>
            <p:cNvSpPr>
              <a:spLocks noChangeArrowheads="1"/>
            </p:cNvSpPr>
            <p:nvPr/>
          </p:nvSpPr>
          <p:spPr bwMode="auto">
            <a:xfrm>
              <a:off x="-9275980" y="1630011"/>
              <a:ext cx="424094" cy="424094"/>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00" name="Oval 7">
              <a:extLst>
                <a:ext uri="{FF2B5EF4-FFF2-40B4-BE49-F238E27FC236}">
                  <a16:creationId xmlns:a16="http://schemas.microsoft.com/office/drawing/2014/main" id="{D4BB76A9-3580-C37E-0A5F-42358C102DCC}"/>
                </a:ext>
              </a:extLst>
            </p:cNvPr>
            <p:cNvSpPr>
              <a:spLocks noChangeArrowheads="1"/>
            </p:cNvSpPr>
            <p:nvPr/>
          </p:nvSpPr>
          <p:spPr bwMode="auto">
            <a:xfrm rot="16200000">
              <a:off x="-9310786" y="1594134"/>
              <a:ext cx="495848" cy="496918"/>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1" name="Freeform 8">
              <a:extLst>
                <a:ext uri="{FF2B5EF4-FFF2-40B4-BE49-F238E27FC236}">
                  <a16:creationId xmlns:a16="http://schemas.microsoft.com/office/drawing/2014/main" id="{B60B7765-7733-D7A9-23D4-98BB0F594AF7}"/>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pic>
          <p:nvPicPr>
            <p:cNvPr id="202" name="Graphic 201">
              <a:extLst>
                <a:ext uri="{FF2B5EF4-FFF2-40B4-BE49-F238E27FC236}">
                  <a16:creationId xmlns:a16="http://schemas.microsoft.com/office/drawing/2014/main" id="{E4F9869C-C5F4-41D6-350A-77A3E413273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sp>
        <p:nvSpPr>
          <p:cNvPr id="203" name="Rectangle: Top Corners Rounded 202">
            <a:extLst>
              <a:ext uri="{FF2B5EF4-FFF2-40B4-BE49-F238E27FC236}">
                <a16:creationId xmlns:a16="http://schemas.microsoft.com/office/drawing/2014/main" id="{F819221E-D808-2FE5-CDAA-363E41582B3C}"/>
              </a:ext>
            </a:extLst>
          </p:cNvPr>
          <p:cNvSpPr/>
          <p:nvPr/>
        </p:nvSpPr>
        <p:spPr>
          <a:xfrm>
            <a:off x="5586540" y="1490729"/>
            <a:ext cx="1978345" cy="365759"/>
          </a:xfrm>
          <a:prstGeom prst="round2Same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rPr>
              <a:t>2025</a:t>
            </a:r>
          </a:p>
        </p:txBody>
      </p:sp>
      <p:sp>
        <p:nvSpPr>
          <p:cNvPr id="204" name="Rectangle 203">
            <a:extLst>
              <a:ext uri="{FF2B5EF4-FFF2-40B4-BE49-F238E27FC236}">
                <a16:creationId xmlns:a16="http://schemas.microsoft.com/office/drawing/2014/main" id="{18197D24-3E44-AE95-E57C-C895306B052D}"/>
              </a:ext>
            </a:extLst>
          </p:cNvPr>
          <p:cNvSpPr/>
          <p:nvPr/>
        </p:nvSpPr>
        <p:spPr>
          <a:xfrm>
            <a:off x="5586540" y="1865042"/>
            <a:ext cx="1987740" cy="1064848"/>
          </a:xfrm>
          <a:prstGeom prst="rect">
            <a:avLst/>
          </a:prstGeom>
          <a:solidFill>
            <a:schemeClr val="accent3">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t"/>
          <a:lstStyle/>
          <a:p>
            <a:pPr marL="171450" indent="-117475">
              <a:buFont typeface="Arial" panose="020B0604020202020204" pitchFamily="34" charset="0"/>
              <a:buChar char="•"/>
            </a:pPr>
            <a:r>
              <a:rPr lang="en-US" sz="900" b="1" dirty="0">
                <a:solidFill>
                  <a:schemeClr val="tx1"/>
                </a:solidFill>
              </a:rPr>
              <a:t>Saver’s match - optional:</a:t>
            </a:r>
            <a:r>
              <a:rPr lang="en-US" sz="900" dirty="0">
                <a:solidFill>
                  <a:schemeClr val="tx1"/>
                </a:solidFill>
              </a:rPr>
              <a:t> Retirement plans may choose to accept saver’s match contributions from the federal government on behalf of deferring participants earning $71,000 or less (married filing jointly).</a:t>
            </a:r>
          </a:p>
        </p:txBody>
      </p:sp>
      <p:sp>
        <p:nvSpPr>
          <p:cNvPr id="225" name="Rectangle: Top Corners Rounded 224">
            <a:extLst>
              <a:ext uri="{FF2B5EF4-FFF2-40B4-BE49-F238E27FC236}">
                <a16:creationId xmlns:a16="http://schemas.microsoft.com/office/drawing/2014/main" id="{6B30872D-6B6D-663A-396E-FD8E0CB94A88}"/>
              </a:ext>
            </a:extLst>
          </p:cNvPr>
          <p:cNvSpPr/>
          <p:nvPr/>
        </p:nvSpPr>
        <p:spPr>
          <a:xfrm>
            <a:off x="5586540" y="3007834"/>
            <a:ext cx="1978345" cy="365759"/>
          </a:xfrm>
          <a:prstGeom prst="round2Same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b="1" dirty="0">
                <a:solidFill>
                  <a:schemeClr val="bg1"/>
                </a:solidFill>
              </a:rPr>
              <a:t>2033</a:t>
            </a:r>
          </a:p>
        </p:txBody>
      </p:sp>
      <p:sp>
        <p:nvSpPr>
          <p:cNvPr id="226" name="Rectangle 225">
            <a:extLst>
              <a:ext uri="{FF2B5EF4-FFF2-40B4-BE49-F238E27FC236}">
                <a16:creationId xmlns:a16="http://schemas.microsoft.com/office/drawing/2014/main" id="{8947BB71-A0D7-B39E-15BF-597FBE5F277A}"/>
              </a:ext>
            </a:extLst>
          </p:cNvPr>
          <p:cNvSpPr/>
          <p:nvPr/>
        </p:nvSpPr>
        <p:spPr>
          <a:xfrm>
            <a:off x="5586540" y="3382148"/>
            <a:ext cx="1987740" cy="789163"/>
          </a:xfrm>
          <a:prstGeom prst="rect">
            <a:avLst/>
          </a:prstGeom>
          <a:solidFill>
            <a:schemeClr val="accent6">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t"/>
          <a:lstStyle/>
          <a:p>
            <a:pPr marL="171450" indent="-117475">
              <a:buFont typeface="Arial" panose="020B0604020202020204" pitchFamily="34" charset="0"/>
              <a:buChar char="•"/>
            </a:pPr>
            <a:r>
              <a:rPr lang="en-US" sz="900" b="1" dirty="0">
                <a:solidFill>
                  <a:schemeClr val="tx1"/>
                </a:solidFill>
              </a:rPr>
              <a:t>Increase in required distribution beginning </a:t>
            </a:r>
            <a:br>
              <a:rPr lang="en-US" sz="900" b="1" dirty="0">
                <a:solidFill>
                  <a:schemeClr val="tx1"/>
                </a:solidFill>
              </a:rPr>
            </a:br>
            <a:r>
              <a:rPr lang="en-US" sz="900" b="1" dirty="0">
                <a:solidFill>
                  <a:schemeClr val="tx1"/>
                </a:solidFill>
              </a:rPr>
              <a:t>date age:</a:t>
            </a:r>
            <a:r>
              <a:rPr lang="en-US" sz="900" dirty="0">
                <a:solidFill>
                  <a:schemeClr val="tx1"/>
                </a:solidFill>
              </a:rPr>
              <a:t> RMDs increased to age 75 for participants who attain age 74 after December 31, 2032.</a:t>
            </a:r>
          </a:p>
        </p:txBody>
      </p:sp>
      <p:grpSp>
        <p:nvGrpSpPr>
          <p:cNvPr id="232" name="Group 231">
            <a:extLst>
              <a:ext uri="{FF2B5EF4-FFF2-40B4-BE49-F238E27FC236}">
                <a16:creationId xmlns:a16="http://schemas.microsoft.com/office/drawing/2014/main" id="{769D76AE-DD18-FC1D-22E1-D669011E6D06}"/>
              </a:ext>
            </a:extLst>
          </p:cNvPr>
          <p:cNvGrpSpPr/>
          <p:nvPr/>
        </p:nvGrpSpPr>
        <p:grpSpPr>
          <a:xfrm>
            <a:off x="5613459" y="1902362"/>
            <a:ext cx="176840" cy="162776"/>
            <a:chOff x="-9311321" y="1594669"/>
            <a:chExt cx="538685" cy="495848"/>
          </a:xfrm>
        </p:grpSpPr>
        <p:sp>
          <p:nvSpPr>
            <p:cNvPr id="233" name="Oval 6">
              <a:extLst>
                <a:ext uri="{FF2B5EF4-FFF2-40B4-BE49-F238E27FC236}">
                  <a16:creationId xmlns:a16="http://schemas.microsoft.com/office/drawing/2014/main" id="{C1A26DD2-15C0-6118-C5CE-022FAD4E05B6}"/>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34" name="Oval 7">
              <a:extLst>
                <a:ext uri="{FF2B5EF4-FFF2-40B4-BE49-F238E27FC236}">
                  <a16:creationId xmlns:a16="http://schemas.microsoft.com/office/drawing/2014/main" id="{6BF2E69D-25F5-32E0-6AF1-5D4DA33D3C94}"/>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 name="Freeform 8">
              <a:extLst>
                <a:ext uri="{FF2B5EF4-FFF2-40B4-BE49-F238E27FC236}">
                  <a16:creationId xmlns:a16="http://schemas.microsoft.com/office/drawing/2014/main" id="{D6C5CD3D-3611-45B9-9944-19823B097BD6}"/>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36" name="Graphic 235">
              <a:extLst>
                <a:ext uri="{FF2B5EF4-FFF2-40B4-BE49-F238E27FC236}">
                  <a16:creationId xmlns:a16="http://schemas.microsoft.com/office/drawing/2014/main" id="{51B44D82-3FD1-6382-1FAD-D4D5794021A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237" name="Group 236">
            <a:extLst>
              <a:ext uri="{FF2B5EF4-FFF2-40B4-BE49-F238E27FC236}">
                <a16:creationId xmlns:a16="http://schemas.microsoft.com/office/drawing/2014/main" id="{9BA8A370-B901-6938-DA10-1E3DBCC825E5}"/>
              </a:ext>
            </a:extLst>
          </p:cNvPr>
          <p:cNvGrpSpPr/>
          <p:nvPr/>
        </p:nvGrpSpPr>
        <p:grpSpPr>
          <a:xfrm>
            <a:off x="5613459" y="3419467"/>
            <a:ext cx="176840" cy="162776"/>
            <a:chOff x="-9311321" y="1594669"/>
            <a:chExt cx="538685" cy="495848"/>
          </a:xfrm>
        </p:grpSpPr>
        <p:sp>
          <p:nvSpPr>
            <p:cNvPr id="238" name="Oval 6">
              <a:extLst>
                <a:ext uri="{FF2B5EF4-FFF2-40B4-BE49-F238E27FC236}">
                  <a16:creationId xmlns:a16="http://schemas.microsoft.com/office/drawing/2014/main" id="{D118D7B7-C5EE-6157-96C5-D2F6F88E8470}"/>
                </a:ext>
              </a:extLst>
            </p:cNvPr>
            <p:cNvSpPr>
              <a:spLocks noChangeArrowheads="1"/>
            </p:cNvSpPr>
            <p:nvPr/>
          </p:nvSpPr>
          <p:spPr bwMode="auto">
            <a:xfrm>
              <a:off x="-9275980" y="1630011"/>
              <a:ext cx="424094" cy="424094"/>
            </a:xfrm>
            <a:prstGeom prst="ellipse">
              <a:avLst/>
            </a:prstGeom>
            <a:solidFill>
              <a:schemeClr val="accent6"/>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39" name="Oval 7">
              <a:extLst>
                <a:ext uri="{FF2B5EF4-FFF2-40B4-BE49-F238E27FC236}">
                  <a16:creationId xmlns:a16="http://schemas.microsoft.com/office/drawing/2014/main" id="{9C70EE80-D8A8-3684-9FF1-D867F32FADC0}"/>
                </a:ext>
              </a:extLst>
            </p:cNvPr>
            <p:cNvSpPr>
              <a:spLocks noChangeArrowheads="1"/>
            </p:cNvSpPr>
            <p:nvPr/>
          </p:nvSpPr>
          <p:spPr bwMode="auto">
            <a:xfrm rot="16200000">
              <a:off x="-9310786" y="1594134"/>
              <a:ext cx="495848" cy="496918"/>
            </a:xfrm>
            <a:prstGeom prst="ellipse">
              <a:avLst/>
            </a:prstGeom>
            <a:noFill/>
            <a:ln w="6350" cap="flat">
              <a:solidFill>
                <a:schemeClr val="accent6"/>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0" name="Freeform 8">
              <a:extLst>
                <a:ext uri="{FF2B5EF4-FFF2-40B4-BE49-F238E27FC236}">
                  <a16:creationId xmlns:a16="http://schemas.microsoft.com/office/drawing/2014/main" id="{84279B2F-D52A-49DD-CAE3-07A8DF62BF31}"/>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pic>
          <p:nvPicPr>
            <p:cNvPr id="241" name="Graphic 240">
              <a:extLst>
                <a:ext uri="{FF2B5EF4-FFF2-40B4-BE49-F238E27FC236}">
                  <a16:creationId xmlns:a16="http://schemas.microsoft.com/office/drawing/2014/main" id="{A14995AD-98CC-FFA4-57DD-E17753547BB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sp>
        <p:nvSpPr>
          <p:cNvPr id="242" name="Rectangle: Top Corners Rounded 241">
            <a:extLst>
              <a:ext uri="{FF2B5EF4-FFF2-40B4-BE49-F238E27FC236}">
                <a16:creationId xmlns:a16="http://schemas.microsoft.com/office/drawing/2014/main" id="{562A95B5-C5C0-B758-6371-8BEEE36C346E}"/>
              </a:ext>
            </a:extLst>
          </p:cNvPr>
          <p:cNvSpPr/>
          <p:nvPr/>
        </p:nvSpPr>
        <p:spPr>
          <a:xfrm>
            <a:off x="5586540" y="4249255"/>
            <a:ext cx="1963177" cy="365759"/>
          </a:xfrm>
          <a:prstGeom prst="round2Same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85000"/>
              </a:lnSpc>
            </a:pPr>
            <a:r>
              <a:rPr lang="en-US" sz="1100" b="1" dirty="0">
                <a:solidFill>
                  <a:schemeClr val="bg1"/>
                </a:solidFill>
              </a:rPr>
              <a:t>Effective dates dependent on future regulations</a:t>
            </a:r>
          </a:p>
        </p:txBody>
      </p:sp>
      <p:sp>
        <p:nvSpPr>
          <p:cNvPr id="243" name="Rectangle 242">
            <a:extLst>
              <a:ext uri="{FF2B5EF4-FFF2-40B4-BE49-F238E27FC236}">
                <a16:creationId xmlns:a16="http://schemas.microsoft.com/office/drawing/2014/main" id="{76415A40-4273-1A89-B1C0-3DBCD496C74B}"/>
              </a:ext>
            </a:extLst>
          </p:cNvPr>
          <p:cNvSpPr/>
          <p:nvPr/>
        </p:nvSpPr>
        <p:spPr>
          <a:xfrm>
            <a:off x="5586540" y="4623568"/>
            <a:ext cx="1972500" cy="1609593"/>
          </a:xfrm>
          <a:prstGeom prst="rect">
            <a:avLst/>
          </a:prstGeom>
          <a:solidFill>
            <a:schemeClr val="accent5">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t"/>
          <a:lstStyle/>
          <a:p>
            <a:pPr marL="171450" indent="-117475">
              <a:buFont typeface="Arial" panose="020B0604020202020204" pitchFamily="34" charset="0"/>
              <a:buChar char="•"/>
            </a:pPr>
            <a:r>
              <a:rPr lang="en-US" sz="900" dirty="0">
                <a:solidFill>
                  <a:schemeClr val="tx1"/>
                </a:solidFill>
              </a:rPr>
              <a:t>Plans may use a benchmark that is a blend of different broad-based securities market indices for investment alternatives containing a mix of asset classes.</a:t>
            </a:r>
          </a:p>
          <a:p>
            <a:pPr marL="171450" indent="-117475">
              <a:buFont typeface="Arial" panose="020B0604020202020204" pitchFamily="34" charset="0"/>
              <a:buChar char="•"/>
            </a:pPr>
            <a:r>
              <a:rPr lang="en-US" sz="900" dirty="0">
                <a:solidFill>
                  <a:schemeClr val="tx1"/>
                </a:solidFill>
              </a:rPr>
              <a:t>Defined benefit plans that offer a lump-sum distribution window must provide participants notice under ERISA regarding information pertinent to the distribution option.</a:t>
            </a:r>
          </a:p>
        </p:txBody>
      </p:sp>
      <p:grpSp>
        <p:nvGrpSpPr>
          <p:cNvPr id="244" name="Group 243">
            <a:extLst>
              <a:ext uri="{FF2B5EF4-FFF2-40B4-BE49-F238E27FC236}">
                <a16:creationId xmlns:a16="http://schemas.microsoft.com/office/drawing/2014/main" id="{C0387504-598A-3400-1C1D-B29D3A12D376}"/>
              </a:ext>
            </a:extLst>
          </p:cNvPr>
          <p:cNvGrpSpPr/>
          <p:nvPr/>
        </p:nvGrpSpPr>
        <p:grpSpPr>
          <a:xfrm>
            <a:off x="5613459" y="4660888"/>
            <a:ext cx="176840" cy="162776"/>
            <a:chOff x="-9311321" y="1594669"/>
            <a:chExt cx="538685" cy="495848"/>
          </a:xfrm>
        </p:grpSpPr>
        <p:sp>
          <p:nvSpPr>
            <p:cNvPr id="245" name="Oval 6">
              <a:extLst>
                <a:ext uri="{FF2B5EF4-FFF2-40B4-BE49-F238E27FC236}">
                  <a16:creationId xmlns:a16="http://schemas.microsoft.com/office/drawing/2014/main" id="{7E288FC8-CFFC-A1DD-D102-C857347C5A7B}"/>
                </a:ext>
              </a:extLst>
            </p:cNvPr>
            <p:cNvSpPr>
              <a:spLocks noChangeArrowheads="1"/>
            </p:cNvSpPr>
            <p:nvPr/>
          </p:nvSpPr>
          <p:spPr bwMode="auto">
            <a:xfrm>
              <a:off x="-9275980" y="1630011"/>
              <a:ext cx="424094" cy="424094"/>
            </a:xfrm>
            <a:prstGeom prst="ellipse">
              <a:avLst/>
            </a:prstGeom>
            <a:solidFill>
              <a:schemeClr val="accent5"/>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46" name="Oval 7">
              <a:extLst>
                <a:ext uri="{FF2B5EF4-FFF2-40B4-BE49-F238E27FC236}">
                  <a16:creationId xmlns:a16="http://schemas.microsoft.com/office/drawing/2014/main" id="{E170E511-2FA5-2371-375D-7A90008826B2}"/>
                </a:ext>
              </a:extLst>
            </p:cNvPr>
            <p:cNvSpPr>
              <a:spLocks noChangeArrowheads="1"/>
            </p:cNvSpPr>
            <p:nvPr/>
          </p:nvSpPr>
          <p:spPr bwMode="auto">
            <a:xfrm rot="16200000">
              <a:off x="-9310786" y="1594134"/>
              <a:ext cx="495848" cy="496918"/>
            </a:xfrm>
            <a:prstGeom prst="ellipse">
              <a:avLst/>
            </a:prstGeom>
            <a:noFill/>
            <a:ln w="6350" cap="flat">
              <a:solidFill>
                <a:schemeClr val="accent5"/>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Freeform 8">
              <a:extLst>
                <a:ext uri="{FF2B5EF4-FFF2-40B4-BE49-F238E27FC236}">
                  <a16:creationId xmlns:a16="http://schemas.microsoft.com/office/drawing/2014/main" id="{34EFF023-8E5A-3D99-55BC-83BB68CC9481}"/>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pic>
          <p:nvPicPr>
            <p:cNvPr id="248" name="Graphic 247">
              <a:extLst>
                <a:ext uri="{FF2B5EF4-FFF2-40B4-BE49-F238E27FC236}">
                  <a16:creationId xmlns:a16="http://schemas.microsoft.com/office/drawing/2014/main" id="{E587E7AD-62C7-CA28-41ED-3367B11417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249" name="Group 248">
            <a:extLst>
              <a:ext uri="{FF2B5EF4-FFF2-40B4-BE49-F238E27FC236}">
                <a16:creationId xmlns:a16="http://schemas.microsoft.com/office/drawing/2014/main" id="{7BCFA725-0B04-D787-A582-7CA3E962B02B}"/>
              </a:ext>
            </a:extLst>
          </p:cNvPr>
          <p:cNvGrpSpPr/>
          <p:nvPr/>
        </p:nvGrpSpPr>
        <p:grpSpPr>
          <a:xfrm>
            <a:off x="5613459" y="5338150"/>
            <a:ext cx="176840" cy="162776"/>
            <a:chOff x="-9311321" y="1594669"/>
            <a:chExt cx="538685" cy="495848"/>
          </a:xfrm>
        </p:grpSpPr>
        <p:sp>
          <p:nvSpPr>
            <p:cNvPr id="250" name="Oval 6">
              <a:extLst>
                <a:ext uri="{FF2B5EF4-FFF2-40B4-BE49-F238E27FC236}">
                  <a16:creationId xmlns:a16="http://schemas.microsoft.com/office/drawing/2014/main" id="{8CD28C1A-0323-02F4-843B-0C68194A9A5A}"/>
                </a:ext>
              </a:extLst>
            </p:cNvPr>
            <p:cNvSpPr>
              <a:spLocks noChangeArrowheads="1"/>
            </p:cNvSpPr>
            <p:nvPr/>
          </p:nvSpPr>
          <p:spPr bwMode="auto">
            <a:xfrm>
              <a:off x="-9275980" y="1630011"/>
              <a:ext cx="424094" cy="424094"/>
            </a:xfrm>
            <a:prstGeom prst="ellipse">
              <a:avLst/>
            </a:prstGeom>
            <a:solidFill>
              <a:schemeClr val="accent5"/>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51" name="Oval 7">
              <a:extLst>
                <a:ext uri="{FF2B5EF4-FFF2-40B4-BE49-F238E27FC236}">
                  <a16:creationId xmlns:a16="http://schemas.microsoft.com/office/drawing/2014/main" id="{46EEDEB2-2CBE-77E6-38EB-2362E538CFE9}"/>
                </a:ext>
              </a:extLst>
            </p:cNvPr>
            <p:cNvSpPr>
              <a:spLocks noChangeArrowheads="1"/>
            </p:cNvSpPr>
            <p:nvPr/>
          </p:nvSpPr>
          <p:spPr bwMode="auto">
            <a:xfrm rot="16200000">
              <a:off x="-9310786" y="1594134"/>
              <a:ext cx="495848" cy="496918"/>
            </a:xfrm>
            <a:prstGeom prst="ellipse">
              <a:avLst/>
            </a:prstGeom>
            <a:noFill/>
            <a:ln w="6350" cap="flat">
              <a:solidFill>
                <a:schemeClr val="accent5"/>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Freeform 8">
              <a:extLst>
                <a:ext uri="{FF2B5EF4-FFF2-40B4-BE49-F238E27FC236}">
                  <a16:creationId xmlns:a16="http://schemas.microsoft.com/office/drawing/2014/main" id="{34894B66-4145-2B6B-1255-B77AFEC42295}"/>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pic>
          <p:nvPicPr>
            <p:cNvPr id="253" name="Graphic 252">
              <a:extLst>
                <a:ext uri="{FF2B5EF4-FFF2-40B4-BE49-F238E27FC236}">
                  <a16:creationId xmlns:a16="http://schemas.microsoft.com/office/drawing/2014/main" id="{D8513168-9623-9708-9FC7-97070893FA4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sp>
        <p:nvSpPr>
          <p:cNvPr id="261" name="TextBox 260">
            <a:extLst>
              <a:ext uri="{FF2B5EF4-FFF2-40B4-BE49-F238E27FC236}">
                <a16:creationId xmlns:a16="http://schemas.microsoft.com/office/drawing/2014/main" id="{959A8A79-FC0C-2B6B-B184-181018E8E55B}"/>
              </a:ext>
            </a:extLst>
          </p:cNvPr>
          <p:cNvSpPr txBox="1"/>
          <p:nvPr/>
        </p:nvSpPr>
        <p:spPr>
          <a:xfrm>
            <a:off x="7863422" y="1691349"/>
            <a:ext cx="2349405" cy="3493264"/>
          </a:xfrm>
          <a:prstGeom prst="rect">
            <a:avLst/>
          </a:prstGeom>
          <a:noFill/>
        </p:spPr>
        <p:txBody>
          <a:bodyPr wrap="square">
            <a:spAutoFit/>
          </a:bodyPr>
          <a:lstStyle/>
          <a:p>
            <a:pPr marL="53975">
              <a:spcAft>
                <a:spcPts val="600"/>
              </a:spcAft>
            </a:pPr>
            <a:r>
              <a:rPr lang="en-US" sz="900" dirty="0">
                <a:solidFill>
                  <a:schemeClr val="bg1"/>
                </a:solidFill>
              </a:rPr>
              <a:t>Plan sponsors should take this opportunity to review their plan design to determine which new options under SECURE 2.0 will optimize their plan’s performance for their specific labor force. When reassessing the ideal plan design, sponsors should take a holistic approach, considering not only their retirement plans, but also other benefit programs and any nonqualified deferred compensation plans. Gallagher can help in thinking through the best alternatives for your unique workforce and goals.</a:t>
            </a:r>
          </a:p>
          <a:p>
            <a:pPr marL="53975">
              <a:spcAft>
                <a:spcPts val="600"/>
              </a:spcAft>
            </a:pPr>
            <a:r>
              <a:rPr lang="en-US" sz="900" dirty="0">
                <a:solidFill>
                  <a:schemeClr val="bg1"/>
                </a:solidFill>
              </a:rPr>
              <a:t>When thinking through which optional SECURE 2.0 provisions you would like to take advantage of, it’s important to stay in contact with your service providers.  Record-keepers and TPAs will need some time to implement these new rule changes.  Gallagher can help you work with your service providers to better understand when would be the best time to add a new alternative that has become available under SECURE 2.0.</a:t>
            </a:r>
          </a:p>
        </p:txBody>
      </p:sp>
      <p:sp>
        <p:nvSpPr>
          <p:cNvPr id="264" name="Slide Number Placeholder 7">
            <a:extLst>
              <a:ext uri="{FF2B5EF4-FFF2-40B4-BE49-F238E27FC236}">
                <a16:creationId xmlns:a16="http://schemas.microsoft.com/office/drawing/2014/main" id="{8D53D639-A452-060F-B87E-8DBBBBF859EE}"/>
              </a:ext>
            </a:extLst>
          </p:cNvPr>
          <p:cNvSpPr>
            <a:spLocks noGrp="1"/>
          </p:cNvSpPr>
          <p:nvPr>
            <p:ph type="sldNum" sz="quarter" idx="17"/>
          </p:nvPr>
        </p:nvSpPr>
        <p:spPr>
          <a:xfrm>
            <a:off x="10084630" y="6348513"/>
            <a:ext cx="78547" cy="169277"/>
          </a:xfrm>
        </p:spPr>
        <p:txBody>
          <a:bodyPr/>
          <a:lstStyle/>
          <a:p>
            <a:pPr algn="r"/>
            <a:fld id="{40AA5F45-CDE6-4EA8-991E-B18CC5F21F47}" type="slidenum">
              <a:rPr lang="en-GB" smtClean="0"/>
              <a:pPr algn="r"/>
              <a:t>23</a:t>
            </a:fld>
            <a:endParaRPr lang="en-GB" dirty="0"/>
          </a:p>
        </p:txBody>
      </p:sp>
    </p:spTree>
    <p:extLst>
      <p:ext uri="{BB962C8B-B14F-4D97-AF65-F5344CB8AC3E}">
        <p14:creationId xmlns:p14="http://schemas.microsoft.com/office/powerpoint/2010/main" val="2965397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group of people sitting at a table  Description automatically generated">
            <a:extLst>
              <a:ext uri="{FF2B5EF4-FFF2-40B4-BE49-F238E27FC236}">
                <a16:creationId xmlns:a16="http://schemas.microsoft.com/office/drawing/2014/main" id="{1493AF54-3EA8-44A0-FD58-B0CFF1EE52FF}"/>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b="-1"/>
          <a:stretch/>
        </p:blipFill>
        <p:spPr>
          <a:xfrm>
            <a:off x="6417023" y="10"/>
            <a:ext cx="5348675" cy="6857990"/>
          </a:xfrm>
          <a:noFill/>
        </p:spPr>
      </p:pic>
      <p:sp>
        <p:nvSpPr>
          <p:cNvPr id="19" name="Text Placeholder 2">
            <a:extLst>
              <a:ext uri="{FF2B5EF4-FFF2-40B4-BE49-F238E27FC236}">
                <a16:creationId xmlns:a16="http://schemas.microsoft.com/office/drawing/2014/main" id="{128374E1-E477-21BA-9D76-B37A9E623F71}"/>
              </a:ext>
            </a:extLst>
          </p:cNvPr>
          <p:cNvSpPr>
            <a:spLocks noGrp="1"/>
          </p:cNvSpPr>
          <p:nvPr>
            <p:ph type="body" sz="quarter" idx="21"/>
          </p:nvPr>
        </p:nvSpPr>
        <p:spPr>
          <a:xfrm>
            <a:off x="6238580" y="0"/>
            <a:ext cx="2551436" cy="6855786"/>
          </a:xfrm>
        </p:spPr>
        <p:txBody>
          <a:bodyPr/>
          <a:lstStyle/>
          <a:p>
            <a:endParaRPr lang="en-US"/>
          </a:p>
        </p:txBody>
      </p:sp>
      <p:sp>
        <p:nvSpPr>
          <p:cNvPr id="4" name="Title 3"/>
          <p:cNvSpPr>
            <a:spLocks noGrp="1"/>
          </p:cNvSpPr>
          <p:nvPr>
            <p:ph type="title"/>
          </p:nvPr>
        </p:nvSpPr>
        <p:spPr>
          <a:xfrm>
            <a:off x="2027240" y="140959"/>
            <a:ext cx="3978274" cy="1405742"/>
          </a:xfrm>
        </p:spPr>
        <p:txBody>
          <a:bodyPr anchor="b">
            <a:normAutofit/>
          </a:bodyPr>
          <a:lstStyle/>
          <a:p>
            <a:r>
              <a:rPr lang="en-US">
                <a:solidFill>
                  <a:schemeClr val="accent2"/>
                </a:solidFill>
              </a:rPr>
              <a:t>Internal Revenue Service Update </a:t>
            </a:r>
          </a:p>
        </p:txBody>
      </p:sp>
      <p:sp>
        <p:nvSpPr>
          <p:cNvPr id="2" name="Subtitle 1">
            <a:extLst>
              <a:ext uri="{FF2B5EF4-FFF2-40B4-BE49-F238E27FC236}">
                <a16:creationId xmlns:a16="http://schemas.microsoft.com/office/drawing/2014/main" id="{5A12BFE8-2903-0CC9-BB1A-C60CAC2684F1}"/>
              </a:ext>
            </a:extLst>
          </p:cNvPr>
          <p:cNvSpPr>
            <a:spLocks noGrp="1"/>
          </p:cNvSpPr>
          <p:nvPr>
            <p:ph type="subTitle" idx="1"/>
          </p:nvPr>
        </p:nvSpPr>
        <p:spPr>
          <a:xfrm>
            <a:off x="2027240" y="2262097"/>
            <a:ext cx="3576993" cy="3729127"/>
          </a:xfrm>
        </p:spPr>
        <p:txBody>
          <a:bodyPr>
            <a:normAutofit/>
          </a:bodyPr>
          <a:lstStyle/>
          <a:p>
            <a:pPr marL="285750" lvl="2" indent="-285750" defTabSz="457200" fontAlgn="base">
              <a:spcAft>
                <a:spcPts val="1800"/>
              </a:spcAft>
            </a:pPr>
            <a:r>
              <a:rPr lang="en-US">
                <a:solidFill>
                  <a:srgbClr val="444444"/>
                </a:solidFill>
                <a:latin typeface="Arial" panose="020B0604020202020204" pitchFamily="34" charset="0"/>
              </a:rPr>
              <a:t>Time to Restate: Second Cycle for Section 403(b) Pre-Approved Plans  </a:t>
            </a:r>
          </a:p>
          <a:p>
            <a:pPr lvl="2"/>
            <a:endParaRPr lang="en-US"/>
          </a:p>
          <a:p>
            <a:pPr lvl="2"/>
            <a:endParaRPr lang="en-US"/>
          </a:p>
        </p:txBody>
      </p:sp>
      <p:sp>
        <p:nvSpPr>
          <p:cNvPr id="25" name="Text Placeholder 7">
            <a:extLst>
              <a:ext uri="{FF2B5EF4-FFF2-40B4-BE49-F238E27FC236}">
                <a16:creationId xmlns:a16="http://schemas.microsoft.com/office/drawing/2014/main" id="{CC44595B-A5F4-A7FF-4750-DC4B33433B20}"/>
              </a:ext>
            </a:extLst>
          </p:cNvPr>
          <p:cNvSpPr>
            <a:spLocks noGrp="1"/>
          </p:cNvSpPr>
          <p:nvPr>
            <p:ph type="body" sz="quarter" idx="17"/>
          </p:nvPr>
        </p:nvSpPr>
        <p:spPr>
          <a:xfrm rot="10800000">
            <a:off x="2027239" y="1904397"/>
            <a:ext cx="732700" cy="0"/>
          </a:xfrm>
        </p:spPr>
        <p:txBody>
          <a:bodyPr/>
          <a:lstStyle/>
          <a:p>
            <a:endParaRPr lang="en-US"/>
          </a:p>
        </p:txBody>
      </p:sp>
      <p:sp>
        <p:nvSpPr>
          <p:cNvPr id="3" name="Text Placeholder 4"/>
          <p:cNvSpPr txBox="1">
            <a:spLocks/>
          </p:cNvSpPr>
          <p:nvPr/>
        </p:nvSpPr>
        <p:spPr>
          <a:xfrm>
            <a:off x="1752604" y="2929252"/>
            <a:ext cx="3673187" cy="770809"/>
          </a:xfrm>
          <a:prstGeom prst="rect">
            <a:avLst/>
          </a:prstGeom>
        </p:spPr>
        <p:txBody>
          <a:bodyPr/>
          <a:lstStyle>
            <a:lvl1pPr marL="228600" indent="-228600" algn="l" defTabSz="457200" rtl="0" eaLnBrk="1" latinLnBrk="0" hangingPunct="1">
              <a:spcBef>
                <a:spcPts val="0"/>
              </a:spcBef>
              <a:spcAft>
                <a:spcPts val="900"/>
              </a:spcAft>
              <a:buClr>
                <a:schemeClr val="accent2"/>
              </a:buClr>
              <a:buFont typeface="Arial"/>
              <a:buChar char="•"/>
              <a:defRPr sz="1600" kern="1200">
                <a:solidFill>
                  <a:schemeClr val="tx2"/>
                </a:solidFill>
                <a:latin typeface="+mn-lt"/>
                <a:ea typeface="+mn-ea"/>
                <a:cs typeface="Times New Roman"/>
              </a:defRPr>
            </a:lvl1pPr>
            <a:lvl2pPr marL="461963" indent="-230188" algn="l" defTabSz="457200" rtl="0" eaLnBrk="1" latinLnBrk="0" hangingPunct="1">
              <a:spcBef>
                <a:spcPts val="0"/>
              </a:spcBef>
              <a:spcAft>
                <a:spcPts val="900"/>
              </a:spcAft>
              <a:buClr>
                <a:schemeClr val="accent2"/>
              </a:buClr>
              <a:buFont typeface="Arial"/>
              <a:buChar char="–"/>
              <a:defRPr sz="1400" kern="1200">
                <a:solidFill>
                  <a:schemeClr val="tx2"/>
                </a:solidFill>
                <a:latin typeface="+mn-lt"/>
                <a:ea typeface="+mn-ea"/>
                <a:cs typeface="Times New Roman"/>
              </a:defRPr>
            </a:lvl2pPr>
            <a:lvl3pPr marL="684213" indent="-230188" algn="l" defTabSz="457200" rtl="0" eaLnBrk="1" latinLnBrk="0" hangingPunct="1">
              <a:spcBef>
                <a:spcPts val="0"/>
              </a:spcBef>
              <a:spcAft>
                <a:spcPts val="900"/>
              </a:spcAft>
              <a:buClr>
                <a:schemeClr val="accent2"/>
              </a:buClr>
              <a:buFont typeface="Wingdings" panose="05000000000000000000" pitchFamily="2" charset="2"/>
              <a:buChar char="§"/>
              <a:defRPr sz="1300" kern="1200">
                <a:solidFill>
                  <a:schemeClr val="tx2"/>
                </a:solidFill>
                <a:latin typeface="+mn-lt"/>
                <a:ea typeface="+mn-ea"/>
                <a:cs typeface="Times New Roman"/>
              </a:defRPr>
            </a:lvl3pPr>
            <a:lvl4pPr marL="914400" indent="-223838" algn="l" defTabSz="457200" rtl="0" eaLnBrk="1" latinLnBrk="0" hangingPunct="1">
              <a:spcBef>
                <a:spcPts val="0"/>
              </a:spcBef>
              <a:spcAft>
                <a:spcPts val="900"/>
              </a:spcAft>
              <a:buClr>
                <a:schemeClr val="accent2"/>
              </a:buClr>
              <a:buFont typeface="Arial"/>
              <a:buChar char="–"/>
              <a:defRPr lang="en-US" sz="1300" kern="1200" dirty="0">
                <a:solidFill>
                  <a:schemeClr val="tx2"/>
                </a:solidFill>
                <a:latin typeface="+mn-lt"/>
                <a:ea typeface="+mn-ea"/>
                <a:cs typeface="Times New Roman"/>
              </a:defRPr>
            </a:lvl4pPr>
            <a:lvl5pPr marL="1143000" indent="-223838" algn="l" defTabSz="457200" rtl="0" eaLnBrk="1" latinLnBrk="0" hangingPunct="1">
              <a:spcBef>
                <a:spcPts val="0"/>
              </a:spcBef>
              <a:spcAft>
                <a:spcPts val="900"/>
              </a:spcAft>
              <a:buClr>
                <a:schemeClr val="accent2"/>
              </a:buClr>
              <a:buFont typeface="Arial" panose="020B0604020202020204" pitchFamily="34" charset="0"/>
              <a:buChar char="–"/>
              <a:defRPr sz="1300" kern="1200">
                <a:solidFill>
                  <a:schemeClr val="tx2"/>
                </a:solidFill>
                <a:latin typeface="+mn-lt"/>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5425" indent="-225425">
              <a:spcAft>
                <a:spcPts val="600"/>
              </a:spcAft>
              <a:buClr>
                <a:schemeClr val="bg1"/>
              </a:buClr>
              <a:buFont typeface="Arial" panose="020B0604020202020204" pitchFamily="34" charset="0"/>
              <a:buChar char="•"/>
              <a:tabLst>
                <a:tab pos="225425" algn="l"/>
              </a:tabLst>
            </a:pPr>
            <a:endParaRPr lang="en-US">
              <a:solidFill>
                <a:schemeClr val="bg1"/>
              </a:solidFill>
            </a:endParaRPr>
          </a:p>
        </p:txBody>
      </p:sp>
      <p:sp>
        <p:nvSpPr>
          <p:cNvPr id="15" name="Footer Placeholder 79">
            <a:extLst>
              <a:ext uri="{FF2B5EF4-FFF2-40B4-BE49-F238E27FC236}">
                <a16:creationId xmlns:a16="http://schemas.microsoft.com/office/drawing/2014/main" id="{3403BF97-1FC0-E8F8-7CAE-06AB86F55D81}"/>
              </a:ext>
            </a:extLst>
          </p:cNvPr>
          <p:cNvSpPr>
            <a:spLocks noGrp="1"/>
          </p:cNvSpPr>
          <p:nvPr>
            <p:ph type="ftr" sz="quarter" idx="19"/>
          </p:nvPr>
        </p:nvSpPr>
        <p:spPr>
          <a:xfrm>
            <a:off x="8073559" y="6348513"/>
            <a:ext cx="1838645" cy="123111"/>
          </a:xfrm>
        </p:spPr>
        <p:txBody>
          <a:bodyPr/>
          <a:lstStyle/>
          <a:p>
            <a:r>
              <a:rPr lang="en-US">
                <a:solidFill>
                  <a:schemeClr val="bg1"/>
                </a:solidFill>
                <a:cs typeface="Arial" panose="020B0604020202020204" pitchFamily="34" charset="0"/>
              </a:rPr>
              <a:t>©2026 ARTHUR J. GALLAGHER &amp; CO.</a:t>
            </a:r>
          </a:p>
        </p:txBody>
      </p:sp>
      <p:sp>
        <p:nvSpPr>
          <p:cNvPr id="16" name="Slide Number Placeholder 80">
            <a:extLst>
              <a:ext uri="{FF2B5EF4-FFF2-40B4-BE49-F238E27FC236}">
                <a16:creationId xmlns:a16="http://schemas.microsoft.com/office/drawing/2014/main" id="{04D33A66-B47C-380F-CD33-F206803DC6A0}"/>
              </a:ext>
            </a:extLst>
          </p:cNvPr>
          <p:cNvSpPr>
            <a:spLocks noGrp="1"/>
          </p:cNvSpPr>
          <p:nvPr>
            <p:ph type="sldNum" sz="quarter" idx="22"/>
          </p:nvPr>
        </p:nvSpPr>
        <p:spPr>
          <a:xfrm>
            <a:off x="10006082" y="6348513"/>
            <a:ext cx="157094" cy="169277"/>
          </a:xfrm>
        </p:spPr>
        <p:txBody>
          <a:bodyPr/>
          <a:lstStyle/>
          <a:p>
            <a:pPr algn="r"/>
            <a:fld id="{40AA5F45-CDE6-4EA8-991E-B18CC5F21F47}" type="slidenum">
              <a:rPr lang="en-GB" smtClean="0">
                <a:solidFill>
                  <a:schemeClr val="bg1"/>
                </a:solidFill>
              </a:rPr>
              <a:pPr algn="r"/>
              <a:t>24</a:t>
            </a:fld>
            <a:endParaRPr lang="en-GB">
              <a:solidFill>
                <a:schemeClr val="bg1"/>
              </a:solidFill>
            </a:endParaRPr>
          </a:p>
        </p:txBody>
      </p:sp>
      <p:sp>
        <p:nvSpPr>
          <p:cNvPr id="17" name="Rectangle 16">
            <a:extLst>
              <a:ext uri="{FF2B5EF4-FFF2-40B4-BE49-F238E27FC236}">
                <a16:creationId xmlns:a16="http://schemas.microsoft.com/office/drawing/2014/main" id="{6428F3AD-C9CF-2A4F-58ED-BDAE851CF378}"/>
              </a:ext>
            </a:extLst>
          </p:cNvPr>
          <p:cNvSpPr/>
          <p:nvPr/>
        </p:nvSpPr>
        <p:spPr>
          <a:xfrm>
            <a:off x="6916998" y="6470912"/>
            <a:ext cx="3445174" cy="215444"/>
          </a:xfrm>
          <a:prstGeom prst="rect">
            <a:avLst/>
          </a:prstGeom>
        </p:spPr>
        <p:txBody>
          <a:bodyPr wrap="none">
            <a:spAutoFit/>
          </a:bodyPr>
          <a:lstStyle/>
          <a:p>
            <a:r>
              <a:rPr lang="en-US" sz="800" dirty="0">
                <a:solidFill>
                  <a:schemeClr val="bg1"/>
                </a:solidFill>
                <a:latin typeface="+mj-lt"/>
                <a:cs typeface="Arial" panose="020B0604020202020204" pitchFamily="34" charset="0"/>
              </a:rPr>
              <a:t>FOR INSTITUTIONAL USE ONLY. NOT FOR PUBLIC DISTRIBUTION</a:t>
            </a:r>
            <a:r>
              <a:rPr lang="en-US" sz="600" dirty="0">
                <a:solidFill>
                  <a:schemeClr val="bg1"/>
                </a:solidFill>
              </a:rPr>
              <a:t>.</a:t>
            </a:r>
          </a:p>
        </p:txBody>
      </p:sp>
    </p:spTree>
    <p:extLst>
      <p:ext uri="{BB962C8B-B14F-4D97-AF65-F5344CB8AC3E}">
        <p14:creationId xmlns:p14="http://schemas.microsoft.com/office/powerpoint/2010/main" val="843288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85F12-0955-2848-102B-F3E9D35AA53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666FC95-28CF-C1FF-E946-183AD51230C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45585" b="11589"/>
          <a:stretch>
            <a:fillRect/>
          </a:stretch>
        </p:blipFill>
        <p:spPr>
          <a:xfrm>
            <a:off x="1524000" y="4246880"/>
            <a:ext cx="9144000" cy="2611120"/>
          </a:xfrm>
          <a:prstGeom prst="rect">
            <a:avLst/>
          </a:prstGeom>
        </p:spPr>
      </p:pic>
      <p:sp>
        <p:nvSpPr>
          <p:cNvPr id="10" name="Rectangle 9">
            <a:extLst>
              <a:ext uri="{FF2B5EF4-FFF2-40B4-BE49-F238E27FC236}">
                <a16:creationId xmlns:a16="http://schemas.microsoft.com/office/drawing/2014/main" id="{5050DBF6-F865-52AD-60F6-18A57AB7EE0A}"/>
              </a:ext>
            </a:extLst>
          </p:cNvPr>
          <p:cNvSpPr/>
          <p:nvPr/>
        </p:nvSpPr>
        <p:spPr>
          <a:xfrm>
            <a:off x="1524000" y="4246880"/>
            <a:ext cx="9144000" cy="1239520"/>
          </a:xfrm>
          <a:prstGeom prst="rect">
            <a:avLst/>
          </a:prstGeom>
          <a:gradFill>
            <a:gsLst>
              <a:gs pos="0">
                <a:schemeClr val="bg1">
                  <a:alpha val="0"/>
                </a:schemeClr>
              </a:gs>
              <a:gs pos="83000">
                <a:schemeClr val="bg1"/>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75DC513-05EA-F6E1-6D2F-5FCA2237F774}"/>
              </a:ext>
            </a:extLst>
          </p:cNvPr>
          <p:cNvSpPr/>
          <p:nvPr/>
        </p:nvSpPr>
        <p:spPr>
          <a:xfrm>
            <a:off x="2621549" y="2404018"/>
            <a:ext cx="7541627" cy="602707"/>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089019B9-5AB7-586A-EB14-B7E04A84313D}"/>
              </a:ext>
            </a:extLst>
          </p:cNvPr>
          <p:cNvSpPr>
            <a:spLocks noGrp="1"/>
          </p:cNvSpPr>
          <p:nvPr>
            <p:ph type="body" sz="quarter" idx="15"/>
          </p:nvPr>
        </p:nvSpPr>
        <p:spPr>
          <a:xfrm>
            <a:off x="2192964" y="1053410"/>
            <a:ext cx="6457401" cy="540000"/>
          </a:xfrm>
        </p:spPr>
        <p:txBody>
          <a:bodyPr/>
          <a:lstStyle/>
          <a:p>
            <a:r>
              <a:rPr lang="en-US" dirty="0"/>
              <a:t>Summary of Key Highlights</a:t>
            </a:r>
          </a:p>
        </p:txBody>
      </p:sp>
      <p:sp>
        <p:nvSpPr>
          <p:cNvPr id="6" name="Title 5">
            <a:extLst>
              <a:ext uri="{FF2B5EF4-FFF2-40B4-BE49-F238E27FC236}">
                <a16:creationId xmlns:a16="http://schemas.microsoft.com/office/drawing/2014/main" id="{6EE3BE5F-FC6C-3BBE-F7A4-7754DFEC8DDE}"/>
              </a:ext>
            </a:extLst>
          </p:cNvPr>
          <p:cNvSpPr>
            <a:spLocks noGrp="1"/>
          </p:cNvSpPr>
          <p:nvPr>
            <p:ph type="title"/>
          </p:nvPr>
        </p:nvSpPr>
        <p:spPr>
          <a:xfrm>
            <a:off x="2027239" y="508001"/>
            <a:ext cx="7005665" cy="481900"/>
          </a:xfrm>
        </p:spPr>
        <p:txBody>
          <a:bodyPr/>
          <a:lstStyle/>
          <a:p>
            <a:r>
              <a:rPr lang="en-GB" dirty="0"/>
              <a:t>Internal Revenue Service Update</a:t>
            </a:r>
          </a:p>
        </p:txBody>
      </p:sp>
      <p:sp>
        <p:nvSpPr>
          <p:cNvPr id="17" name="Oval 6">
            <a:extLst>
              <a:ext uri="{FF2B5EF4-FFF2-40B4-BE49-F238E27FC236}">
                <a16:creationId xmlns:a16="http://schemas.microsoft.com/office/drawing/2014/main" id="{FCF08E9E-6EC0-3BB8-241B-9B5460F2A1F6}"/>
              </a:ext>
            </a:extLst>
          </p:cNvPr>
          <p:cNvSpPr>
            <a:spLocks noChangeArrowheads="1"/>
          </p:cNvSpPr>
          <p:nvPr/>
        </p:nvSpPr>
        <p:spPr bwMode="auto">
          <a:xfrm>
            <a:off x="2062581" y="2008555"/>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8" name="Oval 7">
            <a:extLst>
              <a:ext uri="{FF2B5EF4-FFF2-40B4-BE49-F238E27FC236}">
                <a16:creationId xmlns:a16="http://schemas.microsoft.com/office/drawing/2014/main" id="{A80D5C13-32B6-B6F7-394F-48CD6E937083}"/>
              </a:ext>
            </a:extLst>
          </p:cNvPr>
          <p:cNvSpPr>
            <a:spLocks noChangeArrowheads="1"/>
          </p:cNvSpPr>
          <p:nvPr/>
        </p:nvSpPr>
        <p:spPr bwMode="auto">
          <a:xfrm rot="16200000">
            <a:off x="2027775" y="1972678"/>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EEF12F39-506C-7BBD-904E-673B0DA24DF4}"/>
              </a:ext>
            </a:extLst>
          </p:cNvPr>
          <p:cNvSpPr>
            <a:spLocks/>
          </p:cNvSpPr>
          <p:nvPr/>
        </p:nvSpPr>
        <p:spPr bwMode="auto">
          <a:xfrm rot="16200000">
            <a:off x="2260706" y="2138140"/>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Top Corners Rounded 22">
            <a:extLst>
              <a:ext uri="{FF2B5EF4-FFF2-40B4-BE49-F238E27FC236}">
                <a16:creationId xmlns:a16="http://schemas.microsoft.com/office/drawing/2014/main" id="{72358630-6D8B-356A-0346-96066E5189AB}"/>
              </a:ext>
            </a:extLst>
          </p:cNvPr>
          <p:cNvSpPr/>
          <p:nvPr/>
        </p:nvSpPr>
        <p:spPr>
          <a:xfrm rot="5400000">
            <a:off x="6209484" y="-1549675"/>
            <a:ext cx="365758" cy="7541625"/>
          </a:xfrm>
          <a:prstGeom prst="round2Same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600" b="1" dirty="0">
                <a:solidFill>
                  <a:schemeClr val="bg1"/>
                </a:solidFill>
              </a:rPr>
              <a:t>Time to Restate: Second Cycle for Section 403(b) Pre-Approved Plans</a:t>
            </a:r>
          </a:p>
        </p:txBody>
      </p:sp>
      <p:sp>
        <p:nvSpPr>
          <p:cNvPr id="25" name="TextBox 24">
            <a:extLst>
              <a:ext uri="{FF2B5EF4-FFF2-40B4-BE49-F238E27FC236}">
                <a16:creationId xmlns:a16="http://schemas.microsoft.com/office/drawing/2014/main" id="{4435B392-E99D-1645-CF78-60ECCA1E4228}"/>
              </a:ext>
            </a:extLst>
          </p:cNvPr>
          <p:cNvSpPr txBox="1"/>
          <p:nvPr/>
        </p:nvSpPr>
        <p:spPr>
          <a:xfrm>
            <a:off x="2621550" y="2441823"/>
            <a:ext cx="7406371" cy="523220"/>
          </a:xfrm>
          <a:prstGeom prst="rect">
            <a:avLst/>
          </a:prstGeom>
          <a:noFill/>
        </p:spPr>
        <p:txBody>
          <a:bodyPr wrap="square">
            <a:spAutoFit/>
          </a:bodyPr>
          <a:lstStyle/>
          <a:p>
            <a:r>
              <a:rPr lang="en-US" sz="1400" dirty="0">
                <a:solidFill>
                  <a:srgbClr val="444444"/>
                </a:solidFill>
                <a:latin typeface="Arial" panose="020B0604020202020204" pitchFamily="34" charset="0"/>
              </a:rPr>
              <a:t>For clients who use a pre-approved 403(b) plan document, they will need to work with their document provider to restate their document on or before December 31, 2026. </a:t>
            </a:r>
            <a:endParaRPr lang="en-US" sz="1400" dirty="0"/>
          </a:p>
        </p:txBody>
      </p:sp>
      <p:pic>
        <p:nvPicPr>
          <p:cNvPr id="53" name="Graphic 52">
            <a:extLst>
              <a:ext uri="{FF2B5EF4-FFF2-40B4-BE49-F238E27FC236}">
                <a16:creationId xmlns:a16="http://schemas.microsoft.com/office/drawing/2014/main" id="{8F0B81C4-2B2B-7882-6211-6ECDA78A320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92964" y="2123524"/>
            <a:ext cx="163331" cy="194156"/>
          </a:xfrm>
          <a:prstGeom prst="rect">
            <a:avLst/>
          </a:prstGeom>
        </p:spPr>
      </p:pic>
      <p:sp>
        <p:nvSpPr>
          <p:cNvPr id="3" name="Footer Placeholder 2">
            <a:extLst>
              <a:ext uri="{FF2B5EF4-FFF2-40B4-BE49-F238E27FC236}">
                <a16:creationId xmlns:a16="http://schemas.microsoft.com/office/drawing/2014/main" id="{7DBAE130-287A-F0A2-6E2F-8EC641F86CF9}"/>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13D5FA98-4906-0447-45A8-A74A1A1E8195}"/>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25</a:t>
            </a:fld>
            <a:endParaRPr lang="en-GB" dirty="0">
              <a:solidFill>
                <a:schemeClr val="bg1"/>
              </a:solidFill>
            </a:endParaRPr>
          </a:p>
        </p:txBody>
      </p:sp>
      <p:sp>
        <p:nvSpPr>
          <p:cNvPr id="4" name="TextBox 3">
            <a:extLst>
              <a:ext uri="{FF2B5EF4-FFF2-40B4-BE49-F238E27FC236}">
                <a16:creationId xmlns:a16="http://schemas.microsoft.com/office/drawing/2014/main" id="{2AC3583A-FDAB-EF28-E28A-10930C62E006}"/>
              </a:ext>
            </a:extLst>
          </p:cNvPr>
          <p:cNvSpPr txBox="1"/>
          <p:nvPr/>
        </p:nvSpPr>
        <p:spPr>
          <a:xfrm>
            <a:off x="4499119" y="6345936"/>
            <a:ext cx="3585943" cy="215444"/>
          </a:xfrm>
          <a:prstGeom prst="rect">
            <a:avLst/>
          </a:prstGeom>
          <a:noFill/>
        </p:spPr>
        <p:txBody>
          <a:bodyPr wrap="square" rtlCol="0">
            <a:spAutoFit/>
          </a:bodyPr>
          <a:lstStyle/>
          <a:p>
            <a:r>
              <a:rPr lang="en-US" sz="800" dirty="0">
                <a:solidFill>
                  <a:schemeClr val="bg1"/>
                </a:solidFill>
              </a:rPr>
              <a:t>FOR INSTITUTIONAL USE ONLY. NOT FOR PUBLIC DISTRIBUTION.</a:t>
            </a:r>
          </a:p>
        </p:txBody>
      </p:sp>
    </p:spTree>
    <p:extLst>
      <p:ext uri="{BB962C8B-B14F-4D97-AF65-F5344CB8AC3E}">
        <p14:creationId xmlns:p14="http://schemas.microsoft.com/office/powerpoint/2010/main" val="310275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374A7-03CF-7C22-8D21-8B2354EC08F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13BEE93-2C9C-0378-C264-89FD248CE5B9}"/>
              </a:ext>
            </a:extLst>
          </p:cNvPr>
          <p:cNvSpPr/>
          <p:nvPr/>
        </p:nvSpPr>
        <p:spPr>
          <a:xfrm>
            <a:off x="2621549" y="2341584"/>
            <a:ext cx="7541627" cy="2801916"/>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F09D456-D2A9-DDFA-FF01-8B9CA80550E8}"/>
              </a:ext>
            </a:extLst>
          </p:cNvPr>
          <p:cNvSpPr>
            <a:spLocks noGrp="1"/>
          </p:cNvSpPr>
          <p:nvPr>
            <p:ph type="body" sz="quarter" idx="15"/>
          </p:nvPr>
        </p:nvSpPr>
        <p:spPr>
          <a:xfrm>
            <a:off x="2027240" y="1296210"/>
            <a:ext cx="8135938" cy="540000"/>
          </a:xfrm>
        </p:spPr>
        <p:txBody>
          <a:bodyPr/>
          <a:lstStyle/>
          <a:p>
            <a:r>
              <a:rPr lang="en-US" dirty="0"/>
              <a:t>For clients who use a pre-approved 403(b) plan document, they will need to work with their document provider to restate their document on or before December 31, 2026. </a:t>
            </a:r>
          </a:p>
        </p:txBody>
      </p:sp>
      <p:sp>
        <p:nvSpPr>
          <p:cNvPr id="6" name="Title 5">
            <a:extLst>
              <a:ext uri="{FF2B5EF4-FFF2-40B4-BE49-F238E27FC236}">
                <a16:creationId xmlns:a16="http://schemas.microsoft.com/office/drawing/2014/main" id="{44185314-4030-BCD0-FA3B-BB63388A040B}"/>
              </a:ext>
            </a:extLst>
          </p:cNvPr>
          <p:cNvSpPr>
            <a:spLocks noGrp="1"/>
          </p:cNvSpPr>
          <p:nvPr>
            <p:ph type="title"/>
          </p:nvPr>
        </p:nvSpPr>
        <p:spPr>
          <a:xfrm>
            <a:off x="2027239" y="508001"/>
            <a:ext cx="7005665" cy="481900"/>
          </a:xfrm>
        </p:spPr>
        <p:txBody>
          <a:bodyPr/>
          <a:lstStyle/>
          <a:p>
            <a:r>
              <a:rPr lang="en-US" dirty="0"/>
              <a:t>Time to Restate: Second Cycle for Section 403(b) Pre-Approved Plans </a:t>
            </a:r>
            <a:endParaRPr lang="en-GB" dirty="0"/>
          </a:p>
        </p:txBody>
      </p:sp>
      <p:sp>
        <p:nvSpPr>
          <p:cNvPr id="17" name="Oval 6">
            <a:extLst>
              <a:ext uri="{FF2B5EF4-FFF2-40B4-BE49-F238E27FC236}">
                <a16:creationId xmlns:a16="http://schemas.microsoft.com/office/drawing/2014/main" id="{9E376012-2845-5B78-CFD0-631D8876C76B}"/>
              </a:ext>
            </a:extLst>
          </p:cNvPr>
          <p:cNvSpPr>
            <a:spLocks noChangeArrowheads="1"/>
          </p:cNvSpPr>
          <p:nvPr/>
        </p:nvSpPr>
        <p:spPr bwMode="auto">
          <a:xfrm>
            <a:off x="2062581" y="1946123"/>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8" name="Oval 7">
            <a:extLst>
              <a:ext uri="{FF2B5EF4-FFF2-40B4-BE49-F238E27FC236}">
                <a16:creationId xmlns:a16="http://schemas.microsoft.com/office/drawing/2014/main" id="{F03605AB-535F-C406-4287-888C38C525AC}"/>
              </a:ext>
            </a:extLst>
          </p:cNvPr>
          <p:cNvSpPr>
            <a:spLocks noChangeArrowheads="1"/>
          </p:cNvSpPr>
          <p:nvPr/>
        </p:nvSpPr>
        <p:spPr bwMode="auto">
          <a:xfrm rot="16200000">
            <a:off x="2027775" y="1910246"/>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DBD18232-75B2-8E27-A0C5-2E7755D65B50}"/>
              </a:ext>
            </a:extLst>
          </p:cNvPr>
          <p:cNvSpPr>
            <a:spLocks/>
          </p:cNvSpPr>
          <p:nvPr/>
        </p:nvSpPr>
        <p:spPr bwMode="auto">
          <a:xfrm rot="16200000">
            <a:off x="2260706" y="2075708"/>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Top Corners Rounded 22">
            <a:extLst>
              <a:ext uri="{FF2B5EF4-FFF2-40B4-BE49-F238E27FC236}">
                <a16:creationId xmlns:a16="http://schemas.microsoft.com/office/drawing/2014/main" id="{513DE7F7-F99F-2FA1-BC45-F56B44DE808A}"/>
              </a:ext>
            </a:extLst>
          </p:cNvPr>
          <p:cNvSpPr/>
          <p:nvPr/>
        </p:nvSpPr>
        <p:spPr>
          <a:xfrm rot="5400000">
            <a:off x="6209484" y="-1612107"/>
            <a:ext cx="365758" cy="7541625"/>
          </a:xfrm>
          <a:prstGeom prst="round2Same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Review the restatement to capture existing plan provisions and to make new changes</a:t>
            </a:r>
          </a:p>
        </p:txBody>
      </p:sp>
      <p:sp>
        <p:nvSpPr>
          <p:cNvPr id="25" name="TextBox 24">
            <a:extLst>
              <a:ext uri="{FF2B5EF4-FFF2-40B4-BE49-F238E27FC236}">
                <a16:creationId xmlns:a16="http://schemas.microsoft.com/office/drawing/2014/main" id="{60C752E5-C65F-1860-BDA1-E9EFA6ABFFA6}"/>
              </a:ext>
            </a:extLst>
          </p:cNvPr>
          <p:cNvSpPr txBox="1"/>
          <p:nvPr/>
        </p:nvSpPr>
        <p:spPr>
          <a:xfrm>
            <a:off x="2621550" y="2379392"/>
            <a:ext cx="7406371" cy="2693045"/>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SECURE Act and SECURE 2.0 updates (e.g., required minimum distribution age changes, long-term part-time employee eligibility)</a:t>
            </a:r>
          </a:p>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CARES Act provisions related to COVID-19 relief</a:t>
            </a:r>
          </a:p>
          <a:p>
            <a:pPr marL="347472" indent="-171450">
              <a:spcAft>
                <a:spcPts val="600"/>
              </a:spcAft>
              <a:buFont typeface="Arial" panose="020B0604020202020204" pitchFamily="34" charset="0"/>
              <a:buChar char="–"/>
            </a:pPr>
            <a:r>
              <a:rPr lang="en-US" sz="1200" b="1" dirty="0">
                <a:solidFill>
                  <a:srgbClr val="444444"/>
                </a:solidFill>
                <a:latin typeface="Arial" panose="020B0604020202020204" pitchFamily="34" charset="0"/>
              </a:rPr>
              <a:t>Coronavirus-Related Distributions (CRDs):</a:t>
            </a:r>
            <a:r>
              <a:rPr lang="en-US" sz="1200" dirty="0">
                <a:solidFill>
                  <a:srgbClr val="444444"/>
                </a:solidFill>
                <a:latin typeface="Arial" panose="020B0604020202020204" pitchFamily="34" charset="0"/>
              </a:rPr>
              <a:t> Plans may have opted to permit participants to take distributions from their retirement plans without the usual penalties, subject to certain limits and conditions.</a:t>
            </a:r>
          </a:p>
          <a:p>
            <a:pPr marL="347472" indent="-171450">
              <a:spcAft>
                <a:spcPts val="600"/>
              </a:spcAft>
              <a:buFont typeface="Arial" panose="020B0604020202020204" pitchFamily="34" charset="0"/>
              <a:buChar char="–"/>
            </a:pPr>
            <a:r>
              <a:rPr lang="en-US" sz="1200" b="1" dirty="0">
                <a:solidFill>
                  <a:srgbClr val="444444"/>
                </a:solidFill>
                <a:latin typeface="Arial" panose="020B0604020202020204" pitchFamily="34" charset="0"/>
              </a:rPr>
              <a:t>Loan Relief:</a:t>
            </a:r>
            <a:r>
              <a:rPr lang="en-US" sz="1200" dirty="0">
                <a:solidFill>
                  <a:srgbClr val="444444"/>
                </a:solidFill>
                <a:latin typeface="Arial" panose="020B0604020202020204" pitchFamily="34" charset="0"/>
              </a:rPr>
              <a:t> Plans may have opted for increased loan limits and extended repayment periods for plan loans may be available to participants impacted by COVID-19.</a:t>
            </a:r>
          </a:p>
          <a:p>
            <a:pPr marL="347472" indent="-171450">
              <a:spcAft>
                <a:spcPts val="600"/>
              </a:spcAft>
              <a:buFont typeface="Arial" panose="020B0604020202020204" pitchFamily="34" charset="0"/>
              <a:buChar char="–"/>
            </a:pPr>
            <a:r>
              <a:rPr lang="en-US" sz="1200" b="1" dirty="0">
                <a:solidFill>
                  <a:srgbClr val="444444"/>
                </a:solidFill>
                <a:latin typeface="Arial" panose="020B0604020202020204" pitchFamily="34" charset="0"/>
              </a:rPr>
              <a:t>Required Minimum Distributions (RMDs) Waiver:</a:t>
            </a:r>
            <a:r>
              <a:rPr lang="en-US" sz="1200" dirty="0">
                <a:solidFill>
                  <a:srgbClr val="444444"/>
                </a:solidFill>
                <a:latin typeface="Arial" panose="020B0604020202020204" pitchFamily="34" charset="0"/>
              </a:rPr>
              <a:t> The requirement to take RMDs was waived for the year 2020.</a:t>
            </a:r>
          </a:p>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Plan sponsors will also need to coordinate who will sign and adopt the new restatement within their organization and what sort of action will be needed to adopt the restatement. </a:t>
            </a:r>
            <a:endParaRPr lang="en-US" sz="1200" dirty="0"/>
          </a:p>
        </p:txBody>
      </p:sp>
      <p:pic>
        <p:nvPicPr>
          <p:cNvPr id="53" name="Graphic 52">
            <a:extLst>
              <a:ext uri="{FF2B5EF4-FFF2-40B4-BE49-F238E27FC236}">
                <a16:creationId xmlns:a16="http://schemas.microsoft.com/office/drawing/2014/main" id="{2000E6DE-28B2-B341-5414-30FBE23AC3A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92964" y="2061092"/>
            <a:ext cx="163331" cy="194156"/>
          </a:xfrm>
          <a:prstGeom prst="rect">
            <a:avLst/>
          </a:prstGeom>
        </p:spPr>
      </p:pic>
      <p:sp>
        <p:nvSpPr>
          <p:cNvPr id="3" name="Footer Placeholder 2">
            <a:extLst>
              <a:ext uri="{FF2B5EF4-FFF2-40B4-BE49-F238E27FC236}">
                <a16:creationId xmlns:a16="http://schemas.microsoft.com/office/drawing/2014/main" id="{78034420-8B33-819B-AD4F-BD7B070A37DB}"/>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7CD97427-8770-AC2C-A817-6776CE9CDF29}"/>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26</a:t>
            </a:fld>
            <a:endParaRPr lang="en-GB" dirty="0">
              <a:solidFill>
                <a:schemeClr val="bg1"/>
              </a:solidFill>
            </a:endParaRPr>
          </a:p>
        </p:txBody>
      </p:sp>
      <p:sp>
        <p:nvSpPr>
          <p:cNvPr id="8" name="Footer Placeholder 3">
            <a:extLst>
              <a:ext uri="{FF2B5EF4-FFF2-40B4-BE49-F238E27FC236}">
                <a16:creationId xmlns:a16="http://schemas.microsoft.com/office/drawing/2014/main" id="{07D4F747-34EB-08AD-CB43-AD936F023B8F}"/>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cs typeface="Arial" panose="020B0604020202020204" pitchFamily="34" charset="0"/>
              </a:rPr>
              <a:t>©2026 ARTHUR J. GALLAGHER &amp; CO.</a:t>
            </a:r>
          </a:p>
        </p:txBody>
      </p:sp>
      <p:sp>
        <p:nvSpPr>
          <p:cNvPr id="9" name="Slide Number Placeholder 7">
            <a:extLst>
              <a:ext uri="{FF2B5EF4-FFF2-40B4-BE49-F238E27FC236}">
                <a16:creationId xmlns:a16="http://schemas.microsoft.com/office/drawing/2014/main" id="{81CEF934-A494-081D-476C-8FC692DB6F48}"/>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26</a:t>
            </a:fld>
            <a:endParaRPr lang="en-US" dirty="0"/>
          </a:p>
        </p:txBody>
      </p:sp>
      <p:grpSp>
        <p:nvGrpSpPr>
          <p:cNvPr id="10" name="Group 9">
            <a:extLst>
              <a:ext uri="{FF2B5EF4-FFF2-40B4-BE49-F238E27FC236}">
                <a16:creationId xmlns:a16="http://schemas.microsoft.com/office/drawing/2014/main" id="{DBD7C712-4E47-FF57-6AF7-435ADB3E7DB2}"/>
              </a:ext>
            </a:extLst>
          </p:cNvPr>
          <p:cNvGrpSpPr/>
          <p:nvPr/>
        </p:nvGrpSpPr>
        <p:grpSpPr>
          <a:xfrm>
            <a:off x="2044065" y="5326383"/>
            <a:ext cx="8119111" cy="884637"/>
            <a:chOff x="520064" y="5326382"/>
            <a:chExt cx="8119111" cy="884637"/>
          </a:xfrm>
        </p:grpSpPr>
        <p:sp>
          <p:nvSpPr>
            <p:cNvPr id="4" name="Rectangle: Diagonal Corners Rounded 3">
              <a:extLst>
                <a:ext uri="{FF2B5EF4-FFF2-40B4-BE49-F238E27FC236}">
                  <a16:creationId xmlns:a16="http://schemas.microsoft.com/office/drawing/2014/main" id="{7F2A550A-06A7-E59D-E3BB-87B248264C8C}"/>
                </a:ext>
              </a:extLst>
            </p:cNvPr>
            <p:cNvSpPr/>
            <p:nvPr/>
          </p:nvSpPr>
          <p:spPr>
            <a:xfrm>
              <a:off x="520065" y="5529072"/>
              <a:ext cx="8119110" cy="681947"/>
            </a:xfrm>
            <a:prstGeom prst="round2DiagRect">
              <a:avLst>
                <a:gd name="adj1" fmla="val 11882"/>
                <a:gd name="adj2" fmla="val 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0" rtlCol="0" anchor="ctr"/>
            <a:lstStyle/>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If you utilize an individually designed plan (versus a pre-approved plan, described above), the IRS is accepting applications for an individual determination letter under certain circumstances.</a:t>
              </a:r>
            </a:p>
          </p:txBody>
        </p:sp>
        <p:sp>
          <p:nvSpPr>
            <p:cNvPr id="5" name="Rectangle: Top Corners Rounded 4">
              <a:extLst>
                <a:ext uri="{FF2B5EF4-FFF2-40B4-BE49-F238E27FC236}">
                  <a16:creationId xmlns:a16="http://schemas.microsoft.com/office/drawing/2014/main" id="{B0CEF9ED-980B-DC85-9CBC-12F4D4299645}"/>
                </a:ext>
              </a:extLst>
            </p:cNvPr>
            <p:cNvSpPr/>
            <p:nvPr/>
          </p:nvSpPr>
          <p:spPr>
            <a:xfrm rot="5400000">
              <a:off x="653606" y="5192840"/>
              <a:ext cx="306322" cy="573405"/>
            </a:xfrm>
            <a:prstGeom prst="round2Same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Note</a:t>
              </a:r>
            </a:p>
          </p:txBody>
        </p:sp>
      </p:grpSp>
    </p:spTree>
    <p:extLst>
      <p:ext uri="{BB962C8B-B14F-4D97-AF65-F5344CB8AC3E}">
        <p14:creationId xmlns:p14="http://schemas.microsoft.com/office/powerpoint/2010/main" val="2023172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6BEE9-5448-8E14-D30D-A7DCB5DCC8B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7F0F982-FFC7-7222-2FC3-3153DCAB3061}"/>
              </a:ext>
            </a:extLst>
          </p:cNvPr>
          <p:cNvSpPr>
            <a:spLocks noGrp="1"/>
          </p:cNvSpPr>
          <p:nvPr>
            <p:ph type="title"/>
          </p:nvPr>
        </p:nvSpPr>
        <p:spPr>
          <a:xfrm>
            <a:off x="2027238" y="807695"/>
            <a:ext cx="4034038" cy="1404937"/>
          </a:xfrm>
        </p:spPr>
        <p:txBody>
          <a:bodyPr/>
          <a:lstStyle/>
          <a:p>
            <a:r>
              <a:rPr lang="en-US" sz="4000" dirty="0"/>
              <a:t>Department of Labor Update</a:t>
            </a:r>
            <a:endParaRPr lang="en-GB" sz="4000" dirty="0"/>
          </a:p>
        </p:txBody>
      </p:sp>
      <p:grpSp>
        <p:nvGrpSpPr>
          <p:cNvPr id="37" name="Group 36">
            <a:extLst>
              <a:ext uri="{FF2B5EF4-FFF2-40B4-BE49-F238E27FC236}">
                <a16:creationId xmlns:a16="http://schemas.microsoft.com/office/drawing/2014/main" id="{E8D33E3C-EC79-A643-24DE-86C83E500CB2}"/>
              </a:ext>
            </a:extLst>
          </p:cNvPr>
          <p:cNvGrpSpPr/>
          <p:nvPr/>
        </p:nvGrpSpPr>
        <p:grpSpPr>
          <a:xfrm>
            <a:off x="2013230" y="2648338"/>
            <a:ext cx="3877031" cy="547343"/>
            <a:chOff x="489229" y="2374649"/>
            <a:chExt cx="3877031" cy="547343"/>
          </a:xfrm>
        </p:grpSpPr>
        <p:grpSp>
          <p:nvGrpSpPr>
            <p:cNvPr id="4" name="Group 3">
              <a:extLst>
                <a:ext uri="{FF2B5EF4-FFF2-40B4-BE49-F238E27FC236}">
                  <a16:creationId xmlns:a16="http://schemas.microsoft.com/office/drawing/2014/main" id="{B5D4BE32-8AE6-AB68-B4A5-F50F14BB3CDC}"/>
                </a:ext>
              </a:extLst>
            </p:cNvPr>
            <p:cNvGrpSpPr/>
            <p:nvPr/>
          </p:nvGrpSpPr>
          <p:grpSpPr>
            <a:xfrm>
              <a:off x="489229" y="2374649"/>
              <a:ext cx="594627" cy="547343"/>
              <a:chOff x="3532670" y="1231899"/>
              <a:chExt cx="798511" cy="735013"/>
            </a:xfrm>
          </p:grpSpPr>
          <p:sp>
            <p:nvSpPr>
              <p:cNvPr id="7" name="Oval 6">
                <a:extLst>
                  <a:ext uri="{FF2B5EF4-FFF2-40B4-BE49-F238E27FC236}">
                    <a16:creationId xmlns:a16="http://schemas.microsoft.com/office/drawing/2014/main" id="{3C51B054-F969-0607-80A3-D7041527650F}"/>
                  </a:ext>
                </a:extLst>
              </p:cNvPr>
              <p:cNvSpPr>
                <a:spLocks noChangeArrowheads="1"/>
              </p:cNvSpPr>
              <p:nvPr/>
            </p:nvSpPr>
            <p:spPr bwMode="auto">
              <a:xfrm>
                <a:off x="3585058" y="1284289"/>
                <a:ext cx="628652" cy="628651"/>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none" lIns="91440" tIns="0" rIns="91440" bIns="0" numCol="1" anchor="ctr" anchorCtr="0" compatLnSpc="1">
                <a:prstTxWarp prst="textNoShape">
                  <a:avLst/>
                </a:prstTxWarp>
              </a:bodyPr>
              <a:lstStyle/>
              <a:p>
                <a:pPr algn="ctr"/>
                <a:r>
                  <a:rPr lang="en-US" sz="1600" b="1" dirty="0">
                    <a:solidFill>
                      <a:schemeClr val="bg1"/>
                    </a:solidFill>
                  </a:rPr>
                  <a:t>01</a:t>
                </a:r>
              </a:p>
            </p:txBody>
          </p:sp>
          <p:sp>
            <p:nvSpPr>
              <p:cNvPr id="8" name="Oval 7">
                <a:extLst>
                  <a:ext uri="{FF2B5EF4-FFF2-40B4-BE49-F238E27FC236}">
                    <a16:creationId xmlns:a16="http://schemas.microsoft.com/office/drawing/2014/main" id="{2DBEFE46-2BFF-5398-B3ED-85DC7176D538}"/>
                  </a:ext>
                </a:extLst>
              </p:cNvPr>
              <p:cNvSpPr>
                <a:spLocks noChangeArrowheads="1"/>
              </p:cNvSpPr>
              <p:nvPr/>
            </p:nvSpPr>
            <p:spPr bwMode="auto">
              <a:xfrm rot="16200000">
                <a:off x="3533464" y="1231105"/>
                <a:ext cx="735013" cy="736601"/>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t" anchorCtr="0" compatLnSpc="1">
                <a:prstTxWarp prst="textNoShape">
                  <a:avLst/>
                </a:prstTxWarp>
              </a:bodyPr>
              <a:lstStyle/>
              <a:p>
                <a:pPr algn="ctr"/>
                <a:endParaRPr lang="en-US" sz="1600"/>
              </a:p>
            </p:txBody>
          </p:sp>
          <p:sp>
            <p:nvSpPr>
              <p:cNvPr id="9" name="Freeform 8">
                <a:extLst>
                  <a:ext uri="{FF2B5EF4-FFF2-40B4-BE49-F238E27FC236}">
                    <a16:creationId xmlns:a16="http://schemas.microsoft.com/office/drawing/2014/main" id="{1A3CE405-C3D5-A982-68E5-D87AEE52EE1B}"/>
                  </a:ext>
                </a:extLst>
              </p:cNvPr>
              <p:cNvSpPr>
                <a:spLocks/>
              </p:cNvSpPr>
              <p:nvPr/>
            </p:nvSpPr>
            <p:spPr bwMode="auto">
              <a:xfrm rot="16200000">
                <a:off x="3878742" y="1476375"/>
                <a:ext cx="655639" cy="249238"/>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none" lIns="91440" tIns="45720" rIns="91440" bIns="45720" numCol="1" anchor="t" anchorCtr="0" compatLnSpc="1">
                <a:prstTxWarp prst="textNoShape">
                  <a:avLst/>
                </a:prstTxWarp>
              </a:bodyPr>
              <a:lstStyle/>
              <a:p>
                <a:pPr algn="ctr"/>
                <a:endParaRPr lang="en-US" sz="1600"/>
              </a:p>
            </p:txBody>
          </p:sp>
        </p:grpSp>
        <p:sp>
          <p:nvSpPr>
            <p:cNvPr id="5" name="TextBox 4">
              <a:extLst>
                <a:ext uri="{FF2B5EF4-FFF2-40B4-BE49-F238E27FC236}">
                  <a16:creationId xmlns:a16="http://schemas.microsoft.com/office/drawing/2014/main" id="{2B41CE16-9966-B4D3-C342-618D8CD62405}"/>
                </a:ext>
              </a:extLst>
            </p:cNvPr>
            <p:cNvSpPr txBox="1"/>
            <p:nvPr/>
          </p:nvSpPr>
          <p:spPr>
            <a:xfrm>
              <a:off x="1184322" y="2386710"/>
              <a:ext cx="3181938" cy="523220"/>
            </a:xfrm>
            <a:prstGeom prst="rect">
              <a:avLst/>
            </a:prstGeom>
            <a:noFill/>
          </p:spPr>
          <p:txBody>
            <a:bodyPr wrap="square">
              <a:spAutoFit/>
            </a:bodyPr>
            <a:lstStyle/>
            <a:p>
              <a:pPr marL="0" lvl="2" defTabSz="457200" fontAlgn="base">
                <a:spcAft>
                  <a:spcPts val="1800"/>
                </a:spcAft>
              </a:pPr>
              <a:r>
                <a:rPr lang="en-US" sz="1400" dirty="0">
                  <a:solidFill>
                    <a:srgbClr val="444444"/>
                  </a:solidFill>
                  <a:latin typeface="Arial" panose="020B0604020202020204" pitchFamily="34" charset="0"/>
                </a:rPr>
                <a:t>Self-Correction For Late Deposits Now Available under the DOL’s VFCP</a:t>
              </a:r>
            </a:p>
          </p:txBody>
        </p:sp>
      </p:grpSp>
      <p:grpSp>
        <p:nvGrpSpPr>
          <p:cNvPr id="36" name="Group 35">
            <a:extLst>
              <a:ext uri="{FF2B5EF4-FFF2-40B4-BE49-F238E27FC236}">
                <a16:creationId xmlns:a16="http://schemas.microsoft.com/office/drawing/2014/main" id="{E17C15EF-9490-710B-ECDF-D8AEEA8025C4}"/>
              </a:ext>
            </a:extLst>
          </p:cNvPr>
          <p:cNvGrpSpPr/>
          <p:nvPr/>
        </p:nvGrpSpPr>
        <p:grpSpPr>
          <a:xfrm>
            <a:off x="2013230" y="3465383"/>
            <a:ext cx="3620395" cy="547343"/>
            <a:chOff x="489229" y="3346184"/>
            <a:chExt cx="3620395" cy="547343"/>
          </a:xfrm>
        </p:grpSpPr>
        <p:grpSp>
          <p:nvGrpSpPr>
            <p:cNvPr id="12" name="Group 11">
              <a:extLst>
                <a:ext uri="{FF2B5EF4-FFF2-40B4-BE49-F238E27FC236}">
                  <a16:creationId xmlns:a16="http://schemas.microsoft.com/office/drawing/2014/main" id="{26B55B07-513F-6833-0B0B-73EB3D543113}"/>
                </a:ext>
              </a:extLst>
            </p:cNvPr>
            <p:cNvGrpSpPr/>
            <p:nvPr/>
          </p:nvGrpSpPr>
          <p:grpSpPr>
            <a:xfrm>
              <a:off x="489229" y="3346184"/>
              <a:ext cx="594627" cy="547343"/>
              <a:chOff x="3532670" y="1231899"/>
              <a:chExt cx="798511" cy="735013"/>
            </a:xfrm>
          </p:grpSpPr>
          <p:sp>
            <p:nvSpPr>
              <p:cNvPr id="14" name="Oval 6">
                <a:extLst>
                  <a:ext uri="{FF2B5EF4-FFF2-40B4-BE49-F238E27FC236}">
                    <a16:creationId xmlns:a16="http://schemas.microsoft.com/office/drawing/2014/main" id="{63739C1C-4CBD-4D2F-A2AA-6ADD0B753BFC}"/>
                  </a:ext>
                </a:extLst>
              </p:cNvPr>
              <p:cNvSpPr>
                <a:spLocks noChangeArrowheads="1"/>
              </p:cNvSpPr>
              <p:nvPr/>
            </p:nvSpPr>
            <p:spPr bwMode="auto">
              <a:xfrm>
                <a:off x="3585058" y="1284289"/>
                <a:ext cx="628652" cy="628651"/>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none" lIns="91440" tIns="0" rIns="91440" bIns="0" numCol="1" anchor="ctr" anchorCtr="0" compatLnSpc="1">
                <a:prstTxWarp prst="textNoShape">
                  <a:avLst/>
                </a:prstTxWarp>
              </a:bodyPr>
              <a:lstStyle/>
              <a:p>
                <a:pPr algn="ctr"/>
                <a:r>
                  <a:rPr lang="en-US" sz="1600" b="1" dirty="0">
                    <a:solidFill>
                      <a:schemeClr val="bg1"/>
                    </a:solidFill>
                  </a:rPr>
                  <a:t>02</a:t>
                </a:r>
              </a:p>
            </p:txBody>
          </p:sp>
          <p:sp>
            <p:nvSpPr>
              <p:cNvPr id="15" name="Oval 7">
                <a:extLst>
                  <a:ext uri="{FF2B5EF4-FFF2-40B4-BE49-F238E27FC236}">
                    <a16:creationId xmlns:a16="http://schemas.microsoft.com/office/drawing/2014/main" id="{227D992E-6F78-BE75-597D-6309C71AD78C}"/>
                  </a:ext>
                </a:extLst>
              </p:cNvPr>
              <p:cNvSpPr>
                <a:spLocks noChangeArrowheads="1"/>
              </p:cNvSpPr>
              <p:nvPr/>
            </p:nvSpPr>
            <p:spPr bwMode="auto">
              <a:xfrm rot="16200000">
                <a:off x="3533464" y="1231105"/>
                <a:ext cx="735013" cy="736601"/>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t" anchorCtr="0" compatLnSpc="1">
                <a:prstTxWarp prst="textNoShape">
                  <a:avLst/>
                </a:prstTxWarp>
              </a:bodyPr>
              <a:lstStyle/>
              <a:p>
                <a:pPr algn="ctr"/>
                <a:endParaRPr lang="en-US" sz="1600"/>
              </a:p>
            </p:txBody>
          </p:sp>
          <p:sp>
            <p:nvSpPr>
              <p:cNvPr id="16" name="Freeform 8">
                <a:extLst>
                  <a:ext uri="{FF2B5EF4-FFF2-40B4-BE49-F238E27FC236}">
                    <a16:creationId xmlns:a16="http://schemas.microsoft.com/office/drawing/2014/main" id="{B46B1F91-01B3-528C-6735-F82DF096B8DD}"/>
                  </a:ext>
                </a:extLst>
              </p:cNvPr>
              <p:cNvSpPr>
                <a:spLocks/>
              </p:cNvSpPr>
              <p:nvPr/>
            </p:nvSpPr>
            <p:spPr bwMode="auto">
              <a:xfrm rot="16200000">
                <a:off x="3878742" y="1476375"/>
                <a:ext cx="655639" cy="249238"/>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none" lIns="91440" tIns="45720" rIns="91440" bIns="45720" numCol="1" anchor="t" anchorCtr="0" compatLnSpc="1">
                <a:prstTxWarp prst="textNoShape">
                  <a:avLst/>
                </a:prstTxWarp>
              </a:bodyPr>
              <a:lstStyle/>
              <a:p>
                <a:pPr algn="ctr"/>
                <a:endParaRPr lang="en-US" sz="1600"/>
              </a:p>
            </p:txBody>
          </p:sp>
        </p:grpSp>
        <p:sp>
          <p:nvSpPr>
            <p:cNvPr id="13" name="TextBox 12">
              <a:extLst>
                <a:ext uri="{FF2B5EF4-FFF2-40B4-BE49-F238E27FC236}">
                  <a16:creationId xmlns:a16="http://schemas.microsoft.com/office/drawing/2014/main" id="{354AA90A-9446-2CF8-977A-5965DAFB3417}"/>
                </a:ext>
              </a:extLst>
            </p:cNvPr>
            <p:cNvSpPr txBox="1"/>
            <p:nvPr/>
          </p:nvSpPr>
          <p:spPr>
            <a:xfrm>
              <a:off x="1184322" y="3358245"/>
              <a:ext cx="2925302" cy="523220"/>
            </a:xfrm>
            <a:prstGeom prst="rect">
              <a:avLst/>
            </a:prstGeom>
            <a:noFill/>
          </p:spPr>
          <p:txBody>
            <a:bodyPr wrap="square">
              <a:spAutoFit/>
            </a:bodyPr>
            <a:lstStyle/>
            <a:p>
              <a:pPr marL="0" lvl="2" defTabSz="457200" fontAlgn="base">
                <a:spcAft>
                  <a:spcPts val="1800"/>
                </a:spcAft>
              </a:pPr>
              <a:r>
                <a:rPr lang="en-US" sz="1400" dirty="0">
                  <a:solidFill>
                    <a:srgbClr val="444444"/>
                  </a:solidFill>
                  <a:latin typeface="Arial" panose="020B0604020202020204" pitchFamily="34" charset="0"/>
                </a:rPr>
                <a:t>Missing Participants - DOL Best Practices for Retirement Plans</a:t>
              </a:r>
            </a:p>
          </p:txBody>
        </p:sp>
      </p:grpSp>
      <p:pic>
        <p:nvPicPr>
          <p:cNvPr id="10" name="Picture Placeholder 9">
            <a:extLst>
              <a:ext uri="{FF2B5EF4-FFF2-40B4-BE49-F238E27FC236}">
                <a16:creationId xmlns:a16="http://schemas.microsoft.com/office/drawing/2014/main" id="{8EFC32A5-1277-5DC5-0F30-3402BB6E987E}"/>
              </a:ext>
            </a:extLst>
          </p:cNvPr>
          <p:cNvPicPr>
            <a:picLocks noGrp="1" noChangeAspect="1"/>
          </p:cNvPicPr>
          <p:nvPr>
            <p:ph type="pic" sz="quarter" idx="20"/>
          </p:nvPr>
        </p:nvPicPr>
        <p:blipFill>
          <a:blip r:embed="rId3" cstate="print">
            <a:extLst>
              <a:ext uri="{28A0092B-C50C-407E-A947-70E740481C1C}">
                <a14:useLocalDpi xmlns:a14="http://schemas.microsoft.com/office/drawing/2010/main"/>
              </a:ext>
            </a:extLst>
          </a:blip>
          <a:srcRect l="23992" r="23992"/>
          <a:stretch>
            <a:fillRect/>
          </a:stretch>
        </p:blipFill>
        <p:spPr>
          <a:custGeom>
            <a:avLst/>
            <a:gdLst>
              <a:gd name="connsiteX0" fmla="*/ 2944312 w 5348675"/>
              <a:gd name="connsiteY0" fmla="*/ 0 h 6858000"/>
              <a:gd name="connsiteX1" fmla="*/ 5348675 w 5348675"/>
              <a:gd name="connsiteY1" fmla="*/ 1 h 6858000"/>
              <a:gd name="connsiteX2" fmla="*/ 5348675 w 5348675"/>
              <a:gd name="connsiteY2" fmla="*/ 6858000 h 6858000"/>
              <a:gd name="connsiteX3" fmla="*/ 234360 w 5348675"/>
              <a:gd name="connsiteY3" fmla="*/ 6858000 h 6858000"/>
              <a:gd name="connsiteX4" fmla="*/ 222738 w 5348675"/>
              <a:gd name="connsiteY4" fmla="*/ 6825396 h 6858000"/>
              <a:gd name="connsiteX5" fmla="*/ 663671 w 5348675"/>
              <a:gd name="connsiteY5" fmla="*/ 2591695 h 6858000"/>
              <a:gd name="connsiteX6" fmla="*/ 2793039 w 5348675"/>
              <a:gd name="connsiteY6" fmla="*/ 946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675" h="6858000">
                <a:moveTo>
                  <a:pt x="2944312" y="0"/>
                </a:moveTo>
                <a:lnTo>
                  <a:pt x="5348675" y="1"/>
                </a:lnTo>
                <a:lnTo>
                  <a:pt x="5348675" y="6858000"/>
                </a:lnTo>
                <a:lnTo>
                  <a:pt x="234360" y="6858000"/>
                </a:lnTo>
                <a:lnTo>
                  <a:pt x="222738" y="6825396"/>
                </a:lnTo>
                <a:cubicBezTo>
                  <a:pt x="-172593" y="5621352"/>
                  <a:pt x="-51270" y="4064778"/>
                  <a:pt x="663671" y="2591695"/>
                </a:cubicBezTo>
                <a:cubicBezTo>
                  <a:pt x="1190470" y="1506266"/>
                  <a:pt x="1952288" y="645992"/>
                  <a:pt x="2793039" y="94609"/>
                </a:cubicBezTo>
                <a:close/>
              </a:path>
            </a:pathLst>
          </a:custGeom>
          <a:solidFill>
            <a:srgbClr val="DFE9F7"/>
          </a:solidFill>
        </p:spPr>
      </p:pic>
      <p:sp>
        <p:nvSpPr>
          <p:cNvPr id="19" name="Text Placeholder 18">
            <a:extLst>
              <a:ext uri="{FF2B5EF4-FFF2-40B4-BE49-F238E27FC236}">
                <a16:creationId xmlns:a16="http://schemas.microsoft.com/office/drawing/2014/main" id="{8E0D3422-8E20-1CD3-186D-16466D8CCF4A}"/>
              </a:ext>
            </a:extLst>
          </p:cNvPr>
          <p:cNvSpPr>
            <a:spLocks noGrp="1"/>
          </p:cNvSpPr>
          <p:nvPr>
            <p:ph type="body" sz="quarter" idx="21"/>
          </p:nvPr>
        </p:nvSpPr>
        <p:spPr/>
        <p:txBody>
          <a:bodyPr/>
          <a:lstStyle/>
          <a:p>
            <a:endParaRPr lang="en-US" dirty="0"/>
          </a:p>
        </p:txBody>
      </p:sp>
      <p:sp>
        <p:nvSpPr>
          <p:cNvPr id="2" name="Footer Placeholder 2">
            <a:extLst>
              <a:ext uri="{FF2B5EF4-FFF2-40B4-BE49-F238E27FC236}">
                <a16:creationId xmlns:a16="http://schemas.microsoft.com/office/drawing/2014/main" id="{6744178F-1C42-B64C-8C88-4489F0C2603C}"/>
              </a:ext>
            </a:extLst>
          </p:cNvPr>
          <p:cNvSpPr txBox="1">
            <a:spLocks/>
          </p:cNvSpPr>
          <p:nvPr/>
        </p:nvSpPr>
        <p:spPr>
          <a:xfrm>
            <a:off x="2013230" y="6502401"/>
            <a:ext cx="2461635" cy="307777"/>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cs typeface="Arial" panose="020B0604020202020204" pitchFamily="34" charset="0"/>
              </a:rPr>
              <a:t>©2026 ARTHUR J. GALLAGHER &amp; CO.</a:t>
            </a:r>
          </a:p>
        </p:txBody>
      </p:sp>
      <p:sp>
        <p:nvSpPr>
          <p:cNvPr id="3" name="TextBox 2">
            <a:extLst>
              <a:ext uri="{FF2B5EF4-FFF2-40B4-BE49-F238E27FC236}">
                <a16:creationId xmlns:a16="http://schemas.microsoft.com/office/drawing/2014/main" id="{7169466F-2B19-76CD-7C6B-F6FCAF2595CB}"/>
              </a:ext>
            </a:extLst>
          </p:cNvPr>
          <p:cNvSpPr txBox="1"/>
          <p:nvPr/>
        </p:nvSpPr>
        <p:spPr>
          <a:xfrm>
            <a:off x="10668000" y="6502400"/>
            <a:ext cx="350982" cy="215444"/>
          </a:xfrm>
          <a:prstGeom prst="rect">
            <a:avLst/>
          </a:prstGeom>
          <a:noFill/>
        </p:spPr>
        <p:txBody>
          <a:bodyPr wrap="square">
            <a:spAutoFit/>
          </a:bodyPr>
          <a:lstStyle/>
          <a:p>
            <a:fld id="{40AA5F45-CDE6-4EA8-991E-B18CC5F21F47}" type="slidenum">
              <a:rPr lang="en-US" sz="800">
                <a:solidFill>
                  <a:schemeClr val="bg1"/>
                </a:solidFill>
              </a:rPr>
              <a:pPr/>
              <a:t>27</a:t>
            </a:fld>
            <a:endParaRPr lang="en-US" sz="800" dirty="0">
              <a:solidFill>
                <a:schemeClr val="bg1"/>
              </a:solidFill>
            </a:endParaRPr>
          </a:p>
        </p:txBody>
      </p:sp>
      <p:sp>
        <p:nvSpPr>
          <p:cNvPr id="17" name="Rectangle 16">
            <a:extLst>
              <a:ext uri="{FF2B5EF4-FFF2-40B4-BE49-F238E27FC236}">
                <a16:creationId xmlns:a16="http://schemas.microsoft.com/office/drawing/2014/main" id="{6EE8F9F6-7E1E-63DC-651C-A0D072F4DC29}"/>
              </a:ext>
            </a:extLst>
          </p:cNvPr>
          <p:cNvSpPr/>
          <p:nvPr/>
        </p:nvSpPr>
        <p:spPr>
          <a:xfrm>
            <a:off x="7573808" y="6329743"/>
            <a:ext cx="3445174" cy="215444"/>
          </a:xfrm>
          <a:prstGeom prst="rect">
            <a:avLst/>
          </a:prstGeom>
        </p:spPr>
        <p:txBody>
          <a:bodyPr wrap="none">
            <a:spAutoFit/>
          </a:bodyPr>
          <a:lstStyle/>
          <a:p>
            <a:r>
              <a:rPr lang="en-US" sz="800" dirty="0">
                <a:solidFill>
                  <a:schemeClr val="bg1"/>
                </a:solidFill>
                <a:latin typeface="+mj-lt"/>
                <a:cs typeface="Arial" panose="020B0604020202020204" pitchFamily="34" charset="0"/>
              </a:rPr>
              <a:t>FOR INSTITUTIONAL USE ONLY. NOT FOR PUBLIC DISTRIBUTION</a:t>
            </a:r>
            <a:r>
              <a:rPr lang="en-US" sz="600" dirty="0">
                <a:solidFill>
                  <a:schemeClr val="bg1"/>
                </a:solidFill>
              </a:rPr>
              <a:t>.</a:t>
            </a:r>
          </a:p>
        </p:txBody>
      </p:sp>
    </p:spTree>
    <p:extLst>
      <p:ext uri="{BB962C8B-B14F-4D97-AF65-F5344CB8AC3E}">
        <p14:creationId xmlns:p14="http://schemas.microsoft.com/office/powerpoint/2010/main" val="1818435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B7CC7-3468-4DC9-C811-74B4C823CD1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FC3345F9-491B-D798-87BC-B72EFEE855F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16501" b="38975"/>
          <a:stretch>
            <a:fillRect/>
          </a:stretch>
        </p:blipFill>
        <p:spPr>
          <a:xfrm>
            <a:off x="1524000" y="4573230"/>
            <a:ext cx="9144000" cy="2294602"/>
          </a:xfrm>
          <a:prstGeom prst="rect">
            <a:avLst/>
          </a:prstGeom>
        </p:spPr>
      </p:pic>
      <p:sp>
        <p:nvSpPr>
          <p:cNvPr id="2" name="Rectangle 1">
            <a:extLst>
              <a:ext uri="{FF2B5EF4-FFF2-40B4-BE49-F238E27FC236}">
                <a16:creationId xmlns:a16="http://schemas.microsoft.com/office/drawing/2014/main" id="{2AEABDEC-1F44-4BCB-FBAF-3C2B524334E6}"/>
              </a:ext>
            </a:extLst>
          </p:cNvPr>
          <p:cNvSpPr/>
          <p:nvPr/>
        </p:nvSpPr>
        <p:spPr>
          <a:xfrm>
            <a:off x="2621548" y="2462352"/>
            <a:ext cx="7541627" cy="841565"/>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6F796D1-C27B-CBCB-0E7B-8C99B320927A}"/>
              </a:ext>
            </a:extLst>
          </p:cNvPr>
          <p:cNvSpPr/>
          <p:nvPr/>
        </p:nvSpPr>
        <p:spPr>
          <a:xfrm>
            <a:off x="2615948" y="3705483"/>
            <a:ext cx="7541627" cy="771629"/>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B55E77CA-1E98-7CD3-CFC9-BBF77C473AF1}"/>
              </a:ext>
            </a:extLst>
          </p:cNvPr>
          <p:cNvSpPr>
            <a:spLocks noGrp="1"/>
          </p:cNvSpPr>
          <p:nvPr>
            <p:ph type="body" sz="quarter" idx="15"/>
          </p:nvPr>
        </p:nvSpPr>
        <p:spPr>
          <a:xfrm>
            <a:off x="2274627" y="1056108"/>
            <a:ext cx="4756420" cy="540000"/>
          </a:xfrm>
        </p:spPr>
        <p:txBody>
          <a:bodyPr/>
          <a:lstStyle/>
          <a:p>
            <a:r>
              <a:rPr lang="en-US" dirty="0"/>
              <a:t>Summary of Key Highlights</a:t>
            </a:r>
          </a:p>
        </p:txBody>
      </p:sp>
      <p:sp>
        <p:nvSpPr>
          <p:cNvPr id="6" name="Title 5">
            <a:extLst>
              <a:ext uri="{FF2B5EF4-FFF2-40B4-BE49-F238E27FC236}">
                <a16:creationId xmlns:a16="http://schemas.microsoft.com/office/drawing/2014/main" id="{AEE43E0D-3194-44EF-F4C0-C7FC8F91825D}"/>
              </a:ext>
            </a:extLst>
          </p:cNvPr>
          <p:cNvSpPr>
            <a:spLocks noGrp="1"/>
          </p:cNvSpPr>
          <p:nvPr>
            <p:ph type="title"/>
          </p:nvPr>
        </p:nvSpPr>
        <p:spPr>
          <a:xfrm>
            <a:off x="2027239" y="508001"/>
            <a:ext cx="7005665" cy="481900"/>
          </a:xfrm>
        </p:spPr>
        <p:txBody>
          <a:bodyPr/>
          <a:lstStyle/>
          <a:p>
            <a:r>
              <a:rPr lang="en-GB" dirty="0"/>
              <a:t>Department of Labor Update</a:t>
            </a:r>
          </a:p>
        </p:txBody>
      </p:sp>
      <p:sp>
        <p:nvSpPr>
          <p:cNvPr id="17" name="Oval 6">
            <a:extLst>
              <a:ext uri="{FF2B5EF4-FFF2-40B4-BE49-F238E27FC236}">
                <a16:creationId xmlns:a16="http://schemas.microsoft.com/office/drawing/2014/main" id="{97F8811D-D2CB-92D7-F657-0625AB231918}"/>
              </a:ext>
            </a:extLst>
          </p:cNvPr>
          <p:cNvSpPr>
            <a:spLocks noChangeArrowheads="1"/>
          </p:cNvSpPr>
          <p:nvPr/>
        </p:nvSpPr>
        <p:spPr bwMode="auto">
          <a:xfrm>
            <a:off x="2062580" y="206689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8" name="Oval 7">
            <a:extLst>
              <a:ext uri="{FF2B5EF4-FFF2-40B4-BE49-F238E27FC236}">
                <a16:creationId xmlns:a16="http://schemas.microsoft.com/office/drawing/2014/main" id="{2CE3288F-F11B-4851-27FD-6291BAF84079}"/>
              </a:ext>
            </a:extLst>
          </p:cNvPr>
          <p:cNvSpPr>
            <a:spLocks noChangeArrowheads="1"/>
          </p:cNvSpPr>
          <p:nvPr/>
        </p:nvSpPr>
        <p:spPr bwMode="auto">
          <a:xfrm rot="16200000">
            <a:off x="2027774" y="203101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0DBC7549-9B60-3B6F-EBEF-7BDE29AAB256}"/>
              </a:ext>
            </a:extLst>
          </p:cNvPr>
          <p:cNvSpPr>
            <a:spLocks/>
          </p:cNvSpPr>
          <p:nvPr/>
        </p:nvSpPr>
        <p:spPr bwMode="auto">
          <a:xfrm rot="16200000">
            <a:off x="2260705" y="2196476"/>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Top Corners Rounded 22">
            <a:extLst>
              <a:ext uri="{FF2B5EF4-FFF2-40B4-BE49-F238E27FC236}">
                <a16:creationId xmlns:a16="http://schemas.microsoft.com/office/drawing/2014/main" id="{58086960-5EE9-578C-B79B-564E39286D25}"/>
              </a:ext>
            </a:extLst>
          </p:cNvPr>
          <p:cNvSpPr/>
          <p:nvPr/>
        </p:nvSpPr>
        <p:spPr>
          <a:xfrm rot="5400000">
            <a:off x="6209483" y="-1491339"/>
            <a:ext cx="365758" cy="7541625"/>
          </a:xfrm>
          <a:prstGeom prst="round2Same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600" b="1" dirty="0">
                <a:solidFill>
                  <a:schemeClr val="bg1"/>
                </a:solidFill>
              </a:rPr>
              <a:t>Self-Correction For Late Deposits Now Available under the DOL’s VFCP</a:t>
            </a:r>
          </a:p>
        </p:txBody>
      </p:sp>
      <p:sp>
        <p:nvSpPr>
          <p:cNvPr id="25" name="TextBox 24">
            <a:extLst>
              <a:ext uri="{FF2B5EF4-FFF2-40B4-BE49-F238E27FC236}">
                <a16:creationId xmlns:a16="http://schemas.microsoft.com/office/drawing/2014/main" id="{E27B1A93-6104-489D-64C7-6C42D1DF0746}"/>
              </a:ext>
            </a:extLst>
          </p:cNvPr>
          <p:cNvSpPr txBox="1"/>
          <p:nvPr/>
        </p:nvSpPr>
        <p:spPr>
          <a:xfrm>
            <a:off x="2621549" y="2500159"/>
            <a:ext cx="7406371" cy="738664"/>
          </a:xfrm>
          <a:prstGeom prst="rect">
            <a:avLst/>
          </a:prstGeom>
          <a:noFill/>
        </p:spPr>
        <p:txBody>
          <a:bodyPr wrap="square">
            <a:spAutoFit/>
          </a:bodyPr>
          <a:lstStyle/>
          <a:p>
            <a:pPr>
              <a:spcAft>
                <a:spcPts val="600"/>
              </a:spcAft>
            </a:pPr>
            <a:r>
              <a:rPr lang="en-US" sz="1400" dirty="0">
                <a:solidFill>
                  <a:srgbClr val="444444"/>
                </a:solidFill>
                <a:latin typeface="Arial" panose="020B0604020202020204" pitchFamily="34" charset="0"/>
              </a:rPr>
              <a:t>Changes expand the scope of the voluntary fiduciary correction program by adding a self-correction feature, clarifying transactions that are eligible for correction, and simplifying administration or procedural requirements. </a:t>
            </a:r>
          </a:p>
        </p:txBody>
      </p:sp>
      <p:sp>
        <p:nvSpPr>
          <p:cNvPr id="27" name="Oval 6">
            <a:extLst>
              <a:ext uri="{FF2B5EF4-FFF2-40B4-BE49-F238E27FC236}">
                <a16:creationId xmlns:a16="http://schemas.microsoft.com/office/drawing/2014/main" id="{9706B81B-BD3D-BBE6-F9DF-2BA176AE4A09}"/>
              </a:ext>
            </a:extLst>
          </p:cNvPr>
          <p:cNvSpPr>
            <a:spLocks noChangeArrowheads="1"/>
          </p:cNvSpPr>
          <p:nvPr/>
        </p:nvSpPr>
        <p:spPr bwMode="auto">
          <a:xfrm>
            <a:off x="2062582" y="3439563"/>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8" name="Oval 7">
            <a:extLst>
              <a:ext uri="{FF2B5EF4-FFF2-40B4-BE49-F238E27FC236}">
                <a16:creationId xmlns:a16="http://schemas.microsoft.com/office/drawing/2014/main" id="{F3025A0C-58E8-445C-2982-03CBBAC2F818}"/>
              </a:ext>
            </a:extLst>
          </p:cNvPr>
          <p:cNvSpPr>
            <a:spLocks noChangeArrowheads="1"/>
          </p:cNvSpPr>
          <p:nvPr/>
        </p:nvSpPr>
        <p:spPr bwMode="auto">
          <a:xfrm rot="16200000">
            <a:off x="2027776" y="3403686"/>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8">
            <a:extLst>
              <a:ext uri="{FF2B5EF4-FFF2-40B4-BE49-F238E27FC236}">
                <a16:creationId xmlns:a16="http://schemas.microsoft.com/office/drawing/2014/main" id="{5A5C26FA-F5B0-5D8F-81A9-A8C3091D98B5}"/>
              </a:ext>
            </a:extLst>
          </p:cNvPr>
          <p:cNvSpPr>
            <a:spLocks/>
          </p:cNvSpPr>
          <p:nvPr/>
        </p:nvSpPr>
        <p:spPr bwMode="auto">
          <a:xfrm rot="16200000">
            <a:off x="2260707" y="3569148"/>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Rectangle: Top Corners Rounded 29">
            <a:extLst>
              <a:ext uri="{FF2B5EF4-FFF2-40B4-BE49-F238E27FC236}">
                <a16:creationId xmlns:a16="http://schemas.microsoft.com/office/drawing/2014/main" id="{7C616E78-5816-2B17-EF47-0C3377AEF0FA}"/>
              </a:ext>
            </a:extLst>
          </p:cNvPr>
          <p:cNvSpPr/>
          <p:nvPr/>
        </p:nvSpPr>
        <p:spPr>
          <a:xfrm rot="5400000">
            <a:off x="6209485" y="-118668"/>
            <a:ext cx="365758" cy="7541625"/>
          </a:xfrm>
          <a:prstGeom prst="round2Same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600" b="1" dirty="0">
                <a:solidFill>
                  <a:schemeClr val="bg1"/>
                </a:solidFill>
              </a:rPr>
              <a:t>Missing Participants – DOL Best Practices for Retirement Plans</a:t>
            </a:r>
          </a:p>
        </p:txBody>
      </p:sp>
      <p:sp>
        <p:nvSpPr>
          <p:cNvPr id="31" name="TextBox 30">
            <a:extLst>
              <a:ext uri="{FF2B5EF4-FFF2-40B4-BE49-F238E27FC236}">
                <a16:creationId xmlns:a16="http://schemas.microsoft.com/office/drawing/2014/main" id="{B42B3412-1A48-80EE-A811-AFF9B33357E6}"/>
              </a:ext>
            </a:extLst>
          </p:cNvPr>
          <p:cNvSpPr txBox="1"/>
          <p:nvPr/>
        </p:nvSpPr>
        <p:spPr>
          <a:xfrm>
            <a:off x="2621551" y="3872830"/>
            <a:ext cx="7406371" cy="523220"/>
          </a:xfrm>
          <a:prstGeom prst="rect">
            <a:avLst/>
          </a:prstGeom>
          <a:noFill/>
        </p:spPr>
        <p:txBody>
          <a:bodyPr wrap="square">
            <a:spAutoFit/>
          </a:bodyPr>
          <a:lstStyle/>
          <a:p>
            <a:pPr>
              <a:spcAft>
                <a:spcPts val="600"/>
              </a:spcAft>
            </a:pPr>
            <a:r>
              <a:rPr lang="en-US" sz="1400" dirty="0">
                <a:solidFill>
                  <a:srgbClr val="444444"/>
                </a:solidFill>
                <a:latin typeface="Arial" panose="020B0604020202020204" pitchFamily="34" charset="0"/>
              </a:rPr>
              <a:t>New guidance allows plan fiduciaries to send small account balances for missing participants to the state. </a:t>
            </a:r>
          </a:p>
        </p:txBody>
      </p:sp>
      <p:pic>
        <p:nvPicPr>
          <p:cNvPr id="53" name="Graphic 52">
            <a:extLst>
              <a:ext uri="{FF2B5EF4-FFF2-40B4-BE49-F238E27FC236}">
                <a16:creationId xmlns:a16="http://schemas.microsoft.com/office/drawing/2014/main" id="{9A5D96F9-F6E9-F8FA-2CAF-CB370070A6B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92963" y="2181860"/>
            <a:ext cx="163331" cy="194156"/>
          </a:xfrm>
          <a:prstGeom prst="rect">
            <a:avLst/>
          </a:prstGeom>
        </p:spPr>
      </p:pic>
      <p:pic>
        <p:nvPicPr>
          <p:cNvPr id="58" name="Graphic 57">
            <a:extLst>
              <a:ext uri="{FF2B5EF4-FFF2-40B4-BE49-F238E27FC236}">
                <a16:creationId xmlns:a16="http://schemas.microsoft.com/office/drawing/2014/main" id="{83D69B27-936D-66B3-26C3-035161A685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92965" y="3554532"/>
            <a:ext cx="163331" cy="194156"/>
          </a:xfrm>
          <a:prstGeom prst="rect">
            <a:avLst/>
          </a:prstGeom>
        </p:spPr>
      </p:pic>
      <p:sp>
        <p:nvSpPr>
          <p:cNvPr id="3" name="Footer Placeholder 2">
            <a:extLst>
              <a:ext uri="{FF2B5EF4-FFF2-40B4-BE49-F238E27FC236}">
                <a16:creationId xmlns:a16="http://schemas.microsoft.com/office/drawing/2014/main" id="{C9EB500E-1D7F-F53E-970B-A797738D1860}"/>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8" name="Footer Placeholder 3">
            <a:extLst>
              <a:ext uri="{FF2B5EF4-FFF2-40B4-BE49-F238E27FC236}">
                <a16:creationId xmlns:a16="http://schemas.microsoft.com/office/drawing/2014/main" id="{DB18B802-B575-0340-3C21-FCA8EC1E6E6A}"/>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A71CDF96-03EA-5DED-E5AC-1A06C661742D}"/>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solidFill>
                  <a:schemeClr val="bg1"/>
                </a:solidFill>
              </a:rPr>
              <a:pPr algn="r"/>
              <a:t>28</a:t>
            </a:fld>
            <a:endParaRPr lang="en-US" dirty="0">
              <a:solidFill>
                <a:schemeClr val="bg1"/>
              </a:solidFill>
            </a:endParaRPr>
          </a:p>
        </p:txBody>
      </p:sp>
      <p:sp>
        <p:nvSpPr>
          <p:cNvPr id="4" name="Rectangle 3">
            <a:extLst>
              <a:ext uri="{FF2B5EF4-FFF2-40B4-BE49-F238E27FC236}">
                <a16:creationId xmlns:a16="http://schemas.microsoft.com/office/drawing/2014/main" id="{F588D073-2AD8-098F-A85E-B16C45C2AAA7}"/>
              </a:ext>
            </a:extLst>
          </p:cNvPr>
          <p:cNvSpPr/>
          <p:nvPr/>
        </p:nvSpPr>
        <p:spPr>
          <a:xfrm>
            <a:off x="1524000" y="4563398"/>
            <a:ext cx="9144000" cy="1227802"/>
          </a:xfrm>
          <a:prstGeom prst="rect">
            <a:avLst/>
          </a:prstGeom>
          <a:gradFill>
            <a:gsLst>
              <a:gs pos="0">
                <a:schemeClr val="bg1">
                  <a:alpha val="0"/>
                </a:schemeClr>
              </a:gs>
              <a:gs pos="83000">
                <a:schemeClr val="bg1"/>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668B5C7-C5C0-983F-31B8-07E3B3F5E5F3}"/>
              </a:ext>
            </a:extLst>
          </p:cNvPr>
          <p:cNvSpPr txBox="1"/>
          <p:nvPr/>
        </p:nvSpPr>
        <p:spPr>
          <a:xfrm>
            <a:off x="4499119" y="6345936"/>
            <a:ext cx="3585943" cy="215444"/>
          </a:xfrm>
          <a:prstGeom prst="rect">
            <a:avLst/>
          </a:prstGeom>
          <a:noFill/>
        </p:spPr>
        <p:txBody>
          <a:bodyPr wrap="square" rtlCol="0">
            <a:spAutoFit/>
          </a:bodyPr>
          <a:lstStyle/>
          <a:p>
            <a:r>
              <a:rPr lang="en-US" sz="800" dirty="0">
                <a:solidFill>
                  <a:schemeClr val="bg1"/>
                </a:solidFill>
              </a:rPr>
              <a:t>FOR INSTITUTIONAL USE ONLY. NOT FOR PUBLIC DISTRIBUTION.</a:t>
            </a:r>
          </a:p>
        </p:txBody>
      </p:sp>
    </p:spTree>
    <p:extLst>
      <p:ext uri="{BB962C8B-B14F-4D97-AF65-F5344CB8AC3E}">
        <p14:creationId xmlns:p14="http://schemas.microsoft.com/office/powerpoint/2010/main" val="163319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429DE-1434-B880-585B-4668C277E33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E689D7D-5A5E-DBB7-96B8-A5CC17EB4787}"/>
              </a:ext>
            </a:extLst>
          </p:cNvPr>
          <p:cNvSpPr/>
          <p:nvPr/>
        </p:nvSpPr>
        <p:spPr>
          <a:xfrm>
            <a:off x="2621549" y="2737824"/>
            <a:ext cx="7541627" cy="1704636"/>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2028478C-C384-C471-C0DB-303F8BECB0EC}"/>
              </a:ext>
            </a:extLst>
          </p:cNvPr>
          <p:cNvSpPr>
            <a:spLocks noGrp="1"/>
          </p:cNvSpPr>
          <p:nvPr>
            <p:ph type="body" sz="quarter" idx="15"/>
          </p:nvPr>
        </p:nvSpPr>
        <p:spPr>
          <a:xfrm>
            <a:off x="2027240" y="1296210"/>
            <a:ext cx="8135938" cy="540000"/>
          </a:xfrm>
        </p:spPr>
        <p:txBody>
          <a:bodyPr/>
          <a:lstStyle/>
          <a:p>
            <a:r>
              <a:rPr lang="en-US" dirty="0"/>
              <a:t>In January 2025, the DOL finalized significant revisions to its Voluntary Fiduciary Correction Program. The final changes will also expand the scope of the VFCP by adding a self-correction feature, clarifying some transactions that are currently eligible for correction, and simplifying administration or procedural requirements.</a:t>
            </a:r>
          </a:p>
        </p:txBody>
      </p:sp>
      <p:sp>
        <p:nvSpPr>
          <p:cNvPr id="6" name="Title 5">
            <a:extLst>
              <a:ext uri="{FF2B5EF4-FFF2-40B4-BE49-F238E27FC236}">
                <a16:creationId xmlns:a16="http://schemas.microsoft.com/office/drawing/2014/main" id="{F2F4070A-2132-A8E4-01A4-C04E17D10976}"/>
              </a:ext>
            </a:extLst>
          </p:cNvPr>
          <p:cNvSpPr>
            <a:spLocks noGrp="1"/>
          </p:cNvSpPr>
          <p:nvPr>
            <p:ph type="title"/>
          </p:nvPr>
        </p:nvSpPr>
        <p:spPr>
          <a:xfrm>
            <a:off x="2027239" y="508001"/>
            <a:ext cx="7005665" cy="481900"/>
          </a:xfrm>
        </p:spPr>
        <p:txBody>
          <a:bodyPr/>
          <a:lstStyle/>
          <a:p>
            <a:r>
              <a:rPr lang="en-US" dirty="0"/>
              <a:t>Self-Correction For Late Deposits Now Available under the DOL’s VFCP</a:t>
            </a:r>
            <a:endParaRPr lang="en-GB" dirty="0"/>
          </a:p>
        </p:txBody>
      </p:sp>
      <p:sp>
        <p:nvSpPr>
          <p:cNvPr id="17" name="Oval 6">
            <a:extLst>
              <a:ext uri="{FF2B5EF4-FFF2-40B4-BE49-F238E27FC236}">
                <a16:creationId xmlns:a16="http://schemas.microsoft.com/office/drawing/2014/main" id="{EDF61408-5855-222C-C96D-D1391B158294}"/>
              </a:ext>
            </a:extLst>
          </p:cNvPr>
          <p:cNvSpPr>
            <a:spLocks noChangeArrowheads="1"/>
          </p:cNvSpPr>
          <p:nvPr/>
        </p:nvSpPr>
        <p:spPr bwMode="auto">
          <a:xfrm>
            <a:off x="2062581" y="2342363"/>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8" name="Oval 7">
            <a:extLst>
              <a:ext uri="{FF2B5EF4-FFF2-40B4-BE49-F238E27FC236}">
                <a16:creationId xmlns:a16="http://schemas.microsoft.com/office/drawing/2014/main" id="{0C09F8DA-9935-15B8-9B17-074D621AB038}"/>
              </a:ext>
            </a:extLst>
          </p:cNvPr>
          <p:cNvSpPr>
            <a:spLocks noChangeArrowheads="1"/>
          </p:cNvSpPr>
          <p:nvPr/>
        </p:nvSpPr>
        <p:spPr bwMode="auto">
          <a:xfrm rot="16200000">
            <a:off x="2027775" y="2306486"/>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B6DD709B-F3CB-6A3F-4B3D-F0460F98EA22}"/>
              </a:ext>
            </a:extLst>
          </p:cNvPr>
          <p:cNvSpPr>
            <a:spLocks/>
          </p:cNvSpPr>
          <p:nvPr/>
        </p:nvSpPr>
        <p:spPr bwMode="auto">
          <a:xfrm rot="16200000">
            <a:off x="2260706" y="2471948"/>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Top Corners Rounded 22">
            <a:extLst>
              <a:ext uri="{FF2B5EF4-FFF2-40B4-BE49-F238E27FC236}">
                <a16:creationId xmlns:a16="http://schemas.microsoft.com/office/drawing/2014/main" id="{094368E6-D56C-11DD-9534-086DE85F402E}"/>
              </a:ext>
            </a:extLst>
          </p:cNvPr>
          <p:cNvSpPr/>
          <p:nvPr/>
        </p:nvSpPr>
        <p:spPr>
          <a:xfrm rot="5400000">
            <a:off x="6209484" y="-1215867"/>
            <a:ext cx="365758" cy="7541625"/>
          </a:xfrm>
          <a:prstGeom prst="round2Same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To be eligible for self-correction</a:t>
            </a:r>
          </a:p>
        </p:txBody>
      </p:sp>
      <p:sp>
        <p:nvSpPr>
          <p:cNvPr id="25" name="TextBox 24">
            <a:extLst>
              <a:ext uri="{FF2B5EF4-FFF2-40B4-BE49-F238E27FC236}">
                <a16:creationId xmlns:a16="http://schemas.microsoft.com/office/drawing/2014/main" id="{73FD1124-EA4D-61ED-6476-ABC3EC9DB398}"/>
              </a:ext>
            </a:extLst>
          </p:cNvPr>
          <p:cNvSpPr txBox="1"/>
          <p:nvPr/>
        </p:nvSpPr>
        <p:spPr>
          <a:xfrm>
            <a:off x="2621550" y="2775632"/>
            <a:ext cx="7406371" cy="1615827"/>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Lost earnings must be $1,000 or less.</a:t>
            </a:r>
          </a:p>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Late amounts must be remitted to the plan no more than 180 calendar days from the date they were withheld from the employee’s paycheck</a:t>
            </a:r>
          </a:p>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Must use DOL’s online calculator to determine losses.  </a:t>
            </a:r>
          </a:p>
          <a:p>
            <a:pPr>
              <a:spcAft>
                <a:spcPts val="600"/>
              </a:spcAft>
            </a:pPr>
            <a:r>
              <a:rPr lang="en-US" sz="1200" dirty="0">
                <a:solidFill>
                  <a:srgbClr val="444444"/>
                </a:solidFill>
                <a:latin typeface="Arial" panose="020B0604020202020204" pitchFamily="34" charset="0"/>
              </a:rPr>
              <a:t>The self-correction process will include notice to the DOL through electronic filing, with basic information, such as name and email of the self-correcting party, amounts and number of impacted participants. DOL will acknowledge submission.</a:t>
            </a:r>
            <a:endParaRPr lang="en-US" sz="1200" dirty="0"/>
          </a:p>
        </p:txBody>
      </p:sp>
      <p:pic>
        <p:nvPicPr>
          <p:cNvPr id="53" name="Graphic 52">
            <a:extLst>
              <a:ext uri="{FF2B5EF4-FFF2-40B4-BE49-F238E27FC236}">
                <a16:creationId xmlns:a16="http://schemas.microsoft.com/office/drawing/2014/main" id="{9B9A2988-5C36-A140-2010-1147F55BA47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92964" y="2457332"/>
            <a:ext cx="163331" cy="194156"/>
          </a:xfrm>
          <a:prstGeom prst="rect">
            <a:avLst/>
          </a:prstGeom>
        </p:spPr>
      </p:pic>
      <p:sp>
        <p:nvSpPr>
          <p:cNvPr id="3" name="Footer Placeholder 2">
            <a:extLst>
              <a:ext uri="{FF2B5EF4-FFF2-40B4-BE49-F238E27FC236}">
                <a16:creationId xmlns:a16="http://schemas.microsoft.com/office/drawing/2014/main" id="{A1251436-50CB-C704-9E5C-0E9E2049680E}"/>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162F54CF-16FE-2DDC-353C-DFD3A557D2E9}"/>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29</a:t>
            </a:fld>
            <a:endParaRPr lang="en-GB" dirty="0">
              <a:solidFill>
                <a:schemeClr val="bg1"/>
              </a:solidFill>
            </a:endParaRPr>
          </a:p>
        </p:txBody>
      </p:sp>
      <p:sp>
        <p:nvSpPr>
          <p:cNvPr id="8" name="Footer Placeholder 3">
            <a:extLst>
              <a:ext uri="{FF2B5EF4-FFF2-40B4-BE49-F238E27FC236}">
                <a16:creationId xmlns:a16="http://schemas.microsoft.com/office/drawing/2014/main" id="{5366C69F-D291-1B14-79EA-4120FD37C87D}"/>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02FE190C-37DA-CEDF-9863-8DBB2C14F174}"/>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29</a:t>
            </a:fld>
            <a:endParaRPr lang="en-US" dirty="0"/>
          </a:p>
        </p:txBody>
      </p:sp>
      <p:sp>
        <p:nvSpPr>
          <p:cNvPr id="7" name="Rectangle 6">
            <a:extLst>
              <a:ext uri="{FF2B5EF4-FFF2-40B4-BE49-F238E27FC236}">
                <a16:creationId xmlns:a16="http://schemas.microsoft.com/office/drawing/2014/main" id="{3DD0A104-458E-EE61-8DB4-0252351C1A17}"/>
              </a:ext>
            </a:extLst>
          </p:cNvPr>
          <p:cNvSpPr/>
          <p:nvPr/>
        </p:nvSpPr>
        <p:spPr>
          <a:xfrm>
            <a:off x="2615949" y="4781527"/>
            <a:ext cx="7541627" cy="1382840"/>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6">
            <a:extLst>
              <a:ext uri="{FF2B5EF4-FFF2-40B4-BE49-F238E27FC236}">
                <a16:creationId xmlns:a16="http://schemas.microsoft.com/office/drawing/2014/main" id="{1B9EF2C6-8B10-FF07-8986-F73C60D09E55}"/>
              </a:ext>
            </a:extLst>
          </p:cNvPr>
          <p:cNvSpPr>
            <a:spLocks noChangeArrowheads="1"/>
          </p:cNvSpPr>
          <p:nvPr/>
        </p:nvSpPr>
        <p:spPr bwMode="auto">
          <a:xfrm>
            <a:off x="2062583" y="4515608"/>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2" name="Oval 7">
            <a:extLst>
              <a:ext uri="{FF2B5EF4-FFF2-40B4-BE49-F238E27FC236}">
                <a16:creationId xmlns:a16="http://schemas.microsoft.com/office/drawing/2014/main" id="{2A56D597-B4DF-96CC-25EF-18BBD212DF21}"/>
              </a:ext>
            </a:extLst>
          </p:cNvPr>
          <p:cNvSpPr>
            <a:spLocks noChangeArrowheads="1"/>
          </p:cNvSpPr>
          <p:nvPr/>
        </p:nvSpPr>
        <p:spPr bwMode="auto">
          <a:xfrm rot="16200000">
            <a:off x="2027777" y="4479731"/>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AE378AB6-1AED-92A4-E385-6A06767911E3}"/>
              </a:ext>
            </a:extLst>
          </p:cNvPr>
          <p:cNvSpPr>
            <a:spLocks/>
          </p:cNvSpPr>
          <p:nvPr/>
        </p:nvSpPr>
        <p:spPr bwMode="auto">
          <a:xfrm rot="16200000">
            <a:off x="2260708" y="4645193"/>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Top Corners Rounded 15">
            <a:extLst>
              <a:ext uri="{FF2B5EF4-FFF2-40B4-BE49-F238E27FC236}">
                <a16:creationId xmlns:a16="http://schemas.microsoft.com/office/drawing/2014/main" id="{CE927CB8-326F-F140-6276-C837E0272B8D}"/>
              </a:ext>
            </a:extLst>
          </p:cNvPr>
          <p:cNvSpPr/>
          <p:nvPr/>
        </p:nvSpPr>
        <p:spPr>
          <a:xfrm rot="5400000">
            <a:off x="6209486" y="957378"/>
            <a:ext cx="365758" cy="7541625"/>
          </a:xfrm>
          <a:prstGeom prst="round2Same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Items to Note</a:t>
            </a:r>
          </a:p>
        </p:txBody>
      </p:sp>
      <p:sp>
        <p:nvSpPr>
          <p:cNvPr id="20" name="TextBox 19">
            <a:extLst>
              <a:ext uri="{FF2B5EF4-FFF2-40B4-BE49-F238E27FC236}">
                <a16:creationId xmlns:a16="http://schemas.microsoft.com/office/drawing/2014/main" id="{A02D75FB-3C3F-62B4-85C4-99B7E62F7E60}"/>
              </a:ext>
            </a:extLst>
          </p:cNvPr>
          <p:cNvSpPr txBox="1"/>
          <p:nvPr/>
        </p:nvSpPr>
        <p:spPr>
          <a:xfrm>
            <a:off x="2621552" y="4948876"/>
            <a:ext cx="7406371" cy="1169551"/>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There is no limit to how often submission can be made, but DOL will monitor.</a:t>
            </a:r>
          </a:p>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Self-correcting party completes a checklist and maintains records of checklist and all appropriate documents.  </a:t>
            </a:r>
          </a:p>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Full compliance with self-correction rules will result in the plan or fiduciary not being subject to civil monetary penalties or EBSA civil enforcement action. </a:t>
            </a:r>
          </a:p>
        </p:txBody>
      </p:sp>
      <p:pic>
        <p:nvPicPr>
          <p:cNvPr id="21" name="Graphic 20">
            <a:extLst>
              <a:ext uri="{FF2B5EF4-FFF2-40B4-BE49-F238E27FC236}">
                <a16:creationId xmlns:a16="http://schemas.microsoft.com/office/drawing/2014/main" id="{BF62B6FA-C243-A6BA-1440-A25F60D0429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92966" y="4630577"/>
            <a:ext cx="163331" cy="194156"/>
          </a:xfrm>
          <a:prstGeom prst="rect">
            <a:avLst/>
          </a:prstGeom>
        </p:spPr>
      </p:pic>
    </p:spTree>
    <p:extLst>
      <p:ext uri="{BB962C8B-B14F-4D97-AF65-F5344CB8AC3E}">
        <p14:creationId xmlns:p14="http://schemas.microsoft.com/office/powerpoint/2010/main" val="2946607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2D0DE-0540-7A03-D8B5-D5472A6AE7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8F3657-8CA2-89F1-169C-325C669BA13F}"/>
              </a:ext>
            </a:extLst>
          </p:cNvPr>
          <p:cNvSpPr>
            <a:spLocks noGrp="1"/>
          </p:cNvSpPr>
          <p:nvPr>
            <p:ph type="title"/>
          </p:nvPr>
        </p:nvSpPr>
        <p:spPr/>
        <p:txBody>
          <a:bodyPr/>
          <a:lstStyle/>
          <a:p>
            <a:r>
              <a:rPr lang="en-US" dirty="0"/>
              <a:t>Determining Fiduciary Actions &amp; Status</a:t>
            </a:r>
            <a:endParaRPr lang="en-GB" dirty="0"/>
          </a:p>
        </p:txBody>
      </p:sp>
      <p:sp>
        <p:nvSpPr>
          <p:cNvPr id="4" name="Footer Placeholder 3">
            <a:extLst>
              <a:ext uri="{FF2B5EF4-FFF2-40B4-BE49-F238E27FC236}">
                <a16:creationId xmlns:a16="http://schemas.microsoft.com/office/drawing/2014/main" id="{20FCD488-1BEF-7A3A-2582-51B7644D359F}"/>
              </a:ext>
            </a:extLst>
          </p:cNvPr>
          <p:cNvSpPr>
            <a:spLocks noGrp="1"/>
          </p:cNvSpPr>
          <p:nvPr>
            <p:ph type="ftr" sz="quarter" idx="3"/>
          </p:nvPr>
        </p:nvSpPr>
        <p:spPr>
          <a:xfrm>
            <a:off x="611191" y="6391177"/>
            <a:ext cx="4273606" cy="123111"/>
          </a:xfrm>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50000"/>
                  </a:srgbClr>
                </a:solidFill>
                <a:effectLst/>
                <a:uLnTx/>
                <a:uFillTx/>
                <a:latin typeface="Arial" panose="020B0604020202020204"/>
                <a:ea typeface="+mn-ea"/>
                <a:cs typeface="Arial" panose="020B0604020202020204" pitchFamily="34" charset="0"/>
              </a:rPr>
              <a:t>For Institutional Use Only. Not for Public Distribution. ©2026 ARTHUR J. GALLAGHER &amp; CO.</a:t>
            </a:r>
          </a:p>
        </p:txBody>
      </p:sp>
      <p:sp>
        <p:nvSpPr>
          <p:cNvPr id="6" name="Slide Number Placeholder 5">
            <a:extLst>
              <a:ext uri="{FF2B5EF4-FFF2-40B4-BE49-F238E27FC236}">
                <a16:creationId xmlns:a16="http://schemas.microsoft.com/office/drawing/2014/main" id="{4A9B795A-AF8C-CC04-67DB-F28D7BF4E075}"/>
              </a:ext>
            </a:extLst>
          </p:cNvPr>
          <p:cNvSpPr>
            <a:spLocks noGrp="1"/>
          </p:cNvSpPr>
          <p:nvPr>
            <p:ph type="sldNum" sz="quarter" idx="4"/>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AA5F45-CDE6-4EA8-991E-B18CC5F21F47}" type="slidenum">
              <a:rPr kumimoji="0" lang="en-GB" sz="1100" b="0" i="0" u="none" strike="noStrike" kern="1200" cap="none" spc="0" normalizeH="0" baseline="0" noProof="0" smtClean="0">
                <a:ln>
                  <a:noFill/>
                </a:ln>
                <a:solidFill>
                  <a:srgbClr val="444444"/>
                </a:solidFill>
                <a:effectLst/>
                <a:uLnTx/>
                <a:uFillTx/>
                <a:latin typeface="Arial" panose="020B06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100" b="0" i="0" u="none" strike="noStrike" kern="1200" cap="none" spc="0" normalizeH="0" baseline="0" noProof="0">
              <a:ln>
                <a:noFill/>
              </a:ln>
              <a:solidFill>
                <a:srgbClr val="444444"/>
              </a:solidFill>
              <a:effectLst/>
              <a:uLnTx/>
              <a:uFillTx/>
              <a:latin typeface="Arial" panose="020B0604020202020204"/>
              <a:ea typeface="+mn-ea"/>
              <a:cs typeface="Arial" panose="020B0604020202020204" pitchFamily="34" charset="0"/>
            </a:endParaRPr>
          </a:p>
        </p:txBody>
      </p:sp>
      <p:sp>
        <p:nvSpPr>
          <p:cNvPr id="3" name="Content Placeholder 4">
            <a:extLst>
              <a:ext uri="{FF2B5EF4-FFF2-40B4-BE49-F238E27FC236}">
                <a16:creationId xmlns:a16="http://schemas.microsoft.com/office/drawing/2014/main" id="{E0EEF4D3-3594-0473-0FAA-800BAAC98988}"/>
              </a:ext>
            </a:extLst>
          </p:cNvPr>
          <p:cNvSpPr>
            <a:spLocks noGrp="1"/>
          </p:cNvSpPr>
          <p:nvPr>
            <p:ph idx="1"/>
          </p:nvPr>
        </p:nvSpPr>
        <p:spPr>
          <a:xfrm>
            <a:off x="611191" y="1905281"/>
            <a:ext cx="11230108" cy="4421406"/>
          </a:xfrm>
        </p:spPr>
        <p:txBody>
          <a:bodyPr>
            <a:noAutofit/>
          </a:bodyPr>
          <a:lstStyle/>
          <a:p>
            <a:pPr marL="0" indent="0">
              <a:spcAft>
                <a:spcPts val="0"/>
              </a:spcAft>
              <a:buNone/>
            </a:pPr>
            <a:r>
              <a:rPr lang="en-US" dirty="0">
                <a:solidFill>
                  <a:srgbClr val="444444"/>
                </a:solidFill>
                <a:cs typeface="Arial" panose="020B0604020202020204" pitchFamily="34" charset="0"/>
              </a:rPr>
              <a:t>ERISA states that a person is a fiduciary with respect to a plan to the extent the individual either: </a:t>
            </a:r>
          </a:p>
          <a:p>
            <a:pPr marL="0" indent="0">
              <a:spcAft>
                <a:spcPts val="0"/>
              </a:spcAft>
              <a:buNone/>
            </a:pPr>
            <a:endParaRPr lang="en-US" dirty="0">
              <a:solidFill>
                <a:schemeClr val="tx2">
                  <a:lumMod val="75000"/>
                </a:schemeClr>
              </a:solidFill>
              <a:cs typeface="Arial" panose="020B0604020202020204" pitchFamily="34" charset="0"/>
            </a:endParaRPr>
          </a:p>
          <a:p>
            <a:pPr marL="342900" indent="-342900">
              <a:lnSpc>
                <a:spcPct val="112000"/>
              </a:lnSpc>
              <a:spcAft>
                <a:spcPts val="300"/>
              </a:spcAft>
              <a:buFont typeface="+mj-lt"/>
              <a:buAutoNum type="arabicPeriod"/>
            </a:pPr>
            <a:r>
              <a:rPr lang="en-US" dirty="0">
                <a:solidFill>
                  <a:srgbClr val="444444"/>
                </a:solidFill>
                <a:cs typeface="Arial" panose="020B0604020202020204" pitchFamily="34" charset="0"/>
              </a:rPr>
              <a:t>Exercises any </a:t>
            </a:r>
            <a:r>
              <a:rPr lang="en-US" b="1" dirty="0">
                <a:solidFill>
                  <a:schemeClr val="accent2"/>
                </a:solidFill>
                <a:cs typeface="Arial" panose="020B0604020202020204" pitchFamily="34" charset="0"/>
              </a:rPr>
              <a:t>discretionary authority </a:t>
            </a:r>
            <a:r>
              <a:rPr lang="en-US" dirty="0">
                <a:solidFill>
                  <a:srgbClr val="444444"/>
                </a:solidFill>
                <a:cs typeface="Arial" panose="020B0604020202020204" pitchFamily="34" charset="0"/>
              </a:rPr>
              <a:t>or discretionary control respecting management of such plan or exercises any authority or control</a:t>
            </a:r>
            <a:r>
              <a:rPr lang="en-US" dirty="0">
                <a:solidFill>
                  <a:schemeClr val="tx2">
                    <a:lumMod val="75000"/>
                  </a:schemeClr>
                </a:solidFill>
                <a:cs typeface="Arial" panose="020B0604020202020204" pitchFamily="34" charset="0"/>
              </a:rPr>
              <a:t> </a:t>
            </a:r>
            <a:r>
              <a:rPr lang="en-US" b="1" dirty="0">
                <a:solidFill>
                  <a:srgbClr val="0075BC"/>
                </a:solidFill>
                <a:cs typeface="Arial" panose="020B0604020202020204" pitchFamily="34" charset="0"/>
              </a:rPr>
              <a:t>respecting management or disposition of its assets</a:t>
            </a:r>
            <a:r>
              <a:rPr lang="en-US" dirty="0">
                <a:solidFill>
                  <a:schemeClr val="tx2">
                    <a:lumMod val="75000"/>
                  </a:schemeClr>
                </a:solidFill>
                <a:cs typeface="Arial" panose="020B0604020202020204" pitchFamily="34" charset="0"/>
              </a:rPr>
              <a:t>; </a:t>
            </a:r>
          </a:p>
          <a:p>
            <a:pPr marL="201717" indent="-201717">
              <a:lnSpc>
                <a:spcPct val="112000"/>
              </a:lnSpc>
              <a:spcAft>
                <a:spcPts val="0"/>
              </a:spcAft>
              <a:buFont typeface="+mj-lt"/>
              <a:buAutoNum type="arabicPeriod"/>
            </a:pPr>
            <a:endParaRPr lang="en-US" dirty="0">
              <a:solidFill>
                <a:schemeClr val="tx2">
                  <a:lumMod val="75000"/>
                </a:schemeClr>
              </a:solidFill>
              <a:cs typeface="Arial" panose="020B0604020202020204" pitchFamily="34" charset="0"/>
            </a:endParaRPr>
          </a:p>
          <a:p>
            <a:pPr marL="342900" indent="-342900">
              <a:lnSpc>
                <a:spcPct val="112000"/>
              </a:lnSpc>
              <a:spcAft>
                <a:spcPts val="300"/>
              </a:spcAft>
              <a:buClr>
                <a:srgbClr val="444444"/>
              </a:buClr>
              <a:buFont typeface="+mj-lt"/>
              <a:buAutoNum type="arabicPeriod"/>
            </a:pPr>
            <a:r>
              <a:rPr lang="en-US" b="1" dirty="0">
                <a:solidFill>
                  <a:schemeClr val="accent2"/>
                </a:solidFill>
                <a:cs typeface="Arial" panose="020B0604020202020204" pitchFamily="34" charset="0"/>
              </a:rPr>
              <a:t>Renders investment advice </a:t>
            </a:r>
            <a:r>
              <a:rPr lang="en-US" dirty="0">
                <a:solidFill>
                  <a:srgbClr val="444444"/>
                </a:solidFill>
                <a:cs typeface="Arial" panose="020B0604020202020204" pitchFamily="34" charset="0"/>
              </a:rPr>
              <a:t>for a fee or other compensation, direct or indirect, with respect to any moneys or other property of such plan, or has any authority or responsibility to do so; or </a:t>
            </a:r>
          </a:p>
          <a:p>
            <a:pPr marL="201717" indent="-201717">
              <a:lnSpc>
                <a:spcPct val="112000"/>
              </a:lnSpc>
              <a:spcAft>
                <a:spcPts val="0"/>
              </a:spcAft>
              <a:buFont typeface="+mj-lt"/>
              <a:buAutoNum type="arabicPeriod"/>
            </a:pPr>
            <a:endParaRPr lang="en-US" dirty="0">
              <a:solidFill>
                <a:schemeClr val="tx2">
                  <a:lumMod val="75000"/>
                </a:schemeClr>
              </a:solidFill>
              <a:cs typeface="Arial" panose="020B0604020202020204" pitchFamily="34" charset="0"/>
            </a:endParaRPr>
          </a:p>
          <a:p>
            <a:pPr marL="342900" indent="-342900">
              <a:lnSpc>
                <a:spcPct val="112000"/>
              </a:lnSpc>
              <a:spcAft>
                <a:spcPts val="0"/>
              </a:spcAft>
              <a:buFont typeface="+mj-lt"/>
              <a:buAutoNum type="arabicPeriod"/>
            </a:pPr>
            <a:r>
              <a:rPr lang="en-US" dirty="0">
                <a:solidFill>
                  <a:srgbClr val="444444"/>
                </a:solidFill>
                <a:cs typeface="Arial" panose="020B0604020202020204" pitchFamily="34" charset="0"/>
              </a:rPr>
              <a:t>Has any </a:t>
            </a:r>
            <a:r>
              <a:rPr lang="en-US" b="1" dirty="0">
                <a:solidFill>
                  <a:schemeClr val="accent2"/>
                </a:solidFill>
                <a:cs typeface="Arial" panose="020B0604020202020204" pitchFamily="34" charset="0"/>
              </a:rPr>
              <a:t>discretionary authority or discretionary responsibility in the administration of such plan</a:t>
            </a:r>
            <a:r>
              <a:rPr lang="en-US" dirty="0">
                <a:solidFill>
                  <a:schemeClr val="tx2">
                    <a:lumMod val="75000"/>
                  </a:schemeClr>
                </a:solidFill>
                <a:cs typeface="Arial" panose="020B0604020202020204" pitchFamily="34" charset="0"/>
              </a:rPr>
              <a:t>.</a:t>
            </a:r>
            <a:endParaRPr lang="en-US" dirty="0">
              <a:solidFill>
                <a:schemeClr val="tx2">
                  <a:lumMod val="75000"/>
                </a:schemeClr>
              </a:solidFill>
            </a:endParaRPr>
          </a:p>
          <a:p>
            <a:endParaRPr lang="en-US" dirty="0">
              <a:cs typeface="Arial" panose="020B0604020202020204" pitchFamily="34" charset="0"/>
            </a:endParaRPr>
          </a:p>
        </p:txBody>
      </p:sp>
      <p:sp>
        <p:nvSpPr>
          <p:cNvPr id="5" name="Rectangle 10">
            <a:extLst>
              <a:ext uri="{FF2B5EF4-FFF2-40B4-BE49-F238E27FC236}">
                <a16:creationId xmlns:a16="http://schemas.microsoft.com/office/drawing/2014/main" id="{56C6EAD5-4913-47C9-1822-9ED7B152F8E9}"/>
              </a:ext>
            </a:extLst>
          </p:cNvPr>
          <p:cNvSpPr/>
          <p:nvPr/>
        </p:nvSpPr>
        <p:spPr>
          <a:xfrm>
            <a:off x="505313" y="4632119"/>
            <a:ext cx="10709113" cy="456535"/>
          </a:xfrm>
          <a:prstGeom prst="rect">
            <a:avLst/>
          </a:prstGeom>
        </p:spPr>
        <p:txBody>
          <a:bodyPr wrap="square">
            <a:spAutoFit/>
          </a:bodyPr>
          <a:lstStyle/>
          <a:p>
            <a:pPr>
              <a:lnSpc>
                <a:spcPct val="150000"/>
              </a:lnSpc>
            </a:pPr>
            <a:r>
              <a:rPr lang="en-US" b="1" i="1" dirty="0"/>
              <a:t>Fiduciaries are identified by their actions, not their titles</a:t>
            </a:r>
            <a:r>
              <a:rPr lang="en-US" b="1" i="1" dirty="0">
                <a:solidFill>
                  <a:schemeClr val="bg2">
                    <a:lumMod val="75000"/>
                  </a:schemeClr>
                </a:solidFill>
              </a:rPr>
              <a:t>.</a:t>
            </a:r>
          </a:p>
        </p:txBody>
      </p:sp>
      <p:sp>
        <p:nvSpPr>
          <p:cNvPr id="7" name="Text Placeholder 5">
            <a:extLst>
              <a:ext uri="{FF2B5EF4-FFF2-40B4-BE49-F238E27FC236}">
                <a16:creationId xmlns:a16="http://schemas.microsoft.com/office/drawing/2014/main" id="{17F184FA-1C4B-A4D5-CFB2-13818AE119E0}"/>
              </a:ext>
            </a:extLst>
          </p:cNvPr>
          <p:cNvSpPr>
            <a:spLocks noGrp="1"/>
          </p:cNvSpPr>
          <p:nvPr>
            <p:ph type="body" sz="quarter" idx="15"/>
          </p:nvPr>
        </p:nvSpPr>
        <p:spPr>
          <a:xfrm>
            <a:off x="612648" y="1170432"/>
            <a:ext cx="10968036" cy="540000"/>
          </a:xfrm>
        </p:spPr>
        <p:txBody>
          <a:bodyPr/>
          <a:lstStyle/>
          <a:p>
            <a:r>
              <a:rPr lang="en-US" dirty="0"/>
              <a:t>Who is a Fiduciary?</a:t>
            </a:r>
          </a:p>
        </p:txBody>
      </p:sp>
    </p:spTree>
    <p:extLst>
      <p:ext uri="{BB962C8B-B14F-4D97-AF65-F5344CB8AC3E}">
        <p14:creationId xmlns:p14="http://schemas.microsoft.com/office/powerpoint/2010/main" val="283756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CEBF0-B728-E58F-769F-68D1D939342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B4EB6D4-B4AF-2571-19FC-A2CFD661924E}"/>
              </a:ext>
            </a:extLst>
          </p:cNvPr>
          <p:cNvSpPr/>
          <p:nvPr/>
        </p:nvSpPr>
        <p:spPr>
          <a:xfrm>
            <a:off x="2621549" y="2809888"/>
            <a:ext cx="7541627" cy="2889872"/>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1E319853-1AB9-4EDB-AE11-2B6FAFA97E78}"/>
              </a:ext>
            </a:extLst>
          </p:cNvPr>
          <p:cNvSpPr>
            <a:spLocks noGrp="1"/>
          </p:cNvSpPr>
          <p:nvPr>
            <p:ph type="body" sz="quarter" idx="15"/>
          </p:nvPr>
        </p:nvSpPr>
        <p:spPr>
          <a:xfrm>
            <a:off x="2027240" y="1296210"/>
            <a:ext cx="8135938" cy="540000"/>
          </a:xfrm>
        </p:spPr>
        <p:txBody>
          <a:bodyPr/>
          <a:lstStyle/>
          <a:p>
            <a:r>
              <a:rPr lang="en-US" dirty="0"/>
              <a:t>In January 2025, the DOL issued a temporary enforcement policy to allow plans to send, </a:t>
            </a:r>
            <a:br>
              <a:rPr lang="en-US" dirty="0"/>
            </a:br>
            <a:r>
              <a:rPr lang="en-US" dirty="0"/>
              <a:t>or escheat, small account balances for missing participants to a state’s unclaimed </a:t>
            </a:r>
            <a:br>
              <a:rPr lang="en-US" dirty="0"/>
            </a:br>
            <a:r>
              <a:rPr lang="en-US" dirty="0"/>
              <a:t>property program.</a:t>
            </a:r>
          </a:p>
        </p:txBody>
      </p:sp>
      <p:sp>
        <p:nvSpPr>
          <p:cNvPr id="6" name="Title 5">
            <a:extLst>
              <a:ext uri="{FF2B5EF4-FFF2-40B4-BE49-F238E27FC236}">
                <a16:creationId xmlns:a16="http://schemas.microsoft.com/office/drawing/2014/main" id="{18F05620-01F1-4347-A5F3-F2627E640C7B}"/>
              </a:ext>
            </a:extLst>
          </p:cNvPr>
          <p:cNvSpPr>
            <a:spLocks noGrp="1"/>
          </p:cNvSpPr>
          <p:nvPr>
            <p:ph type="title"/>
          </p:nvPr>
        </p:nvSpPr>
        <p:spPr>
          <a:xfrm>
            <a:off x="2027239" y="508001"/>
            <a:ext cx="7667367" cy="481900"/>
          </a:xfrm>
        </p:spPr>
        <p:txBody>
          <a:bodyPr/>
          <a:lstStyle/>
          <a:p>
            <a:r>
              <a:rPr lang="en-US" dirty="0"/>
              <a:t>Missing Participants - DOL Best Practices </a:t>
            </a:r>
            <a:br>
              <a:rPr lang="en-US" dirty="0"/>
            </a:br>
            <a:r>
              <a:rPr lang="en-US" dirty="0"/>
              <a:t>for Retirement Plans</a:t>
            </a:r>
            <a:endParaRPr lang="en-GB" dirty="0"/>
          </a:p>
        </p:txBody>
      </p:sp>
      <p:sp>
        <p:nvSpPr>
          <p:cNvPr id="17" name="Oval 6">
            <a:extLst>
              <a:ext uri="{FF2B5EF4-FFF2-40B4-BE49-F238E27FC236}">
                <a16:creationId xmlns:a16="http://schemas.microsoft.com/office/drawing/2014/main" id="{FFEFC70C-CE89-7D1C-BA93-4F17BCC9AF2C}"/>
              </a:ext>
            </a:extLst>
          </p:cNvPr>
          <p:cNvSpPr>
            <a:spLocks noChangeArrowheads="1"/>
          </p:cNvSpPr>
          <p:nvPr/>
        </p:nvSpPr>
        <p:spPr bwMode="auto">
          <a:xfrm>
            <a:off x="2062581" y="2342363"/>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8" name="Oval 7">
            <a:extLst>
              <a:ext uri="{FF2B5EF4-FFF2-40B4-BE49-F238E27FC236}">
                <a16:creationId xmlns:a16="http://schemas.microsoft.com/office/drawing/2014/main" id="{B89443AF-5951-1F53-D7E3-9495EB979770}"/>
              </a:ext>
            </a:extLst>
          </p:cNvPr>
          <p:cNvSpPr>
            <a:spLocks noChangeArrowheads="1"/>
          </p:cNvSpPr>
          <p:nvPr/>
        </p:nvSpPr>
        <p:spPr bwMode="auto">
          <a:xfrm rot="16200000">
            <a:off x="2027775" y="2306486"/>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F4F0BDCE-9822-A21C-9114-00EA8132C2D3}"/>
              </a:ext>
            </a:extLst>
          </p:cNvPr>
          <p:cNvSpPr>
            <a:spLocks/>
          </p:cNvSpPr>
          <p:nvPr/>
        </p:nvSpPr>
        <p:spPr bwMode="auto">
          <a:xfrm rot="16200000">
            <a:off x="2260706" y="2471948"/>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Top Corners Rounded 22">
            <a:extLst>
              <a:ext uri="{FF2B5EF4-FFF2-40B4-BE49-F238E27FC236}">
                <a16:creationId xmlns:a16="http://schemas.microsoft.com/office/drawing/2014/main" id="{72F8C6B1-E60E-EFC8-1C1C-AE2FAA4EFA2B}"/>
              </a:ext>
            </a:extLst>
          </p:cNvPr>
          <p:cNvSpPr/>
          <p:nvPr/>
        </p:nvSpPr>
        <p:spPr>
          <a:xfrm rot="5400000">
            <a:off x="6123420" y="-1215867"/>
            <a:ext cx="537886" cy="7541625"/>
          </a:xfrm>
          <a:prstGeom prst="round2SameRect">
            <a:avLst>
              <a:gd name="adj1" fmla="val 9584"/>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The DOL’s guidance gives four types of best practices designed to mitigate the problem of missing participants. The guidance intends to help plan administrators with</a:t>
            </a:r>
          </a:p>
        </p:txBody>
      </p:sp>
      <p:sp>
        <p:nvSpPr>
          <p:cNvPr id="25" name="TextBox 24">
            <a:extLst>
              <a:ext uri="{FF2B5EF4-FFF2-40B4-BE49-F238E27FC236}">
                <a16:creationId xmlns:a16="http://schemas.microsoft.com/office/drawing/2014/main" id="{200AA858-AA2D-666F-EC59-AD2021D9758C}"/>
              </a:ext>
            </a:extLst>
          </p:cNvPr>
          <p:cNvSpPr txBox="1"/>
          <p:nvPr/>
        </p:nvSpPr>
        <p:spPr>
          <a:xfrm>
            <a:off x="2621550" y="2847696"/>
            <a:ext cx="7406371" cy="2769989"/>
          </a:xfrm>
          <a:prstGeom prst="rect">
            <a:avLst/>
          </a:prstGeom>
          <a:noFill/>
        </p:spPr>
        <p:txBody>
          <a:bodyPr wrap="square">
            <a:spAutoFit/>
          </a:bodyPr>
          <a:lstStyle/>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Maintaining accurate census information, </a:t>
            </a:r>
          </a:p>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Implementing effective communication strategies, </a:t>
            </a:r>
          </a:p>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Searching for missing participants, and </a:t>
            </a:r>
          </a:p>
          <a:p>
            <a:pPr marL="171450" indent="-171450">
              <a:spcAft>
                <a:spcPts val="600"/>
              </a:spcAft>
              <a:buFont typeface="Arial" panose="020B0604020202020204" pitchFamily="34" charset="0"/>
              <a:buChar char="•"/>
            </a:pPr>
            <a:r>
              <a:rPr lang="en-US" sz="1200" dirty="0">
                <a:solidFill>
                  <a:srgbClr val="444444"/>
                </a:solidFill>
                <a:latin typeface="Arial" panose="020B0604020202020204" pitchFamily="34" charset="0"/>
              </a:rPr>
              <a:t>Documenting procedures and actions.  </a:t>
            </a:r>
          </a:p>
          <a:p>
            <a:pPr>
              <a:spcAft>
                <a:spcPts val="600"/>
              </a:spcAft>
            </a:pPr>
            <a:r>
              <a:rPr lang="en-US" sz="1200" dirty="0">
                <a:solidFill>
                  <a:srgbClr val="444444"/>
                </a:solidFill>
                <a:latin typeface="Arial" panose="020B0604020202020204" pitchFamily="34" charset="0"/>
              </a:rPr>
              <a:t>In each area, the DOL gives specific steps that plan sponsors should consider. Not every practice is necessarily appropriate for every plan, so the DOL does not require all plans to take each step they list.   </a:t>
            </a:r>
          </a:p>
          <a:p>
            <a:pPr>
              <a:spcAft>
                <a:spcPts val="600"/>
              </a:spcAft>
            </a:pPr>
            <a:r>
              <a:rPr lang="en-US" sz="1200" dirty="0">
                <a:solidFill>
                  <a:srgbClr val="444444"/>
                </a:solidFill>
                <a:latin typeface="Arial" panose="020B0604020202020204" pitchFamily="34" charset="0"/>
              </a:rPr>
              <a:t>Fiduciaries should consider the size of a participant’s accrued benefit or account balance as well as the cost of any search efforts when determining which steps are needed. </a:t>
            </a:r>
          </a:p>
          <a:p>
            <a:pPr>
              <a:spcAft>
                <a:spcPts val="600"/>
              </a:spcAft>
            </a:pPr>
            <a:r>
              <a:rPr lang="en-US" sz="1200" dirty="0">
                <a:solidFill>
                  <a:srgbClr val="444444"/>
                </a:solidFill>
                <a:latin typeface="Arial" panose="020B0604020202020204" pitchFamily="34" charset="0"/>
              </a:rPr>
              <a:t>After following the best practices, if a fiduciary determines that the decision to escheat to the state is prudent, accounts equal to or less than $1,000 may be sent to the state for missing participants. The plan’s summary plan description must reflect this possibility, and the plan must still withhold from the distribution and issue an IRS Form 1099-R. </a:t>
            </a:r>
            <a:endParaRPr lang="en-US" sz="1200" dirty="0"/>
          </a:p>
        </p:txBody>
      </p:sp>
      <p:pic>
        <p:nvPicPr>
          <p:cNvPr id="53" name="Graphic 52">
            <a:extLst>
              <a:ext uri="{FF2B5EF4-FFF2-40B4-BE49-F238E27FC236}">
                <a16:creationId xmlns:a16="http://schemas.microsoft.com/office/drawing/2014/main" id="{074355E1-8622-807D-8339-0CF47E90179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92964" y="2457332"/>
            <a:ext cx="163331" cy="194156"/>
          </a:xfrm>
          <a:prstGeom prst="rect">
            <a:avLst/>
          </a:prstGeom>
        </p:spPr>
      </p:pic>
      <p:sp>
        <p:nvSpPr>
          <p:cNvPr id="3" name="Footer Placeholder 2">
            <a:extLst>
              <a:ext uri="{FF2B5EF4-FFF2-40B4-BE49-F238E27FC236}">
                <a16:creationId xmlns:a16="http://schemas.microsoft.com/office/drawing/2014/main" id="{DE85DF13-9C0B-4A64-AE37-C9AD8F283B5A}"/>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12E9840D-1060-263D-D1AF-63D33CFB54DA}"/>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30</a:t>
            </a:fld>
            <a:endParaRPr lang="en-GB" dirty="0">
              <a:solidFill>
                <a:schemeClr val="bg1"/>
              </a:solidFill>
            </a:endParaRPr>
          </a:p>
        </p:txBody>
      </p:sp>
      <p:sp>
        <p:nvSpPr>
          <p:cNvPr id="8" name="Footer Placeholder 3">
            <a:extLst>
              <a:ext uri="{FF2B5EF4-FFF2-40B4-BE49-F238E27FC236}">
                <a16:creationId xmlns:a16="http://schemas.microsoft.com/office/drawing/2014/main" id="{2B54A980-CD8F-6718-EA61-8AD88F0CB12C}"/>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5B3A1E57-073E-15D3-ECDA-B621A9858664}"/>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30</a:t>
            </a:fld>
            <a:endParaRPr lang="en-US" dirty="0"/>
          </a:p>
        </p:txBody>
      </p:sp>
    </p:spTree>
    <p:extLst>
      <p:ext uri="{BB962C8B-B14F-4D97-AF65-F5344CB8AC3E}">
        <p14:creationId xmlns:p14="http://schemas.microsoft.com/office/powerpoint/2010/main" val="251524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2AA59-17AD-CA26-8820-EE396A3D392F}"/>
            </a:ext>
          </a:extLst>
        </p:cNvPr>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C4F275C1-6180-E2C6-941C-C39497812DFA}"/>
              </a:ext>
            </a:extLst>
          </p:cNvPr>
          <p:cNvPicPr>
            <a:picLocks noGrp="1" noChangeAspect="1"/>
          </p:cNvPicPr>
          <p:nvPr>
            <p:ph type="pic" sz="quarter" idx="20"/>
          </p:nvPr>
        </p:nvPicPr>
        <p:blipFill>
          <a:blip r:embed="rId3" cstate="print">
            <a:extLst>
              <a:ext uri="{28A0092B-C50C-407E-A947-70E740481C1C}">
                <a14:useLocalDpi xmlns:a14="http://schemas.microsoft.com/office/drawing/2010/main"/>
              </a:ext>
            </a:extLst>
          </a:blip>
          <a:srcRect l="8913" r="40463"/>
          <a:stretch>
            <a:fillRect/>
          </a:stretch>
        </p:blipFill>
        <p:spPr>
          <a:xfrm>
            <a:off x="6417023" y="0"/>
            <a:ext cx="5348675" cy="6858000"/>
          </a:xfrm>
          <a:custGeom>
            <a:avLst/>
            <a:gdLst>
              <a:gd name="connsiteX0" fmla="*/ 2944312 w 5348675"/>
              <a:gd name="connsiteY0" fmla="*/ 0 h 6858000"/>
              <a:gd name="connsiteX1" fmla="*/ 5348675 w 5348675"/>
              <a:gd name="connsiteY1" fmla="*/ 1 h 6858000"/>
              <a:gd name="connsiteX2" fmla="*/ 5348675 w 5348675"/>
              <a:gd name="connsiteY2" fmla="*/ 6858000 h 6858000"/>
              <a:gd name="connsiteX3" fmla="*/ 234360 w 5348675"/>
              <a:gd name="connsiteY3" fmla="*/ 6858000 h 6858000"/>
              <a:gd name="connsiteX4" fmla="*/ 222738 w 5348675"/>
              <a:gd name="connsiteY4" fmla="*/ 6825396 h 6858000"/>
              <a:gd name="connsiteX5" fmla="*/ 663671 w 5348675"/>
              <a:gd name="connsiteY5" fmla="*/ 2591695 h 6858000"/>
              <a:gd name="connsiteX6" fmla="*/ 2793039 w 5348675"/>
              <a:gd name="connsiteY6" fmla="*/ 946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675" h="6858000">
                <a:moveTo>
                  <a:pt x="2944312" y="0"/>
                </a:moveTo>
                <a:lnTo>
                  <a:pt x="5348675" y="1"/>
                </a:lnTo>
                <a:lnTo>
                  <a:pt x="5348675" y="6858000"/>
                </a:lnTo>
                <a:lnTo>
                  <a:pt x="234360" y="6858000"/>
                </a:lnTo>
                <a:lnTo>
                  <a:pt x="222738" y="6825396"/>
                </a:lnTo>
                <a:cubicBezTo>
                  <a:pt x="-172593" y="5621352"/>
                  <a:pt x="-51270" y="4064778"/>
                  <a:pt x="663671" y="2591695"/>
                </a:cubicBezTo>
                <a:cubicBezTo>
                  <a:pt x="1190470" y="1506266"/>
                  <a:pt x="1952288" y="645992"/>
                  <a:pt x="2793039" y="94609"/>
                </a:cubicBezTo>
                <a:close/>
              </a:path>
            </a:pathLst>
          </a:custGeom>
          <a:solidFill>
            <a:srgbClr val="DFE9F7"/>
          </a:solidFill>
        </p:spPr>
      </p:pic>
      <p:sp>
        <p:nvSpPr>
          <p:cNvPr id="19" name="Text Placeholder 18">
            <a:extLst>
              <a:ext uri="{FF2B5EF4-FFF2-40B4-BE49-F238E27FC236}">
                <a16:creationId xmlns:a16="http://schemas.microsoft.com/office/drawing/2014/main" id="{59512180-0E52-ED98-0DD6-E2DE89C872D3}"/>
              </a:ext>
            </a:extLst>
          </p:cNvPr>
          <p:cNvSpPr>
            <a:spLocks noGrp="1"/>
          </p:cNvSpPr>
          <p:nvPr>
            <p:ph type="body" sz="quarter" idx="21"/>
          </p:nvPr>
        </p:nvSpPr>
        <p:spPr/>
        <p:txBody>
          <a:bodyPr/>
          <a:lstStyle/>
          <a:p>
            <a:endParaRPr lang="en-US" dirty="0"/>
          </a:p>
        </p:txBody>
      </p:sp>
      <p:sp>
        <p:nvSpPr>
          <p:cNvPr id="6" name="Title 5">
            <a:extLst>
              <a:ext uri="{FF2B5EF4-FFF2-40B4-BE49-F238E27FC236}">
                <a16:creationId xmlns:a16="http://schemas.microsoft.com/office/drawing/2014/main" id="{040F5EC4-EBBE-86B6-BF9F-4051F1A43FD0}"/>
              </a:ext>
            </a:extLst>
          </p:cNvPr>
          <p:cNvSpPr>
            <a:spLocks noGrp="1"/>
          </p:cNvSpPr>
          <p:nvPr>
            <p:ph type="title"/>
          </p:nvPr>
        </p:nvSpPr>
        <p:spPr>
          <a:xfrm>
            <a:off x="2027238" y="807695"/>
            <a:ext cx="3895142" cy="1404937"/>
          </a:xfrm>
        </p:spPr>
        <p:txBody>
          <a:bodyPr/>
          <a:lstStyle/>
          <a:p>
            <a:r>
              <a:rPr lang="en-GB" sz="4000" dirty="0"/>
              <a:t>Investment Developments and Trends</a:t>
            </a:r>
          </a:p>
        </p:txBody>
      </p:sp>
      <p:grpSp>
        <p:nvGrpSpPr>
          <p:cNvPr id="37" name="Group 36">
            <a:extLst>
              <a:ext uri="{FF2B5EF4-FFF2-40B4-BE49-F238E27FC236}">
                <a16:creationId xmlns:a16="http://schemas.microsoft.com/office/drawing/2014/main" id="{96B29C5A-1C45-0BFE-9EBA-6F90F0DF9DE4}"/>
              </a:ext>
            </a:extLst>
          </p:cNvPr>
          <p:cNvGrpSpPr/>
          <p:nvPr/>
        </p:nvGrpSpPr>
        <p:grpSpPr>
          <a:xfrm>
            <a:off x="2013229" y="2648338"/>
            <a:ext cx="3940192" cy="547343"/>
            <a:chOff x="489229" y="2374649"/>
            <a:chExt cx="3940192" cy="547343"/>
          </a:xfrm>
        </p:grpSpPr>
        <p:grpSp>
          <p:nvGrpSpPr>
            <p:cNvPr id="4" name="Group 3">
              <a:extLst>
                <a:ext uri="{FF2B5EF4-FFF2-40B4-BE49-F238E27FC236}">
                  <a16:creationId xmlns:a16="http://schemas.microsoft.com/office/drawing/2014/main" id="{04CED8F7-01B8-C909-D603-40C0F8449A10}"/>
                </a:ext>
              </a:extLst>
            </p:cNvPr>
            <p:cNvGrpSpPr/>
            <p:nvPr/>
          </p:nvGrpSpPr>
          <p:grpSpPr>
            <a:xfrm>
              <a:off x="489229" y="2374649"/>
              <a:ext cx="594627" cy="547343"/>
              <a:chOff x="3532670" y="1231899"/>
              <a:chExt cx="798511" cy="735013"/>
            </a:xfrm>
          </p:grpSpPr>
          <p:sp>
            <p:nvSpPr>
              <p:cNvPr id="7" name="Oval 6">
                <a:extLst>
                  <a:ext uri="{FF2B5EF4-FFF2-40B4-BE49-F238E27FC236}">
                    <a16:creationId xmlns:a16="http://schemas.microsoft.com/office/drawing/2014/main" id="{8DE5C801-A19D-4361-AF23-AAFFFD3C99BF}"/>
                  </a:ext>
                </a:extLst>
              </p:cNvPr>
              <p:cNvSpPr>
                <a:spLocks noChangeArrowheads="1"/>
              </p:cNvSpPr>
              <p:nvPr/>
            </p:nvSpPr>
            <p:spPr bwMode="auto">
              <a:xfrm>
                <a:off x="3585058" y="1284289"/>
                <a:ext cx="628652" cy="628651"/>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none" lIns="91440" tIns="0" rIns="91440" bIns="0" numCol="1" anchor="ctr" anchorCtr="0" compatLnSpc="1">
                <a:prstTxWarp prst="textNoShape">
                  <a:avLst/>
                </a:prstTxWarp>
              </a:bodyPr>
              <a:lstStyle/>
              <a:p>
                <a:pPr algn="ctr"/>
                <a:r>
                  <a:rPr lang="en-US" sz="1600" b="1" dirty="0">
                    <a:solidFill>
                      <a:schemeClr val="bg1"/>
                    </a:solidFill>
                  </a:rPr>
                  <a:t>01</a:t>
                </a:r>
              </a:p>
            </p:txBody>
          </p:sp>
          <p:sp>
            <p:nvSpPr>
              <p:cNvPr id="8" name="Oval 7">
                <a:extLst>
                  <a:ext uri="{FF2B5EF4-FFF2-40B4-BE49-F238E27FC236}">
                    <a16:creationId xmlns:a16="http://schemas.microsoft.com/office/drawing/2014/main" id="{A9449211-3426-AAD2-D96F-D39B47E04B88}"/>
                  </a:ext>
                </a:extLst>
              </p:cNvPr>
              <p:cNvSpPr>
                <a:spLocks noChangeArrowheads="1"/>
              </p:cNvSpPr>
              <p:nvPr/>
            </p:nvSpPr>
            <p:spPr bwMode="auto">
              <a:xfrm rot="16200000">
                <a:off x="3533464" y="1231105"/>
                <a:ext cx="735013" cy="736601"/>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t" anchorCtr="0" compatLnSpc="1">
                <a:prstTxWarp prst="textNoShape">
                  <a:avLst/>
                </a:prstTxWarp>
              </a:bodyPr>
              <a:lstStyle/>
              <a:p>
                <a:pPr algn="ctr"/>
                <a:endParaRPr lang="en-US" sz="1600"/>
              </a:p>
            </p:txBody>
          </p:sp>
          <p:sp>
            <p:nvSpPr>
              <p:cNvPr id="9" name="Freeform 8">
                <a:extLst>
                  <a:ext uri="{FF2B5EF4-FFF2-40B4-BE49-F238E27FC236}">
                    <a16:creationId xmlns:a16="http://schemas.microsoft.com/office/drawing/2014/main" id="{274435F4-B80D-A9EB-AE65-9815FEA2DFEE}"/>
                  </a:ext>
                </a:extLst>
              </p:cNvPr>
              <p:cNvSpPr>
                <a:spLocks/>
              </p:cNvSpPr>
              <p:nvPr/>
            </p:nvSpPr>
            <p:spPr bwMode="auto">
              <a:xfrm rot="16200000">
                <a:off x="3878742" y="1476375"/>
                <a:ext cx="655639" cy="249238"/>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none" lIns="91440" tIns="45720" rIns="91440" bIns="45720" numCol="1" anchor="t" anchorCtr="0" compatLnSpc="1">
                <a:prstTxWarp prst="textNoShape">
                  <a:avLst/>
                </a:prstTxWarp>
              </a:bodyPr>
              <a:lstStyle/>
              <a:p>
                <a:pPr algn="ctr"/>
                <a:endParaRPr lang="en-US" sz="1600"/>
              </a:p>
            </p:txBody>
          </p:sp>
        </p:grpSp>
        <p:sp>
          <p:nvSpPr>
            <p:cNvPr id="5" name="TextBox 4">
              <a:extLst>
                <a:ext uri="{FF2B5EF4-FFF2-40B4-BE49-F238E27FC236}">
                  <a16:creationId xmlns:a16="http://schemas.microsoft.com/office/drawing/2014/main" id="{0A102EF8-54B9-957E-3DDB-BE93ABD6F6E2}"/>
                </a:ext>
              </a:extLst>
            </p:cNvPr>
            <p:cNvSpPr txBox="1"/>
            <p:nvPr/>
          </p:nvSpPr>
          <p:spPr>
            <a:xfrm>
              <a:off x="1184323" y="2386710"/>
              <a:ext cx="3245098" cy="523220"/>
            </a:xfrm>
            <a:prstGeom prst="rect">
              <a:avLst/>
            </a:prstGeom>
            <a:noFill/>
          </p:spPr>
          <p:txBody>
            <a:bodyPr wrap="square">
              <a:spAutoFit/>
            </a:bodyPr>
            <a:lstStyle/>
            <a:p>
              <a:pPr marL="0" lvl="2" defTabSz="457200" fontAlgn="base">
                <a:spcAft>
                  <a:spcPts val="1800"/>
                </a:spcAft>
              </a:pPr>
              <a:r>
                <a:rPr lang="en-US" sz="1400" dirty="0">
                  <a:solidFill>
                    <a:srgbClr val="444444"/>
                  </a:solidFill>
                  <a:latin typeface="Arial" panose="020B0604020202020204" pitchFamily="34" charset="0"/>
                </a:rPr>
                <a:t>Alternative Investment Executive Order &amp; DOL Response</a:t>
              </a:r>
            </a:p>
          </p:txBody>
        </p:sp>
      </p:grpSp>
      <p:grpSp>
        <p:nvGrpSpPr>
          <p:cNvPr id="36" name="Group 35">
            <a:extLst>
              <a:ext uri="{FF2B5EF4-FFF2-40B4-BE49-F238E27FC236}">
                <a16:creationId xmlns:a16="http://schemas.microsoft.com/office/drawing/2014/main" id="{07ABB315-73CE-A1DF-E91A-B684D41A5DD8}"/>
              </a:ext>
            </a:extLst>
          </p:cNvPr>
          <p:cNvGrpSpPr/>
          <p:nvPr/>
        </p:nvGrpSpPr>
        <p:grpSpPr>
          <a:xfrm>
            <a:off x="2013230" y="3340658"/>
            <a:ext cx="4311371" cy="547343"/>
            <a:chOff x="489229" y="3346184"/>
            <a:chExt cx="4311371" cy="547343"/>
          </a:xfrm>
        </p:grpSpPr>
        <p:grpSp>
          <p:nvGrpSpPr>
            <p:cNvPr id="12" name="Group 11">
              <a:extLst>
                <a:ext uri="{FF2B5EF4-FFF2-40B4-BE49-F238E27FC236}">
                  <a16:creationId xmlns:a16="http://schemas.microsoft.com/office/drawing/2014/main" id="{588EF069-8363-74D7-337A-8C182C897372}"/>
                </a:ext>
              </a:extLst>
            </p:cNvPr>
            <p:cNvGrpSpPr/>
            <p:nvPr/>
          </p:nvGrpSpPr>
          <p:grpSpPr>
            <a:xfrm>
              <a:off x="489229" y="3346184"/>
              <a:ext cx="594627" cy="547343"/>
              <a:chOff x="3532670" y="1231899"/>
              <a:chExt cx="798511" cy="735013"/>
            </a:xfrm>
          </p:grpSpPr>
          <p:sp>
            <p:nvSpPr>
              <p:cNvPr id="14" name="Oval 6">
                <a:extLst>
                  <a:ext uri="{FF2B5EF4-FFF2-40B4-BE49-F238E27FC236}">
                    <a16:creationId xmlns:a16="http://schemas.microsoft.com/office/drawing/2014/main" id="{9ECB8FA0-251E-BE2B-0485-1A3FCD97C670}"/>
                  </a:ext>
                </a:extLst>
              </p:cNvPr>
              <p:cNvSpPr>
                <a:spLocks noChangeArrowheads="1"/>
              </p:cNvSpPr>
              <p:nvPr/>
            </p:nvSpPr>
            <p:spPr bwMode="auto">
              <a:xfrm>
                <a:off x="3585058" y="1284289"/>
                <a:ext cx="628652" cy="628651"/>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none" lIns="91440" tIns="0" rIns="91440" bIns="0" numCol="1" anchor="ctr" anchorCtr="0" compatLnSpc="1">
                <a:prstTxWarp prst="textNoShape">
                  <a:avLst/>
                </a:prstTxWarp>
              </a:bodyPr>
              <a:lstStyle/>
              <a:p>
                <a:pPr algn="ctr"/>
                <a:r>
                  <a:rPr lang="en-US" sz="1600" b="1" dirty="0">
                    <a:solidFill>
                      <a:schemeClr val="bg1"/>
                    </a:solidFill>
                  </a:rPr>
                  <a:t>02</a:t>
                </a:r>
              </a:p>
            </p:txBody>
          </p:sp>
          <p:sp>
            <p:nvSpPr>
              <p:cNvPr id="15" name="Oval 7">
                <a:extLst>
                  <a:ext uri="{FF2B5EF4-FFF2-40B4-BE49-F238E27FC236}">
                    <a16:creationId xmlns:a16="http://schemas.microsoft.com/office/drawing/2014/main" id="{38025772-B84D-0193-1529-8C6A30CE7B90}"/>
                  </a:ext>
                </a:extLst>
              </p:cNvPr>
              <p:cNvSpPr>
                <a:spLocks noChangeArrowheads="1"/>
              </p:cNvSpPr>
              <p:nvPr/>
            </p:nvSpPr>
            <p:spPr bwMode="auto">
              <a:xfrm rot="16200000">
                <a:off x="3533464" y="1231105"/>
                <a:ext cx="735013" cy="736601"/>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t" anchorCtr="0" compatLnSpc="1">
                <a:prstTxWarp prst="textNoShape">
                  <a:avLst/>
                </a:prstTxWarp>
              </a:bodyPr>
              <a:lstStyle/>
              <a:p>
                <a:pPr algn="ctr"/>
                <a:endParaRPr lang="en-US" sz="1600"/>
              </a:p>
            </p:txBody>
          </p:sp>
          <p:sp>
            <p:nvSpPr>
              <p:cNvPr id="16" name="Freeform 8">
                <a:extLst>
                  <a:ext uri="{FF2B5EF4-FFF2-40B4-BE49-F238E27FC236}">
                    <a16:creationId xmlns:a16="http://schemas.microsoft.com/office/drawing/2014/main" id="{08F74FC8-DB74-68F1-DB99-0F6F45649F74}"/>
                  </a:ext>
                </a:extLst>
              </p:cNvPr>
              <p:cNvSpPr>
                <a:spLocks/>
              </p:cNvSpPr>
              <p:nvPr/>
            </p:nvSpPr>
            <p:spPr bwMode="auto">
              <a:xfrm rot="16200000">
                <a:off x="3878742" y="1476375"/>
                <a:ext cx="655639" cy="249238"/>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none" lIns="91440" tIns="45720" rIns="91440" bIns="45720" numCol="1" anchor="t" anchorCtr="0" compatLnSpc="1">
                <a:prstTxWarp prst="textNoShape">
                  <a:avLst/>
                </a:prstTxWarp>
              </a:bodyPr>
              <a:lstStyle/>
              <a:p>
                <a:pPr algn="ctr"/>
                <a:endParaRPr lang="en-US" sz="1600"/>
              </a:p>
            </p:txBody>
          </p:sp>
        </p:grpSp>
        <p:sp>
          <p:nvSpPr>
            <p:cNvPr id="13" name="TextBox 12">
              <a:extLst>
                <a:ext uri="{FF2B5EF4-FFF2-40B4-BE49-F238E27FC236}">
                  <a16:creationId xmlns:a16="http://schemas.microsoft.com/office/drawing/2014/main" id="{00660715-CC01-F957-9E98-2F58799C1D9C}"/>
                </a:ext>
              </a:extLst>
            </p:cNvPr>
            <p:cNvSpPr txBox="1"/>
            <p:nvPr/>
          </p:nvSpPr>
          <p:spPr>
            <a:xfrm>
              <a:off x="1184322" y="3358245"/>
              <a:ext cx="3616278" cy="523220"/>
            </a:xfrm>
            <a:prstGeom prst="rect">
              <a:avLst/>
            </a:prstGeom>
            <a:noFill/>
          </p:spPr>
          <p:txBody>
            <a:bodyPr wrap="square">
              <a:spAutoFit/>
            </a:bodyPr>
            <a:lstStyle/>
            <a:p>
              <a:pPr marL="0" lvl="2" defTabSz="457200" fontAlgn="base">
                <a:spcAft>
                  <a:spcPts val="1800"/>
                </a:spcAft>
              </a:pPr>
              <a:r>
                <a:rPr lang="en-US" sz="1400" dirty="0">
                  <a:solidFill>
                    <a:srgbClr val="444444"/>
                  </a:solidFill>
                  <a:latin typeface="Arial" panose="020B0604020202020204" pitchFamily="34" charset="0"/>
                </a:rPr>
                <a:t>DOL Relaxes Oversight of Cryptocurrency Investments in Retirement Plans </a:t>
              </a:r>
            </a:p>
          </p:txBody>
        </p:sp>
      </p:grpSp>
      <p:sp>
        <p:nvSpPr>
          <p:cNvPr id="11" name="Footer Placeholder 2">
            <a:extLst>
              <a:ext uri="{FF2B5EF4-FFF2-40B4-BE49-F238E27FC236}">
                <a16:creationId xmlns:a16="http://schemas.microsoft.com/office/drawing/2014/main" id="{635A220A-5ECB-E796-D63E-0090B45DEB1B}"/>
              </a:ext>
            </a:extLst>
          </p:cNvPr>
          <p:cNvSpPr txBox="1">
            <a:spLocks/>
          </p:cNvSpPr>
          <p:nvPr/>
        </p:nvSpPr>
        <p:spPr>
          <a:xfrm>
            <a:off x="2013230" y="6502401"/>
            <a:ext cx="2461635" cy="307777"/>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cs typeface="Arial" panose="020B0604020202020204" pitchFamily="34" charset="0"/>
              </a:rPr>
              <a:t>©2026 ARTHUR J. GALLAGHER &amp; CO.</a:t>
            </a:r>
          </a:p>
        </p:txBody>
      </p:sp>
      <p:sp>
        <p:nvSpPr>
          <p:cNvPr id="27" name="TextBox 26">
            <a:extLst>
              <a:ext uri="{FF2B5EF4-FFF2-40B4-BE49-F238E27FC236}">
                <a16:creationId xmlns:a16="http://schemas.microsoft.com/office/drawing/2014/main" id="{40FE7467-6DAE-E28E-D879-FC1DFB27E6A2}"/>
              </a:ext>
            </a:extLst>
          </p:cNvPr>
          <p:cNvSpPr txBox="1"/>
          <p:nvPr/>
        </p:nvSpPr>
        <p:spPr>
          <a:xfrm>
            <a:off x="10668000" y="6502400"/>
            <a:ext cx="350982" cy="215444"/>
          </a:xfrm>
          <a:prstGeom prst="rect">
            <a:avLst/>
          </a:prstGeom>
          <a:noFill/>
        </p:spPr>
        <p:txBody>
          <a:bodyPr wrap="square">
            <a:spAutoFit/>
          </a:bodyPr>
          <a:lstStyle/>
          <a:p>
            <a:fld id="{40AA5F45-CDE6-4EA8-991E-B18CC5F21F47}" type="slidenum">
              <a:rPr lang="en-US" sz="800">
                <a:solidFill>
                  <a:schemeClr val="bg1"/>
                </a:solidFill>
              </a:rPr>
              <a:pPr/>
              <a:t>31</a:t>
            </a:fld>
            <a:endParaRPr lang="en-US" sz="800" dirty="0">
              <a:solidFill>
                <a:schemeClr val="bg1"/>
              </a:solidFill>
            </a:endParaRPr>
          </a:p>
        </p:txBody>
      </p:sp>
      <p:sp>
        <p:nvSpPr>
          <p:cNvPr id="3" name="Rectangle 2">
            <a:extLst>
              <a:ext uri="{FF2B5EF4-FFF2-40B4-BE49-F238E27FC236}">
                <a16:creationId xmlns:a16="http://schemas.microsoft.com/office/drawing/2014/main" id="{189EF46E-3301-0C9E-433B-82D387F9D502}"/>
              </a:ext>
            </a:extLst>
          </p:cNvPr>
          <p:cNvSpPr/>
          <p:nvPr/>
        </p:nvSpPr>
        <p:spPr>
          <a:xfrm>
            <a:off x="3971217" y="6501461"/>
            <a:ext cx="3445174" cy="215444"/>
          </a:xfrm>
          <a:prstGeom prst="rect">
            <a:avLst/>
          </a:prstGeom>
        </p:spPr>
        <p:txBody>
          <a:bodyPr wrap="none">
            <a:spAutoFit/>
          </a:bodyPr>
          <a:lstStyle/>
          <a:p>
            <a:r>
              <a:rPr lang="en-US" sz="800" dirty="0">
                <a:latin typeface="+mj-lt"/>
                <a:cs typeface="Arial" panose="020B0604020202020204" pitchFamily="34" charset="0"/>
              </a:rPr>
              <a:t>FOR INSTITUTIONAL USE ONLY. NOT FOR PUBLIC DISTRIBUTION</a:t>
            </a:r>
            <a:r>
              <a:rPr lang="en-US" sz="600" dirty="0"/>
              <a:t>.</a:t>
            </a:r>
          </a:p>
        </p:txBody>
      </p:sp>
    </p:spTree>
    <p:extLst>
      <p:ext uri="{BB962C8B-B14F-4D97-AF65-F5344CB8AC3E}">
        <p14:creationId xmlns:p14="http://schemas.microsoft.com/office/powerpoint/2010/main" val="1744693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C0EC5-C11D-5EAF-382B-925D1AF1434A}"/>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931B704C-61D7-0DE2-C215-8B5DE9347DFF}"/>
              </a:ext>
            </a:extLst>
          </p:cNvPr>
          <p:cNvSpPr>
            <a:spLocks noGrp="1"/>
          </p:cNvSpPr>
          <p:nvPr>
            <p:ph type="body" sz="quarter" idx="15"/>
          </p:nvPr>
        </p:nvSpPr>
        <p:spPr>
          <a:xfrm>
            <a:off x="2192963" y="1015645"/>
            <a:ext cx="6644214" cy="540000"/>
          </a:xfrm>
        </p:spPr>
        <p:txBody>
          <a:bodyPr/>
          <a:lstStyle/>
          <a:p>
            <a:r>
              <a:rPr lang="en-US" dirty="0"/>
              <a:t>Summary of Key Highlights</a:t>
            </a:r>
          </a:p>
        </p:txBody>
      </p:sp>
      <p:sp>
        <p:nvSpPr>
          <p:cNvPr id="6" name="Title 5">
            <a:extLst>
              <a:ext uri="{FF2B5EF4-FFF2-40B4-BE49-F238E27FC236}">
                <a16:creationId xmlns:a16="http://schemas.microsoft.com/office/drawing/2014/main" id="{B98ABEAA-1BE7-D4EF-C787-A0EE82E80C33}"/>
              </a:ext>
            </a:extLst>
          </p:cNvPr>
          <p:cNvSpPr>
            <a:spLocks noGrp="1"/>
          </p:cNvSpPr>
          <p:nvPr>
            <p:ph type="title"/>
          </p:nvPr>
        </p:nvSpPr>
        <p:spPr>
          <a:xfrm>
            <a:off x="2027239" y="508001"/>
            <a:ext cx="7005665" cy="481900"/>
          </a:xfrm>
        </p:spPr>
        <p:txBody>
          <a:bodyPr/>
          <a:lstStyle/>
          <a:p>
            <a:r>
              <a:rPr lang="en-GB" dirty="0"/>
              <a:t>Investment Developments and Trends</a:t>
            </a:r>
          </a:p>
        </p:txBody>
      </p:sp>
      <p:grpSp>
        <p:nvGrpSpPr>
          <p:cNvPr id="5" name="Group 4">
            <a:extLst>
              <a:ext uri="{FF2B5EF4-FFF2-40B4-BE49-F238E27FC236}">
                <a16:creationId xmlns:a16="http://schemas.microsoft.com/office/drawing/2014/main" id="{7A398F5E-C8D1-B16D-BA89-7D6BEEECD3DF}"/>
              </a:ext>
            </a:extLst>
          </p:cNvPr>
          <p:cNvGrpSpPr/>
          <p:nvPr/>
        </p:nvGrpSpPr>
        <p:grpSpPr>
          <a:xfrm>
            <a:off x="2027240" y="1628776"/>
            <a:ext cx="8135935" cy="1376551"/>
            <a:chOff x="503239" y="1628775"/>
            <a:chExt cx="8135935" cy="1376551"/>
          </a:xfrm>
        </p:grpSpPr>
        <p:sp>
          <p:nvSpPr>
            <p:cNvPr id="2" name="Rectangle 1">
              <a:extLst>
                <a:ext uri="{FF2B5EF4-FFF2-40B4-BE49-F238E27FC236}">
                  <a16:creationId xmlns:a16="http://schemas.microsoft.com/office/drawing/2014/main" id="{D56F917F-A11D-7A1C-E7BC-755EE3C55879}"/>
                </a:ext>
              </a:extLst>
            </p:cNvPr>
            <p:cNvSpPr/>
            <p:nvPr/>
          </p:nvSpPr>
          <p:spPr>
            <a:xfrm>
              <a:off x="1097547" y="2059579"/>
              <a:ext cx="7541627" cy="512934"/>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6">
              <a:extLst>
                <a:ext uri="{FF2B5EF4-FFF2-40B4-BE49-F238E27FC236}">
                  <a16:creationId xmlns:a16="http://schemas.microsoft.com/office/drawing/2014/main" id="{A3F390BB-8564-389B-9F45-1A53E94593BC}"/>
                </a:ext>
              </a:extLst>
            </p:cNvPr>
            <p:cNvSpPr>
              <a:spLocks noChangeArrowheads="1"/>
            </p:cNvSpPr>
            <p:nvPr/>
          </p:nvSpPr>
          <p:spPr bwMode="auto">
            <a:xfrm>
              <a:off x="538580" y="1664117"/>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8" name="Oval 7">
              <a:extLst>
                <a:ext uri="{FF2B5EF4-FFF2-40B4-BE49-F238E27FC236}">
                  <a16:creationId xmlns:a16="http://schemas.microsoft.com/office/drawing/2014/main" id="{80DC3A13-F3ED-EBF1-D3BF-A2AB3FB9526F}"/>
                </a:ext>
              </a:extLst>
            </p:cNvPr>
            <p:cNvSpPr>
              <a:spLocks noChangeArrowheads="1"/>
            </p:cNvSpPr>
            <p:nvPr/>
          </p:nvSpPr>
          <p:spPr bwMode="auto">
            <a:xfrm rot="16200000">
              <a:off x="503774" y="1628240"/>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34A2596A-969E-C21D-227A-3AD72C99FDF7}"/>
                </a:ext>
              </a:extLst>
            </p:cNvPr>
            <p:cNvSpPr>
              <a:spLocks/>
            </p:cNvSpPr>
            <p:nvPr/>
          </p:nvSpPr>
          <p:spPr bwMode="auto">
            <a:xfrm rot="16200000">
              <a:off x="736704" y="1793701"/>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Top Corners Rounded 22">
              <a:extLst>
                <a:ext uri="{FF2B5EF4-FFF2-40B4-BE49-F238E27FC236}">
                  <a16:creationId xmlns:a16="http://schemas.microsoft.com/office/drawing/2014/main" id="{9B147518-72A2-B101-87D2-EF0D84BC9970}"/>
                </a:ext>
              </a:extLst>
            </p:cNvPr>
            <p:cNvSpPr/>
            <p:nvPr/>
          </p:nvSpPr>
          <p:spPr>
            <a:xfrm rot="5400000">
              <a:off x="4685483" y="-1894113"/>
              <a:ext cx="365758" cy="7541625"/>
            </a:xfrm>
            <a:prstGeom prst="round2Same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Alternative Investment Executive Order &amp; DOL Response </a:t>
              </a:r>
            </a:p>
          </p:txBody>
        </p:sp>
        <p:sp>
          <p:nvSpPr>
            <p:cNvPr id="25" name="TextBox 24">
              <a:extLst>
                <a:ext uri="{FF2B5EF4-FFF2-40B4-BE49-F238E27FC236}">
                  <a16:creationId xmlns:a16="http://schemas.microsoft.com/office/drawing/2014/main" id="{907872CC-1FFD-6BE0-AF7A-ABB1E6AFCDE1}"/>
                </a:ext>
              </a:extLst>
            </p:cNvPr>
            <p:cNvSpPr txBox="1"/>
            <p:nvPr/>
          </p:nvSpPr>
          <p:spPr>
            <a:xfrm>
              <a:off x="1097548" y="2097385"/>
              <a:ext cx="7406371" cy="907941"/>
            </a:xfrm>
            <a:prstGeom prst="rect">
              <a:avLst/>
            </a:prstGeom>
            <a:noFill/>
          </p:spPr>
          <p:txBody>
            <a:bodyPr wrap="square">
              <a:spAutoFit/>
            </a:bodyPr>
            <a:lstStyle/>
            <a:p>
              <a:pPr>
                <a:spcAft>
                  <a:spcPts val="600"/>
                </a:spcAft>
              </a:pPr>
              <a:r>
                <a:rPr lang="en-US" sz="1200" dirty="0">
                  <a:solidFill>
                    <a:srgbClr val="444444"/>
                  </a:solidFill>
                  <a:latin typeface="Arial" panose="020B0604020202020204" pitchFamily="34" charset="0"/>
                </a:rPr>
                <a:t>President Trump issued an executive order directing the DOL and SEC to review its policies around alternative assets.</a:t>
              </a:r>
              <a:r>
                <a:rPr lang="en-US" sz="1200" dirty="0">
                  <a:solidFill>
                    <a:srgbClr val="FF0000"/>
                  </a:solidFill>
                </a:rPr>
                <a:t> </a:t>
              </a:r>
              <a:r>
                <a:rPr lang="en-US" sz="1200" dirty="0"/>
                <a:t>In March, the DOL issued proposed regulations outlining the steps that 401(k) plan managers should take to consider alternative assets as a component of investment line-ups. </a:t>
              </a:r>
              <a:endParaRPr lang="en-US" sz="1200" dirty="0">
                <a:cs typeface="Arial"/>
              </a:endParaRPr>
            </a:p>
            <a:p>
              <a:pPr>
                <a:spcAft>
                  <a:spcPts val="600"/>
                </a:spcAft>
              </a:pPr>
              <a:r>
                <a:rPr lang="en-US" sz="1200" dirty="0">
                  <a:solidFill>
                    <a:srgbClr val="444444"/>
                  </a:solidFill>
                  <a:latin typeface="Arial" panose="020B0604020202020204" pitchFamily="34" charset="0"/>
                </a:rPr>
                <a:t> </a:t>
              </a:r>
              <a:endParaRPr lang="en-US" sz="1200" dirty="0"/>
            </a:p>
          </p:txBody>
        </p:sp>
        <p:pic>
          <p:nvPicPr>
            <p:cNvPr id="53" name="Graphic 52">
              <a:extLst>
                <a:ext uri="{FF2B5EF4-FFF2-40B4-BE49-F238E27FC236}">
                  <a16:creationId xmlns:a16="http://schemas.microsoft.com/office/drawing/2014/main" id="{60F70B9E-23CD-3996-4A76-A07FDC478E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8962" y="1779086"/>
              <a:ext cx="163331" cy="194156"/>
            </a:xfrm>
            <a:prstGeom prst="rect">
              <a:avLst/>
            </a:prstGeom>
          </p:spPr>
        </p:pic>
      </p:grpSp>
      <p:grpSp>
        <p:nvGrpSpPr>
          <p:cNvPr id="4" name="Group 3">
            <a:extLst>
              <a:ext uri="{FF2B5EF4-FFF2-40B4-BE49-F238E27FC236}">
                <a16:creationId xmlns:a16="http://schemas.microsoft.com/office/drawing/2014/main" id="{9BEFCF32-A5E3-930F-A02A-874F00D85127}"/>
              </a:ext>
            </a:extLst>
          </p:cNvPr>
          <p:cNvGrpSpPr/>
          <p:nvPr/>
        </p:nvGrpSpPr>
        <p:grpSpPr>
          <a:xfrm>
            <a:off x="2027240" y="2635479"/>
            <a:ext cx="8135935" cy="781383"/>
            <a:chOff x="503239" y="2681261"/>
            <a:chExt cx="8135935" cy="781383"/>
          </a:xfrm>
        </p:grpSpPr>
        <p:sp>
          <p:nvSpPr>
            <p:cNvPr id="7" name="Rectangle 6">
              <a:extLst>
                <a:ext uri="{FF2B5EF4-FFF2-40B4-BE49-F238E27FC236}">
                  <a16:creationId xmlns:a16="http://schemas.microsoft.com/office/drawing/2014/main" id="{3C01C5B2-4240-5021-EAB8-4204DE68ADD4}"/>
                </a:ext>
              </a:extLst>
            </p:cNvPr>
            <p:cNvSpPr/>
            <p:nvPr/>
          </p:nvSpPr>
          <p:spPr>
            <a:xfrm>
              <a:off x="1091945" y="2982522"/>
              <a:ext cx="7541627" cy="480122"/>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6">
              <a:extLst>
                <a:ext uri="{FF2B5EF4-FFF2-40B4-BE49-F238E27FC236}">
                  <a16:creationId xmlns:a16="http://schemas.microsoft.com/office/drawing/2014/main" id="{D6D3091C-144A-A272-0063-109C68D8D249}"/>
                </a:ext>
              </a:extLst>
            </p:cNvPr>
            <p:cNvSpPr>
              <a:spLocks noChangeArrowheads="1"/>
            </p:cNvSpPr>
            <p:nvPr/>
          </p:nvSpPr>
          <p:spPr bwMode="auto">
            <a:xfrm>
              <a:off x="538580" y="2716603"/>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8" name="Oval 7">
              <a:extLst>
                <a:ext uri="{FF2B5EF4-FFF2-40B4-BE49-F238E27FC236}">
                  <a16:creationId xmlns:a16="http://schemas.microsoft.com/office/drawing/2014/main" id="{32181E6C-944D-C972-96B6-D1816BB46F22}"/>
                </a:ext>
              </a:extLst>
            </p:cNvPr>
            <p:cNvSpPr>
              <a:spLocks noChangeArrowheads="1"/>
            </p:cNvSpPr>
            <p:nvPr/>
          </p:nvSpPr>
          <p:spPr bwMode="auto">
            <a:xfrm rot="16200000">
              <a:off x="503774" y="2680726"/>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8">
              <a:extLst>
                <a:ext uri="{FF2B5EF4-FFF2-40B4-BE49-F238E27FC236}">
                  <a16:creationId xmlns:a16="http://schemas.microsoft.com/office/drawing/2014/main" id="{3C0DE961-67B7-21D6-CFCE-41BDB9E0874C}"/>
                </a:ext>
              </a:extLst>
            </p:cNvPr>
            <p:cNvSpPr>
              <a:spLocks/>
            </p:cNvSpPr>
            <p:nvPr/>
          </p:nvSpPr>
          <p:spPr bwMode="auto">
            <a:xfrm rot="16200000">
              <a:off x="736704" y="2846187"/>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Rectangle: Top Corners Rounded 29">
              <a:extLst>
                <a:ext uri="{FF2B5EF4-FFF2-40B4-BE49-F238E27FC236}">
                  <a16:creationId xmlns:a16="http://schemas.microsoft.com/office/drawing/2014/main" id="{C1AF3817-626A-193E-11CA-53C02CD8DD68}"/>
                </a:ext>
              </a:extLst>
            </p:cNvPr>
            <p:cNvSpPr/>
            <p:nvPr/>
          </p:nvSpPr>
          <p:spPr>
            <a:xfrm rot="5400000">
              <a:off x="4685483" y="-841628"/>
              <a:ext cx="365758" cy="7541625"/>
            </a:xfrm>
            <a:prstGeom prst="round2Same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DOL Relaxes Oversight of Cryptocurrency Investments in Retirement Plans</a:t>
              </a:r>
            </a:p>
          </p:txBody>
        </p:sp>
        <p:sp>
          <p:nvSpPr>
            <p:cNvPr id="31" name="TextBox 30">
              <a:extLst>
                <a:ext uri="{FF2B5EF4-FFF2-40B4-BE49-F238E27FC236}">
                  <a16:creationId xmlns:a16="http://schemas.microsoft.com/office/drawing/2014/main" id="{B9E736F7-AE3A-774D-777D-34110BAF599F}"/>
                </a:ext>
              </a:extLst>
            </p:cNvPr>
            <p:cNvSpPr txBox="1"/>
            <p:nvPr/>
          </p:nvSpPr>
          <p:spPr>
            <a:xfrm>
              <a:off x="1097548" y="3149870"/>
              <a:ext cx="7406371" cy="276999"/>
            </a:xfrm>
            <a:prstGeom prst="rect">
              <a:avLst/>
            </a:prstGeom>
            <a:noFill/>
          </p:spPr>
          <p:txBody>
            <a:bodyPr wrap="square">
              <a:spAutoFit/>
            </a:bodyPr>
            <a:lstStyle/>
            <a:p>
              <a:pPr>
                <a:spcAft>
                  <a:spcPts val="600"/>
                </a:spcAft>
              </a:pPr>
              <a:r>
                <a:rPr lang="en-US" sz="1200" dirty="0">
                  <a:solidFill>
                    <a:srgbClr val="444444"/>
                  </a:solidFill>
                  <a:latin typeface="Arial" panose="020B0604020202020204" pitchFamily="34" charset="0"/>
                </a:rPr>
                <a:t>New guidance adopts a neutral stance on digital assets; fiduciary concerns still exist.</a:t>
              </a:r>
            </a:p>
          </p:txBody>
        </p:sp>
        <p:pic>
          <p:nvPicPr>
            <p:cNvPr id="58" name="Graphic 57">
              <a:extLst>
                <a:ext uri="{FF2B5EF4-FFF2-40B4-BE49-F238E27FC236}">
                  <a16:creationId xmlns:a16="http://schemas.microsoft.com/office/drawing/2014/main" id="{63FB88B7-177A-82D2-4CBC-6422775AAB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8962" y="2831572"/>
              <a:ext cx="163331" cy="194156"/>
            </a:xfrm>
            <a:prstGeom prst="rect">
              <a:avLst/>
            </a:prstGeom>
          </p:spPr>
        </p:pic>
      </p:grpSp>
      <p:sp>
        <p:nvSpPr>
          <p:cNvPr id="3" name="Footer Placeholder 2">
            <a:extLst>
              <a:ext uri="{FF2B5EF4-FFF2-40B4-BE49-F238E27FC236}">
                <a16:creationId xmlns:a16="http://schemas.microsoft.com/office/drawing/2014/main" id="{48B88067-6E54-47DF-AA4C-A9F472418B57}"/>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EDB9AB4B-C214-BF70-C520-F1BD63BB45D4}"/>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32</a:t>
            </a:fld>
            <a:endParaRPr lang="en-GB" dirty="0">
              <a:solidFill>
                <a:schemeClr val="bg1"/>
              </a:solidFill>
            </a:endParaRPr>
          </a:p>
        </p:txBody>
      </p:sp>
      <p:sp>
        <p:nvSpPr>
          <p:cNvPr id="8" name="Footer Placeholder 3">
            <a:extLst>
              <a:ext uri="{FF2B5EF4-FFF2-40B4-BE49-F238E27FC236}">
                <a16:creationId xmlns:a16="http://schemas.microsoft.com/office/drawing/2014/main" id="{7F45CA3F-277F-956D-2E53-085DE2204544}"/>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76572C44-DC99-C292-EBE4-77779F19E8F6}"/>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32</a:t>
            </a:fld>
            <a:endParaRPr lang="en-US" dirty="0"/>
          </a:p>
        </p:txBody>
      </p:sp>
      <p:grpSp>
        <p:nvGrpSpPr>
          <p:cNvPr id="10" name="Group 9">
            <a:extLst>
              <a:ext uri="{FF2B5EF4-FFF2-40B4-BE49-F238E27FC236}">
                <a16:creationId xmlns:a16="http://schemas.microsoft.com/office/drawing/2014/main" id="{9539B699-B71E-3062-7D6F-CE29EA4323CA}"/>
              </a:ext>
            </a:extLst>
          </p:cNvPr>
          <p:cNvGrpSpPr/>
          <p:nvPr/>
        </p:nvGrpSpPr>
        <p:grpSpPr>
          <a:xfrm>
            <a:off x="2027240" y="3479827"/>
            <a:ext cx="8135935" cy="948395"/>
            <a:chOff x="503239" y="2681261"/>
            <a:chExt cx="8135935" cy="948395"/>
          </a:xfrm>
        </p:grpSpPr>
        <p:sp>
          <p:nvSpPr>
            <p:cNvPr id="11" name="Rectangle 10">
              <a:extLst>
                <a:ext uri="{FF2B5EF4-FFF2-40B4-BE49-F238E27FC236}">
                  <a16:creationId xmlns:a16="http://schemas.microsoft.com/office/drawing/2014/main" id="{A572F6ED-1DFB-713D-5107-2CECC5A0FE47}"/>
                </a:ext>
              </a:extLst>
            </p:cNvPr>
            <p:cNvSpPr/>
            <p:nvPr/>
          </p:nvSpPr>
          <p:spPr>
            <a:xfrm>
              <a:off x="1091945" y="2982521"/>
              <a:ext cx="7541627" cy="647135"/>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6">
              <a:extLst>
                <a:ext uri="{FF2B5EF4-FFF2-40B4-BE49-F238E27FC236}">
                  <a16:creationId xmlns:a16="http://schemas.microsoft.com/office/drawing/2014/main" id="{C7263876-2932-3152-18A8-0BF1F4347DA5}"/>
                </a:ext>
              </a:extLst>
            </p:cNvPr>
            <p:cNvSpPr>
              <a:spLocks noChangeArrowheads="1"/>
            </p:cNvSpPr>
            <p:nvPr/>
          </p:nvSpPr>
          <p:spPr bwMode="auto">
            <a:xfrm>
              <a:off x="538580" y="2716603"/>
              <a:ext cx="424094" cy="424094"/>
            </a:xfrm>
            <a:prstGeom prst="ellipse">
              <a:avLst/>
            </a:prstGeom>
            <a:solidFill>
              <a:schemeClr val="accent6"/>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5" name="Oval 7">
              <a:extLst>
                <a:ext uri="{FF2B5EF4-FFF2-40B4-BE49-F238E27FC236}">
                  <a16:creationId xmlns:a16="http://schemas.microsoft.com/office/drawing/2014/main" id="{0C219807-5C3B-2B74-8C15-F0AC507EE486}"/>
                </a:ext>
              </a:extLst>
            </p:cNvPr>
            <p:cNvSpPr>
              <a:spLocks noChangeArrowheads="1"/>
            </p:cNvSpPr>
            <p:nvPr/>
          </p:nvSpPr>
          <p:spPr bwMode="auto">
            <a:xfrm rot="16200000">
              <a:off x="503774" y="2680726"/>
              <a:ext cx="495848" cy="496918"/>
            </a:xfrm>
            <a:prstGeom prst="ellipse">
              <a:avLst/>
            </a:prstGeom>
            <a:noFill/>
            <a:ln w="6350" cap="flat">
              <a:solidFill>
                <a:schemeClr val="accent6"/>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E714DFA4-5870-41AC-F6B7-2366BB832503}"/>
                </a:ext>
              </a:extLst>
            </p:cNvPr>
            <p:cNvSpPr>
              <a:spLocks/>
            </p:cNvSpPr>
            <p:nvPr/>
          </p:nvSpPr>
          <p:spPr bwMode="auto">
            <a:xfrm rot="16200000">
              <a:off x="736704" y="2846187"/>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Top Corners Rounded 19">
              <a:extLst>
                <a:ext uri="{FF2B5EF4-FFF2-40B4-BE49-F238E27FC236}">
                  <a16:creationId xmlns:a16="http://schemas.microsoft.com/office/drawing/2014/main" id="{50259F8A-38D7-F38E-97C5-19E16D06F3AE}"/>
                </a:ext>
              </a:extLst>
            </p:cNvPr>
            <p:cNvSpPr/>
            <p:nvPr/>
          </p:nvSpPr>
          <p:spPr>
            <a:xfrm rot="5400000">
              <a:off x="4685483" y="-841628"/>
              <a:ext cx="365758" cy="7541625"/>
            </a:xfrm>
            <a:prstGeom prst="round2Same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DOL Approves Use of Guaranteed Income Product in QDIA </a:t>
              </a:r>
            </a:p>
          </p:txBody>
        </p:sp>
        <p:sp>
          <p:nvSpPr>
            <p:cNvPr id="21" name="TextBox 20">
              <a:extLst>
                <a:ext uri="{FF2B5EF4-FFF2-40B4-BE49-F238E27FC236}">
                  <a16:creationId xmlns:a16="http://schemas.microsoft.com/office/drawing/2014/main" id="{3568570A-9BE3-BA2B-B5C6-323D85002055}"/>
                </a:ext>
              </a:extLst>
            </p:cNvPr>
            <p:cNvSpPr txBox="1"/>
            <p:nvPr/>
          </p:nvSpPr>
          <p:spPr>
            <a:xfrm>
              <a:off x="1097548" y="3149870"/>
              <a:ext cx="7406371" cy="461665"/>
            </a:xfrm>
            <a:prstGeom prst="rect">
              <a:avLst/>
            </a:prstGeom>
            <a:noFill/>
          </p:spPr>
          <p:txBody>
            <a:bodyPr wrap="square">
              <a:spAutoFit/>
            </a:bodyPr>
            <a:lstStyle/>
            <a:p>
              <a:pPr>
                <a:spcAft>
                  <a:spcPts val="600"/>
                </a:spcAft>
              </a:pPr>
              <a:r>
                <a:rPr lang="en-US" sz="1200" dirty="0">
                  <a:solidFill>
                    <a:srgbClr val="444444"/>
                  </a:solidFill>
                  <a:latin typeface="Arial" panose="020B0604020202020204" pitchFamily="34" charset="0"/>
                </a:rPr>
                <a:t>The DOL concluded that the use of a guaranteed lifetime benefit met the necessary requirements </a:t>
              </a:r>
              <a:br>
                <a:rPr lang="en-US" sz="1200" dirty="0">
                  <a:solidFill>
                    <a:srgbClr val="444444"/>
                  </a:solidFill>
                  <a:latin typeface="Arial" panose="020B0604020202020204" pitchFamily="34" charset="0"/>
                </a:rPr>
              </a:br>
              <a:r>
                <a:rPr lang="en-US" sz="1200" dirty="0">
                  <a:solidFill>
                    <a:srgbClr val="444444"/>
                  </a:solidFill>
                  <a:latin typeface="Arial" panose="020B0604020202020204" pitchFamily="34" charset="0"/>
                </a:rPr>
                <a:t>to be a QDIA. </a:t>
              </a:r>
            </a:p>
          </p:txBody>
        </p:sp>
        <p:pic>
          <p:nvPicPr>
            <p:cNvPr id="22" name="Graphic 21">
              <a:extLst>
                <a:ext uri="{FF2B5EF4-FFF2-40B4-BE49-F238E27FC236}">
                  <a16:creationId xmlns:a16="http://schemas.microsoft.com/office/drawing/2014/main" id="{FDE41E53-9F2E-2A07-E96D-8F599C06076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8962" y="2831572"/>
              <a:ext cx="163331" cy="194156"/>
            </a:xfrm>
            <a:prstGeom prst="rect">
              <a:avLst/>
            </a:prstGeom>
          </p:spPr>
        </p:pic>
      </p:grpSp>
      <p:grpSp>
        <p:nvGrpSpPr>
          <p:cNvPr id="24" name="Group 23">
            <a:extLst>
              <a:ext uri="{FF2B5EF4-FFF2-40B4-BE49-F238E27FC236}">
                <a16:creationId xmlns:a16="http://schemas.microsoft.com/office/drawing/2014/main" id="{D7F7C399-7FE3-F7F3-64D4-72379EA70858}"/>
              </a:ext>
            </a:extLst>
          </p:cNvPr>
          <p:cNvGrpSpPr/>
          <p:nvPr/>
        </p:nvGrpSpPr>
        <p:grpSpPr>
          <a:xfrm>
            <a:off x="2027240" y="4491187"/>
            <a:ext cx="8135935" cy="786225"/>
            <a:chOff x="503239" y="2681261"/>
            <a:chExt cx="8135935" cy="786225"/>
          </a:xfrm>
        </p:grpSpPr>
        <p:sp>
          <p:nvSpPr>
            <p:cNvPr id="26" name="Rectangle 25">
              <a:extLst>
                <a:ext uri="{FF2B5EF4-FFF2-40B4-BE49-F238E27FC236}">
                  <a16:creationId xmlns:a16="http://schemas.microsoft.com/office/drawing/2014/main" id="{6D768094-CCC5-C0D3-2960-E913E1D60CE1}"/>
                </a:ext>
              </a:extLst>
            </p:cNvPr>
            <p:cNvSpPr/>
            <p:nvPr/>
          </p:nvSpPr>
          <p:spPr>
            <a:xfrm>
              <a:off x="1091945" y="2982522"/>
              <a:ext cx="7541627" cy="484964"/>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6">
              <a:extLst>
                <a:ext uri="{FF2B5EF4-FFF2-40B4-BE49-F238E27FC236}">
                  <a16:creationId xmlns:a16="http://schemas.microsoft.com/office/drawing/2014/main" id="{2708A6F1-DEBA-A786-CBD7-1B0E77E65E1F}"/>
                </a:ext>
              </a:extLst>
            </p:cNvPr>
            <p:cNvSpPr>
              <a:spLocks noChangeArrowheads="1"/>
            </p:cNvSpPr>
            <p:nvPr/>
          </p:nvSpPr>
          <p:spPr bwMode="auto">
            <a:xfrm>
              <a:off x="538580" y="2716603"/>
              <a:ext cx="424094" cy="424094"/>
            </a:xfrm>
            <a:prstGeom prst="ellipse">
              <a:avLst/>
            </a:prstGeom>
            <a:solidFill>
              <a:schemeClr val="accent5"/>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3" name="Oval 7">
              <a:extLst>
                <a:ext uri="{FF2B5EF4-FFF2-40B4-BE49-F238E27FC236}">
                  <a16:creationId xmlns:a16="http://schemas.microsoft.com/office/drawing/2014/main" id="{40601D26-6515-E65E-5BDC-4D57182B163F}"/>
                </a:ext>
              </a:extLst>
            </p:cNvPr>
            <p:cNvSpPr>
              <a:spLocks noChangeArrowheads="1"/>
            </p:cNvSpPr>
            <p:nvPr/>
          </p:nvSpPr>
          <p:spPr bwMode="auto">
            <a:xfrm rot="16200000">
              <a:off x="503774" y="2680726"/>
              <a:ext cx="495848" cy="496918"/>
            </a:xfrm>
            <a:prstGeom prst="ellipse">
              <a:avLst/>
            </a:prstGeom>
            <a:noFill/>
            <a:ln w="6350" cap="flat">
              <a:solidFill>
                <a:schemeClr val="accent5"/>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8">
              <a:extLst>
                <a:ext uri="{FF2B5EF4-FFF2-40B4-BE49-F238E27FC236}">
                  <a16:creationId xmlns:a16="http://schemas.microsoft.com/office/drawing/2014/main" id="{3AA0BD68-42A3-DF22-2215-D0E62412E653}"/>
                </a:ext>
              </a:extLst>
            </p:cNvPr>
            <p:cNvSpPr>
              <a:spLocks/>
            </p:cNvSpPr>
            <p:nvPr/>
          </p:nvSpPr>
          <p:spPr bwMode="auto">
            <a:xfrm rot="16200000">
              <a:off x="736704" y="2846187"/>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Rectangle: Top Corners Rounded 34">
              <a:extLst>
                <a:ext uri="{FF2B5EF4-FFF2-40B4-BE49-F238E27FC236}">
                  <a16:creationId xmlns:a16="http://schemas.microsoft.com/office/drawing/2014/main" id="{0DDBC18A-D9CF-E87B-F952-0C3F689A7ED6}"/>
                </a:ext>
              </a:extLst>
            </p:cNvPr>
            <p:cNvSpPr/>
            <p:nvPr/>
          </p:nvSpPr>
          <p:spPr>
            <a:xfrm rot="5400000">
              <a:off x="4685483" y="-841628"/>
              <a:ext cx="365758" cy="7541625"/>
            </a:xfrm>
            <a:prstGeom prst="round2Same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Trump Issues Executive Order Regarding Proxy Advisors</a:t>
              </a:r>
            </a:p>
          </p:txBody>
        </p:sp>
        <p:sp>
          <p:nvSpPr>
            <p:cNvPr id="36" name="TextBox 35">
              <a:extLst>
                <a:ext uri="{FF2B5EF4-FFF2-40B4-BE49-F238E27FC236}">
                  <a16:creationId xmlns:a16="http://schemas.microsoft.com/office/drawing/2014/main" id="{368FDAB0-D249-1081-CDDA-1D133C465D07}"/>
                </a:ext>
              </a:extLst>
            </p:cNvPr>
            <p:cNvSpPr txBox="1"/>
            <p:nvPr/>
          </p:nvSpPr>
          <p:spPr>
            <a:xfrm>
              <a:off x="1097548" y="3149870"/>
              <a:ext cx="7406371" cy="276999"/>
            </a:xfrm>
            <a:prstGeom prst="rect">
              <a:avLst/>
            </a:prstGeom>
            <a:noFill/>
          </p:spPr>
          <p:txBody>
            <a:bodyPr wrap="square">
              <a:spAutoFit/>
            </a:bodyPr>
            <a:lstStyle/>
            <a:p>
              <a:pPr>
                <a:spcAft>
                  <a:spcPts val="600"/>
                </a:spcAft>
              </a:pPr>
              <a:r>
                <a:rPr lang="en-US" sz="1200" dirty="0">
                  <a:solidFill>
                    <a:srgbClr val="444444"/>
                  </a:solidFill>
                  <a:latin typeface="Arial" panose="020B0604020202020204" pitchFamily="34" charset="0"/>
                </a:rPr>
                <a:t>The Executive Order seeks to increase oversight over the proxy advisor industry.</a:t>
              </a:r>
            </a:p>
          </p:txBody>
        </p:sp>
        <p:pic>
          <p:nvPicPr>
            <p:cNvPr id="37" name="Graphic 36">
              <a:extLst>
                <a:ext uri="{FF2B5EF4-FFF2-40B4-BE49-F238E27FC236}">
                  <a16:creationId xmlns:a16="http://schemas.microsoft.com/office/drawing/2014/main" id="{C92E2065-270A-49BE-FC41-FD4B0B6C1D0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8962" y="2831572"/>
              <a:ext cx="163331" cy="194156"/>
            </a:xfrm>
            <a:prstGeom prst="rect">
              <a:avLst/>
            </a:prstGeom>
          </p:spPr>
        </p:pic>
      </p:grpSp>
      <p:grpSp>
        <p:nvGrpSpPr>
          <p:cNvPr id="38" name="Group 37">
            <a:extLst>
              <a:ext uri="{FF2B5EF4-FFF2-40B4-BE49-F238E27FC236}">
                <a16:creationId xmlns:a16="http://schemas.microsoft.com/office/drawing/2014/main" id="{6FD47DE5-4EBD-0C4B-78A0-DCC843312038}"/>
              </a:ext>
            </a:extLst>
          </p:cNvPr>
          <p:cNvGrpSpPr/>
          <p:nvPr/>
        </p:nvGrpSpPr>
        <p:grpSpPr>
          <a:xfrm>
            <a:off x="2027240" y="5340376"/>
            <a:ext cx="8135935" cy="786105"/>
            <a:chOff x="503239" y="2681261"/>
            <a:chExt cx="8135935" cy="786105"/>
          </a:xfrm>
        </p:grpSpPr>
        <p:sp>
          <p:nvSpPr>
            <p:cNvPr id="39" name="Rectangle 38">
              <a:extLst>
                <a:ext uri="{FF2B5EF4-FFF2-40B4-BE49-F238E27FC236}">
                  <a16:creationId xmlns:a16="http://schemas.microsoft.com/office/drawing/2014/main" id="{F93BCE30-A449-8155-32CF-FDC2047B43C8}"/>
                </a:ext>
              </a:extLst>
            </p:cNvPr>
            <p:cNvSpPr/>
            <p:nvPr/>
          </p:nvSpPr>
          <p:spPr>
            <a:xfrm>
              <a:off x="1091945" y="2982522"/>
              <a:ext cx="7541627" cy="484844"/>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6">
              <a:extLst>
                <a:ext uri="{FF2B5EF4-FFF2-40B4-BE49-F238E27FC236}">
                  <a16:creationId xmlns:a16="http://schemas.microsoft.com/office/drawing/2014/main" id="{7BB9364B-6BEE-DD2E-D732-C7EEEFBA2737}"/>
                </a:ext>
              </a:extLst>
            </p:cNvPr>
            <p:cNvSpPr>
              <a:spLocks noChangeArrowheads="1"/>
            </p:cNvSpPr>
            <p:nvPr/>
          </p:nvSpPr>
          <p:spPr bwMode="auto">
            <a:xfrm>
              <a:off x="538580" y="2716603"/>
              <a:ext cx="424094" cy="424094"/>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41" name="Oval 7">
              <a:extLst>
                <a:ext uri="{FF2B5EF4-FFF2-40B4-BE49-F238E27FC236}">
                  <a16:creationId xmlns:a16="http://schemas.microsoft.com/office/drawing/2014/main" id="{3FF1A44F-86F6-2B48-7749-D0497F2C941D}"/>
                </a:ext>
              </a:extLst>
            </p:cNvPr>
            <p:cNvSpPr>
              <a:spLocks noChangeArrowheads="1"/>
            </p:cNvSpPr>
            <p:nvPr/>
          </p:nvSpPr>
          <p:spPr bwMode="auto">
            <a:xfrm rot="16200000">
              <a:off x="503774" y="2680726"/>
              <a:ext cx="495848" cy="496918"/>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8">
              <a:extLst>
                <a:ext uri="{FF2B5EF4-FFF2-40B4-BE49-F238E27FC236}">
                  <a16:creationId xmlns:a16="http://schemas.microsoft.com/office/drawing/2014/main" id="{7FC93249-AA0F-CDE4-975D-56E4C0DF87AE}"/>
                </a:ext>
              </a:extLst>
            </p:cNvPr>
            <p:cNvSpPr>
              <a:spLocks/>
            </p:cNvSpPr>
            <p:nvPr/>
          </p:nvSpPr>
          <p:spPr bwMode="auto">
            <a:xfrm rot="16200000">
              <a:off x="736704" y="2846187"/>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Rectangle: Top Corners Rounded 42">
              <a:extLst>
                <a:ext uri="{FF2B5EF4-FFF2-40B4-BE49-F238E27FC236}">
                  <a16:creationId xmlns:a16="http://schemas.microsoft.com/office/drawing/2014/main" id="{443F0C22-91F2-6E11-D28B-B29F7C16B48F}"/>
                </a:ext>
              </a:extLst>
            </p:cNvPr>
            <p:cNvSpPr/>
            <p:nvPr/>
          </p:nvSpPr>
          <p:spPr>
            <a:xfrm rot="5400000">
              <a:off x="4685483" y="-841628"/>
              <a:ext cx="365758" cy="7541625"/>
            </a:xfrm>
            <a:prstGeom prst="round2Same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Proxy Voting Considerations</a:t>
              </a:r>
            </a:p>
          </p:txBody>
        </p:sp>
        <p:sp>
          <p:nvSpPr>
            <p:cNvPr id="44" name="TextBox 43">
              <a:extLst>
                <a:ext uri="{FF2B5EF4-FFF2-40B4-BE49-F238E27FC236}">
                  <a16:creationId xmlns:a16="http://schemas.microsoft.com/office/drawing/2014/main" id="{CBAA2ED9-CE9E-B8FF-F3BF-D25310D18AAF}"/>
                </a:ext>
              </a:extLst>
            </p:cNvPr>
            <p:cNvSpPr txBox="1"/>
            <p:nvPr/>
          </p:nvSpPr>
          <p:spPr>
            <a:xfrm>
              <a:off x="1097548" y="3149870"/>
              <a:ext cx="7406371" cy="276999"/>
            </a:xfrm>
            <a:prstGeom prst="rect">
              <a:avLst/>
            </a:prstGeom>
            <a:noFill/>
          </p:spPr>
          <p:txBody>
            <a:bodyPr wrap="square">
              <a:spAutoFit/>
            </a:bodyPr>
            <a:lstStyle/>
            <a:p>
              <a:pPr>
                <a:spcAft>
                  <a:spcPts val="600"/>
                </a:spcAft>
              </a:pPr>
              <a:r>
                <a:rPr lang="en-US" sz="1200" dirty="0">
                  <a:solidFill>
                    <a:srgbClr val="444444"/>
                  </a:solidFill>
                  <a:latin typeface="Arial" panose="020B0604020202020204" pitchFamily="34" charset="0"/>
                </a:rPr>
                <a:t>Despite uncertainty with the DOL’s Retirement Security Rule, some considerations for proxy voting.</a:t>
              </a:r>
            </a:p>
          </p:txBody>
        </p:sp>
        <p:pic>
          <p:nvPicPr>
            <p:cNvPr id="45" name="Graphic 44">
              <a:extLst>
                <a:ext uri="{FF2B5EF4-FFF2-40B4-BE49-F238E27FC236}">
                  <a16:creationId xmlns:a16="http://schemas.microsoft.com/office/drawing/2014/main" id="{98F2B58A-1B1B-BE84-1892-EC90FCED2B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8962" y="2831572"/>
              <a:ext cx="163331" cy="194156"/>
            </a:xfrm>
            <a:prstGeom prst="rect">
              <a:avLst/>
            </a:prstGeom>
          </p:spPr>
        </p:pic>
      </p:grpSp>
    </p:spTree>
    <p:extLst>
      <p:ext uri="{BB962C8B-B14F-4D97-AF65-F5344CB8AC3E}">
        <p14:creationId xmlns:p14="http://schemas.microsoft.com/office/powerpoint/2010/main" val="784993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5C82C-EDB0-8C66-1AFB-B68DB047A9B0}"/>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A0994D72-F153-1F06-12FC-786E351EDC7C}"/>
              </a:ext>
            </a:extLst>
          </p:cNvPr>
          <p:cNvSpPr>
            <a:spLocks noGrp="1"/>
          </p:cNvSpPr>
          <p:nvPr>
            <p:ph type="body" sz="quarter" idx="15"/>
          </p:nvPr>
        </p:nvSpPr>
        <p:spPr>
          <a:xfrm>
            <a:off x="2251219" y="967130"/>
            <a:ext cx="7460291" cy="540000"/>
          </a:xfrm>
        </p:spPr>
        <p:txBody>
          <a:bodyPr/>
          <a:lstStyle/>
          <a:p>
            <a:r>
              <a:rPr lang="en-US" dirty="0"/>
              <a:t>In August 2025, President Trump issued an executive order to expand the opportunity </a:t>
            </a:r>
            <a:br>
              <a:rPr lang="en-US" dirty="0"/>
            </a:br>
            <a:r>
              <a:rPr lang="en-US" dirty="0"/>
              <a:t>to invest in private investments, such as private equity, in defined contribution plans. </a:t>
            </a:r>
          </a:p>
        </p:txBody>
      </p:sp>
      <p:sp>
        <p:nvSpPr>
          <p:cNvPr id="6" name="Title 5">
            <a:extLst>
              <a:ext uri="{FF2B5EF4-FFF2-40B4-BE49-F238E27FC236}">
                <a16:creationId xmlns:a16="http://schemas.microsoft.com/office/drawing/2014/main" id="{50838C53-D3DC-CFEF-A76C-9D50111D79C1}"/>
              </a:ext>
            </a:extLst>
          </p:cNvPr>
          <p:cNvSpPr>
            <a:spLocks noGrp="1"/>
          </p:cNvSpPr>
          <p:nvPr>
            <p:ph type="title"/>
          </p:nvPr>
        </p:nvSpPr>
        <p:spPr>
          <a:xfrm>
            <a:off x="2027239" y="508001"/>
            <a:ext cx="7005665" cy="481900"/>
          </a:xfrm>
        </p:spPr>
        <p:txBody>
          <a:bodyPr/>
          <a:lstStyle/>
          <a:p>
            <a:r>
              <a:rPr lang="en-GB" dirty="0"/>
              <a:t>Alternative Investment Executive Order</a:t>
            </a:r>
          </a:p>
        </p:txBody>
      </p:sp>
      <p:sp>
        <p:nvSpPr>
          <p:cNvPr id="3" name="Footer Placeholder 2">
            <a:extLst>
              <a:ext uri="{FF2B5EF4-FFF2-40B4-BE49-F238E27FC236}">
                <a16:creationId xmlns:a16="http://schemas.microsoft.com/office/drawing/2014/main" id="{DC012963-3FEE-CE78-BD57-63A6075FF5FF}"/>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83DF274F-65FE-90BC-3270-9141B43BFB94}"/>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33</a:t>
            </a:fld>
            <a:endParaRPr lang="en-GB" dirty="0">
              <a:solidFill>
                <a:schemeClr val="bg1"/>
              </a:solidFill>
            </a:endParaRPr>
          </a:p>
        </p:txBody>
      </p:sp>
      <p:sp>
        <p:nvSpPr>
          <p:cNvPr id="8" name="Footer Placeholder 3">
            <a:extLst>
              <a:ext uri="{FF2B5EF4-FFF2-40B4-BE49-F238E27FC236}">
                <a16:creationId xmlns:a16="http://schemas.microsoft.com/office/drawing/2014/main" id="{F4D783B1-3C60-362F-D467-4AEAC9C2C7C9}"/>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919E651B-2668-0C90-F8A4-CB90E8C2D1C1}"/>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33</a:t>
            </a:fld>
            <a:endParaRPr lang="en-US" dirty="0"/>
          </a:p>
        </p:txBody>
      </p:sp>
      <p:sp>
        <p:nvSpPr>
          <p:cNvPr id="46" name="Rectangle 45">
            <a:extLst>
              <a:ext uri="{FF2B5EF4-FFF2-40B4-BE49-F238E27FC236}">
                <a16:creationId xmlns:a16="http://schemas.microsoft.com/office/drawing/2014/main" id="{4C749C6A-EE9B-7156-106B-6173D15C25BA}"/>
              </a:ext>
            </a:extLst>
          </p:cNvPr>
          <p:cNvSpPr/>
          <p:nvPr/>
        </p:nvSpPr>
        <p:spPr>
          <a:xfrm>
            <a:off x="2027238" y="1628775"/>
            <a:ext cx="5147064" cy="4547738"/>
          </a:xfrm>
          <a:prstGeom prst="rect">
            <a:avLst/>
          </a:prstGeom>
          <a:solidFill>
            <a:schemeClr val="accent1">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91440" rtlCol="0" anchor="t"/>
          <a:lstStyle/>
          <a:p>
            <a:pPr marL="182880" indent="-182880">
              <a:spcAft>
                <a:spcPts val="800"/>
              </a:spcAft>
              <a:buFont typeface="Arial" panose="020B0604020202020204" pitchFamily="34" charset="0"/>
              <a:buChar char="•"/>
            </a:pPr>
            <a:r>
              <a:rPr lang="en-US" sz="1400" dirty="0">
                <a:solidFill>
                  <a:schemeClr val="tx1"/>
                </a:solidFill>
              </a:rPr>
              <a:t>The </a:t>
            </a:r>
            <a:r>
              <a:rPr lang="en-US" sz="1400" b="1" dirty="0">
                <a:solidFill>
                  <a:schemeClr val="accent1"/>
                </a:solidFill>
              </a:rPr>
              <a:t>order directs the DOL and the SEC to provide guidelines</a:t>
            </a:r>
            <a:r>
              <a:rPr lang="en-US" sz="1400" dirty="0">
                <a:solidFill>
                  <a:schemeClr val="tx1"/>
                </a:solidFill>
              </a:rPr>
              <a:t> to employers and plan administrators around defined contribution plans investing in private investments.   </a:t>
            </a:r>
          </a:p>
          <a:p>
            <a:pPr marL="182880" indent="-182880">
              <a:spcAft>
                <a:spcPts val="800"/>
              </a:spcAft>
              <a:buFont typeface="Arial" panose="020B0604020202020204" pitchFamily="34" charset="0"/>
              <a:buChar char="•"/>
            </a:pPr>
            <a:r>
              <a:rPr lang="en-US" sz="1400" dirty="0">
                <a:solidFill>
                  <a:schemeClr val="tx1"/>
                </a:solidFill>
              </a:rPr>
              <a:t>The DOL will review past and current guidance on fiduciary duties for asset allocation funds, including alternative assets, and clarify processes for offering these investments.</a:t>
            </a:r>
          </a:p>
          <a:p>
            <a:pPr marL="182880" indent="-182880">
              <a:spcAft>
                <a:spcPts val="800"/>
              </a:spcAft>
              <a:buFont typeface="Arial" panose="020B0604020202020204" pitchFamily="34" charset="0"/>
              <a:buChar char="•"/>
            </a:pPr>
            <a:r>
              <a:rPr lang="en-US" sz="1400" dirty="0">
                <a:solidFill>
                  <a:schemeClr val="tx1"/>
                </a:solidFill>
              </a:rPr>
              <a:t>Private investments often have higher fees and restrictions, including withdrawal limitations. </a:t>
            </a:r>
            <a:r>
              <a:rPr lang="en-US" sz="1400" b="1" dirty="0">
                <a:solidFill>
                  <a:schemeClr val="accent1"/>
                </a:solidFill>
              </a:rPr>
              <a:t>Each investment must undergo the same prudence review as others.</a:t>
            </a:r>
            <a:r>
              <a:rPr lang="en-US" sz="1400" dirty="0">
                <a:solidFill>
                  <a:schemeClr val="tx1"/>
                </a:solidFill>
              </a:rPr>
              <a:t> </a:t>
            </a:r>
          </a:p>
          <a:p>
            <a:pPr marL="182880" indent="-182880">
              <a:spcAft>
                <a:spcPts val="800"/>
              </a:spcAft>
              <a:buFont typeface="Arial" panose="020B0604020202020204" pitchFamily="34" charset="0"/>
              <a:buChar char="•"/>
            </a:pPr>
            <a:r>
              <a:rPr lang="en-US" sz="1400" dirty="0">
                <a:solidFill>
                  <a:schemeClr val="tx1"/>
                </a:solidFill>
              </a:rPr>
              <a:t>Challenges for DC plans include administrative complexity, higher fees, and knowledge required for evaluating private equity investments.</a:t>
            </a:r>
          </a:p>
          <a:p>
            <a:pPr marL="182880" indent="-182880">
              <a:spcAft>
                <a:spcPts val="800"/>
              </a:spcAft>
              <a:buFont typeface="Arial" panose="020B0604020202020204" pitchFamily="34" charset="0"/>
              <a:buChar char="•"/>
            </a:pPr>
            <a:r>
              <a:rPr lang="en-US" sz="1400" dirty="0">
                <a:solidFill>
                  <a:schemeClr val="tx1"/>
                </a:solidFill>
              </a:rPr>
              <a:t>In DB plans, private equity is used for returns and diversification.</a:t>
            </a:r>
          </a:p>
          <a:p>
            <a:pPr>
              <a:spcAft>
                <a:spcPts val="800"/>
              </a:spcAft>
            </a:pPr>
            <a:r>
              <a:rPr lang="en-US" sz="1400" b="1" dirty="0">
                <a:solidFill>
                  <a:schemeClr val="accent1"/>
                </a:solidFill>
              </a:rPr>
              <a:t>This executive order does not provide fiduciary relief for investing in these sources.</a:t>
            </a:r>
            <a:r>
              <a:rPr lang="en-US" sz="1400" dirty="0">
                <a:solidFill>
                  <a:schemeClr val="tx1"/>
                </a:solidFill>
              </a:rPr>
              <a:t> So, the risk of litigation remains. </a:t>
            </a:r>
            <a:r>
              <a:rPr lang="en-US" sz="1400" dirty="0">
                <a:solidFill>
                  <a:schemeClr val="tx2">
                    <a:lumMod val="50000"/>
                  </a:schemeClr>
                </a:solidFill>
              </a:rPr>
              <a:t>Guidance is expected from the SEC in early to mid-2026.</a:t>
            </a:r>
          </a:p>
        </p:txBody>
      </p:sp>
      <p:grpSp>
        <p:nvGrpSpPr>
          <p:cNvPr id="47" name="Group 46">
            <a:extLst>
              <a:ext uri="{FF2B5EF4-FFF2-40B4-BE49-F238E27FC236}">
                <a16:creationId xmlns:a16="http://schemas.microsoft.com/office/drawing/2014/main" id="{94C16416-576F-B08B-8BA5-E6B9E03E4701}"/>
              </a:ext>
            </a:extLst>
          </p:cNvPr>
          <p:cNvGrpSpPr/>
          <p:nvPr/>
        </p:nvGrpSpPr>
        <p:grpSpPr>
          <a:xfrm>
            <a:off x="2059873" y="1666096"/>
            <a:ext cx="278172" cy="256049"/>
            <a:chOff x="-9311321" y="1594669"/>
            <a:chExt cx="538685" cy="495848"/>
          </a:xfrm>
        </p:grpSpPr>
        <p:sp>
          <p:nvSpPr>
            <p:cNvPr id="48" name="Oval 6">
              <a:extLst>
                <a:ext uri="{FF2B5EF4-FFF2-40B4-BE49-F238E27FC236}">
                  <a16:creationId xmlns:a16="http://schemas.microsoft.com/office/drawing/2014/main" id="{F2369896-8325-CB8F-336F-93233677B87A}"/>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49" name="Oval 7">
              <a:extLst>
                <a:ext uri="{FF2B5EF4-FFF2-40B4-BE49-F238E27FC236}">
                  <a16:creationId xmlns:a16="http://schemas.microsoft.com/office/drawing/2014/main" id="{B6ADCA15-95C9-E02A-E7A6-6BE3C9B2F7C9}"/>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8">
              <a:extLst>
                <a:ext uri="{FF2B5EF4-FFF2-40B4-BE49-F238E27FC236}">
                  <a16:creationId xmlns:a16="http://schemas.microsoft.com/office/drawing/2014/main" id="{AC0546BB-286B-0793-9052-3D282853764A}"/>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1" name="Graphic 50">
              <a:extLst>
                <a:ext uri="{FF2B5EF4-FFF2-40B4-BE49-F238E27FC236}">
                  <a16:creationId xmlns:a16="http://schemas.microsoft.com/office/drawing/2014/main" id="{8AF7CB03-E2E8-6DE9-4D45-89E72784C97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2" name="Group 51">
            <a:extLst>
              <a:ext uri="{FF2B5EF4-FFF2-40B4-BE49-F238E27FC236}">
                <a16:creationId xmlns:a16="http://schemas.microsoft.com/office/drawing/2014/main" id="{3A4578AA-7706-AC0E-17F8-9096A062EA6E}"/>
              </a:ext>
            </a:extLst>
          </p:cNvPr>
          <p:cNvGrpSpPr/>
          <p:nvPr/>
        </p:nvGrpSpPr>
        <p:grpSpPr>
          <a:xfrm>
            <a:off x="2059873" y="2416666"/>
            <a:ext cx="278172" cy="256049"/>
            <a:chOff x="-9311321" y="1594669"/>
            <a:chExt cx="538685" cy="495848"/>
          </a:xfrm>
        </p:grpSpPr>
        <p:sp>
          <p:nvSpPr>
            <p:cNvPr id="54" name="Oval 6">
              <a:extLst>
                <a:ext uri="{FF2B5EF4-FFF2-40B4-BE49-F238E27FC236}">
                  <a16:creationId xmlns:a16="http://schemas.microsoft.com/office/drawing/2014/main" id="{922FF2F4-6013-2292-42E5-F9228E22216E}"/>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55" name="Oval 7">
              <a:extLst>
                <a:ext uri="{FF2B5EF4-FFF2-40B4-BE49-F238E27FC236}">
                  <a16:creationId xmlns:a16="http://schemas.microsoft.com/office/drawing/2014/main" id="{56111A78-D3B3-0073-C741-4FB2440104B0}"/>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8">
              <a:extLst>
                <a:ext uri="{FF2B5EF4-FFF2-40B4-BE49-F238E27FC236}">
                  <a16:creationId xmlns:a16="http://schemas.microsoft.com/office/drawing/2014/main" id="{964FF857-B0B8-6B6A-DF0A-7F777EFEC94D}"/>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7" name="Graphic 56">
              <a:extLst>
                <a:ext uri="{FF2B5EF4-FFF2-40B4-BE49-F238E27FC236}">
                  <a16:creationId xmlns:a16="http://schemas.microsoft.com/office/drawing/2014/main" id="{3EC30CE5-B460-3757-109C-7CFB5AC96F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9" name="Group 58">
            <a:extLst>
              <a:ext uri="{FF2B5EF4-FFF2-40B4-BE49-F238E27FC236}">
                <a16:creationId xmlns:a16="http://schemas.microsoft.com/office/drawing/2014/main" id="{C627EBE7-96E9-4F03-4BCC-7AA45837554F}"/>
              </a:ext>
            </a:extLst>
          </p:cNvPr>
          <p:cNvGrpSpPr/>
          <p:nvPr/>
        </p:nvGrpSpPr>
        <p:grpSpPr>
          <a:xfrm>
            <a:off x="2059873" y="3392026"/>
            <a:ext cx="278172" cy="256049"/>
            <a:chOff x="-9311321" y="1594669"/>
            <a:chExt cx="538685" cy="495848"/>
          </a:xfrm>
        </p:grpSpPr>
        <p:sp>
          <p:nvSpPr>
            <p:cNvPr id="60" name="Oval 6">
              <a:extLst>
                <a:ext uri="{FF2B5EF4-FFF2-40B4-BE49-F238E27FC236}">
                  <a16:creationId xmlns:a16="http://schemas.microsoft.com/office/drawing/2014/main" id="{AB82CEF3-C115-573B-069F-4F6623FEA426}"/>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61" name="Oval 7">
              <a:extLst>
                <a:ext uri="{FF2B5EF4-FFF2-40B4-BE49-F238E27FC236}">
                  <a16:creationId xmlns:a16="http://schemas.microsoft.com/office/drawing/2014/main" id="{99543334-6924-3A07-89E7-5B29BE1EB963}"/>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8">
              <a:extLst>
                <a:ext uri="{FF2B5EF4-FFF2-40B4-BE49-F238E27FC236}">
                  <a16:creationId xmlns:a16="http://schemas.microsoft.com/office/drawing/2014/main" id="{36C86ABB-9EFA-872B-C660-6D580E6A6336}"/>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63" name="Graphic 62">
              <a:extLst>
                <a:ext uri="{FF2B5EF4-FFF2-40B4-BE49-F238E27FC236}">
                  <a16:creationId xmlns:a16="http://schemas.microsoft.com/office/drawing/2014/main" id="{235AB8C3-885D-57DE-5D88-61C04891037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64" name="Group 63">
            <a:extLst>
              <a:ext uri="{FF2B5EF4-FFF2-40B4-BE49-F238E27FC236}">
                <a16:creationId xmlns:a16="http://schemas.microsoft.com/office/drawing/2014/main" id="{CFBBCFDB-D325-9589-C0DE-F36E153BB2C6}"/>
              </a:ext>
            </a:extLst>
          </p:cNvPr>
          <p:cNvGrpSpPr/>
          <p:nvPr/>
        </p:nvGrpSpPr>
        <p:grpSpPr>
          <a:xfrm>
            <a:off x="2059873" y="4129261"/>
            <a:ext cx="278172" cy="256049"/>
            <a:chOff x="-9311321" y="1594669"/>
            <a:chExt cx="538685" cy="495848"/>
          </a:xfrm>
        </p:grpSpPr>
        <p:sp>
          <p:nvSpPr>
            <p:cNvPr id="65" name="Oval 6">
              <a:extLst>
                <a:ext uri="{FF2B5EF4-FFF2-40B4-BE49-F238E27FC236}">
                  <a16:creationId xmlns:a16="http://schemas.microsoft.com/office/drawing/2014/main" id="{C50C74AD-D459-2A8E-D3DC-7410FE6B4D83}"/>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66" name="Oval 7">
              <a:extLst>
                <a:ext uri="{FF2B5EF4-FFF2-40B4-BE49-F238E27FC236}">
                  <a16:creationId xmlns:a16="http://schemas.microsoft.com/office/drawing/2014/main" id="{9007804B-1C05-FDE4-3960-09A318F294D6}"/>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Freeform 8">
              <a:extLst>
                <a:ext uri="{FF2B5EF4-FFF2-40B4-BE49-F238E27FC236}">
                  <a16:creationId xmlns:a16="http://schemas.microsoft.com/office/drawing/2014/main" id="{34166C41-3CB5-C2D8-6EC3-B7263BB44780}"/>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68" name="Graphic 67">
              <a:extLst>
                <a:ext uri="{FF2B5EF4-FFF2-40B4-BE49-F238E27FC236}">
                  <a16:creationId xmlns:a16="http://schemas.microsoft.com/office/drawing/2014/main" id="{4FEF11E8-F5BB-6384-A5BE-94B0DFE4A9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69" name="Group 68">
            <a:extLst>
              <a:ext uri="{FF2B5EF4-FFF2-40B4-BE49-F238E27FC236}">
                <a16:creationId xmlns:a16="http://schemas.microsoft.com/office/drawing/2014/main" id="{D37A2E5A-A79A-43D5-1AAA-1E8EF9D077D6}"/>
              </a:ext>
            </a:extLst>
          </p:cNvPr>
          <p:cNvGrpSpPr/>
          <p:nvPr/>
        </p:nvGrpSpPr>
        <p:grpSpPr>
          <a:xfrm>
            <a:off x="2059873" y="4883387"/>
            <a:ext cx="278172" cy="256049"/>
            <a:chOff x="-9311321" y="1594669"/>
            <a:chExt cx="538685" cy="495848"/>
          </a:xfrm>
        </p:grpSpPr>
        <p:sp>
          <p:nvSpPr>
            <p:cNvPr id="70" name="Oval 6">
              <a:extLst>
                <a:ext uri="{FF2B5EF4-FFF2-40B4-BE49-F238E27FC236}">
                  <a16:creationId xmlns:a16="http://schemas.microsoft.com/office/drawing/2014/main" id="{49E3DDDF-0333-83FD-119D-9483CF2451B2}"/>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71" name="Oval 7">
              <a:extLst>
                <a:ext uri="{FF2B5EF4-FFF2-40B4-BE49-F238E27FC236}">
                  <a16:creationId xmlns:a16="http://schemas.microsoft.com/office/drawing/2014/main" id="{8BDA5067-3AF5-6AB3-C2D4-710BCEB5A4E0}"/>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8">
              <a:extLst>
                <a:ext uri="{FF2B5EF4-FFF2-40B4-BE49-F238E27FC236}">
                  <a16:creationId xmlns:a16="http://schemas.microsoft.com/office/drawing/2014/main" id="{8FC7097A-C9E1-F65E-0C93-A7656EDE13C3}"/>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73" name="Graphic 72">
              <a:extLst>
                <a:ext uri="{FF2B5EF4-FFF2-40B4-BE49-F238E27FC236}">
                  <a16:creationId xmlns:a16="http://schemas.microsoft.com/office/drawing/2014/main" id="{35B1C4E5-834F-1C24-CF1C-135CE1BD39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sp>
        <p:nvSpPr>
          <p:cNvPr id="75" name="Rectangle 74">
            <a:extLst>
              <a:ext uri="{FF2B5EF4-FFF2-40B4-BE49-F238E27FC236}">
                <a16:creationId xmlns:a16="http://schemas.microsoft.com/office/drawing/2014/main" id="{965ADA1B-460E-75A9-944A-3A5EC8EA223C}"/>
              </a:ext>
            </a:extLst>
          </p:cNvPr>
          <p:cNvSpPr/>
          <p:nvPr/>
        </p:nvSpPr>
        <p:spPr>
          <a:xfrm>
            <a:off x="7633262" y="1922146"/>
            <a:ext cx="3034738" cy="4254367"/>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502920" rtlCol="0" anchor="ctr"/>
          <a:lstStyle/>
          <a:p>
            <a:pPr>
              <a:spcAft>
                <a:spcPts val="200"/>
              </a:spcAft>
            </a:pPr>
            <a:endParaRPr lang="en-US" sz="2400" dirty="0">
              <a:solidFill>
                <a:schemeClr val="bg1"/>
              </a:solidFill>
            </a:endParaRPr>
          </a:p>
        </p:txBody>
      </p:sp>
      <p:pic>
        <p:nvPicPr>
          <p:cNvPr id="76" name="Picture 75">
            <a:extLst>
              <a:ext uri="{FF2B5EF4-FFF2-40B4-BE49-F238E27FC236}">
                <a16:creationId xmlns:a16="http://schemas.microsoft.com/office/drawing/2014/main" id="{F4193394-E31F-23F4-3F09-D40F2816C6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02357" y="2288666"/>
            <a:ext cx="2696548" cy="3521324"/>
          </a:xfrm>
          <a:prstGeom prst="rect">
            <a:avLst/>
          </a:prstGeom>
          <a:ln>
            <a:noFill/>
          </a:ln>
          <a:effectLst>
            <a:outerShdw blurRad="50800" dist="38100" dir="2700000" algn="tl" rotWithShape="0">
              <a:schemeClr val="bg1">
                <a:alpha val="40000"/>
              </a:schemeClr>
            </a:outerShdw>
          </a:effectLst>
        </p:spPr>
      </p:pic>
    </p:spTree>
    <p:extLst>
      <p:ext uri="{BB962C8B-B14F-4D97-AF65-F5344CB8AC3E}">
        <p14:creationId xmlns:p14="http://schemas.microsoft.com/office/powerpoint/2010/main" val="1579688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7E8EE-4892-A7E6-06AF-C35190180BEB}"/>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45DA6EAD-410F-2063-8742-6D66E0F3FA64}"/>
              </a:ext>
            </a:extLst>
          </p:cNvPr>
          <p:cNvSpPr>
            <a:spLocks noGrp="1"/>
          </p:cNvSpPr>
          <p:nvPr>
            <p:ph type="body" sz="quarter" idx="15"/>
          </p:nvPr>
        </p:nvSpPr>
        <p:spPr>
          <a:xfrm>
            <a:off x="2229794" y="985294"/>
            <a:ext cx="8361918" cy="540000"/>
          </a:xfrm>
        </p:spPr>
        <p:txBody>
          <a:bodyPr vert="horz" lIns="0" tIns="0" rIns="0" bIns="0" rtlCol="0" anchor="t">
            <a:noAutofit/>
          </a:bodyPr>
          <a:lstStyle/>
          <a:p>
            <a:r>
              <a:rPr lang="en-US" dirty="0"/>
              <a:t>In March 2026, the DOL issued proposed regulations outlining the steps that 401(k) plan managers should take to consider alternative assets as a component of investment line-ups</a:t>
            </a:r>
          </a:p>
        </p:txBody>
      </p:sp>
      <p:sp>
        <p:nvSpPr>
          <p:cNvPr id="6" name="Title 5">
            <a:extLst>
              <a:ext uri="{FF2B5EF4-FFF2-40B4-BE49-F238E27FC236}">
                <a16:creationId xmlns:a16="http://schemas.microsoft.com/office/drawing/2014/main" id="{7F10557C-1957-DA40-40A1-694232FD0F45}"/>
              </a:ext>
            </a:extLst>
          </p:cNvPr>
          <p:cNvSpPr>
            <a:spLocks noGrp="1"/>
          </p:cNvSpPr>
          <p:nvPr>
            <p:ph type="title"/>
          </p:nvPr>
        </p:nvSpPr>
        <p:spPr>
          <a:xfrm>
            <a:off x="2027239" y="508001"/>
            <a:ext cx="7005665" cy="481900"/>
          </a:xfrm>
        </p:spPr>
        <p:txBody>
          <a:bodyPr/>
          <a:lstStyle/>
          <a:p>
            <a:r>
              <a:rPr lang="en-GB" dirty="0"/>
              <a:t>Alternative Investment DOL Response</a:t>
            </a:r>
          </a:p>
        </p:txBody>
      </p:sp>
      <p:sp>
        <p:nvSpPr>
          <p:cNvPr id="3" name="Footer Placeholder 2">
            <a:extLst>
              <a:ext uri="{FF2B5EF4-FFF2-40B4-BE49-F238E27FC236}">
                <a16:creationId xmlns:a16="http://schemas.microsoft.com/office/drawing/2014/main" id="{DDEB4F34-9706-A19C-93C1-BD07EEF7D780}"/>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EAADB342-5B7A-6746-3E17-629C635E4365}"/>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34</a:t>
            </a:fld>
            <a:endParaRPr lang="en-GB" dirty="0">
              <a:solidFill>
                <a:schemeClr val="bg1"/>
              </a:solidFill>
            </a:endParaRPr>
          </a:p>
        </p:txBody>
      </p:sp>
      <p:sp>
        <p:nvSpPr>
          <p:cNvPr id="8" name="Footer Placeholder 3">
            <a:extLst>
              <a:ext uri="{FF2B5EF4-FFF2-40B4-BE49-F238E27FC236}">
                <a16:creationId xmlns:a16="http://schemas.microsoft.com/office/drawing/2014/main" id="{6EF87F0D-06C4-F907-94D7-023743C344F2}"/>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DB3D518E-918B-FBA9-F257-04E9FD241EB7}"/>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34</a:t>
            </a:fld>
            <a:endParaRPr lang="en-US" dirty="0"/>
          </a:p>
        </p:txBody>
      </p:sp>
      <p:sp>
        <p:nvSpPr>
          <p:cNvPr id="46" name="Rectangle 45">
            <a:extLst>
              <a:ext uri="{FF2B5EF4-FFF2-40B4-BE49-F238E27FC236}">
                <a16:creationId xmlns:a16="http://schemas.microsoft.com/office/drawing/2014/main" id="{CD8D63B1-F87F-9505-3D0D-D61DD2B15A9C}"/>
              </a:ext>
            </a:extLst>
          </p:cNvPr>
          <p:cNvSpPr/>
          <p:nvPr/>
        </p:nvSpPr>
        <p:spPr>
          <a:xfrm>
            <a:off x="2027238" y="1628775"/>
            <a:ext cx="5147064" cy="4547738"/>
          </a:xfrm>
          <a:prstGeom prst="rect">
            <a:avLst/>
          </a:prstGeom>
          <a:solidFill>
            <a:schemeClr val="accent1">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91440" rtlCol="0" anchor="t"/>
          <a:lstStyle/>
          <a:p>
            <a:pPr marL="285750" indent="-285750">
              <a:spcAft>
                <a:spcPts val="800"/>
              </a:spcAft>
              <a:buFont typeface="Arial" panose="020B0604020202020204" pitchFamily="34" charset="0"/>
              <a:buChar char="•"/>
            </a:pPr>
            <a:r>
              <a:rPr lang="en-US" sz="1400" dirty="0">
                <a:solidFill>
                  <a:schemeClr val="tx1"/>
                </a:solidFill>
              </a:rPr>
              <a:t>The proposed regulation reflects long-standing ERISA investment principles. </a:t>
            </a:r>
          </a:p>
          <a:p>
            <a:pPr marL="285750" lvl="1" indent="-285750">
              <a:spcAft>
                <a:spcPts val="800"/>
              </a:spcAft>
              <a:buFont typeface="Arial" panose="020B0604020202020204" pitchFamily="34" charset="0"/>
              <a:buChar char="•"/>
            </a:pPr>
            <a:r>
              <a:rPr lang="en-US" sz="1400" dirty="0">
                <a:solidFill>
                  <a:schemeClr val="tx1"/>
                </a:solidFill>
              </a:rPr>
              <a:t>Prudence under ERISA is grounded in process and plan fiduciaries are given maximum discretion and flexibility in selecting any particular investment as a designated investment alternative. </a:t>
            </a:r>
          </a:p>
          <a:p>
            <a:pPr marL="285750" indent="-285750">
              <a:buFont typeface="Arial" panose="020B0604020202020204" pitchFamily="34" charset="0"/>
              <a:buChar char="•"/>
            </a:pPr>
            <a:r>
              <a:rPr lang="en-US" sz="1400" dirty="0">
                <a:solidFill>
                  <a:schemeClr val="tx1"/>
                </a:solidFill>
              </a:rPr>
              <a:t>Under the proposed rule, when selecting investment alternatives, plan fiduciaries would need to objectively, thoroughly, and analytically consider, and make determinations on factors including performance, fees, liquidity, valuation, performance benchmarks, and complexity.</a:t>
            </a:r>
          </a:p>
          <a:p>
            <a:endParaRPr lang="en-US" sz="1400" dirty="0">
              <a:solidFill>
                <a:schemeClr val="tx1"/>
              </a:solidFill>
            </a:endParaRPr>
          </a:p>
          <a:p>
            <a:pPr>
              <a:spcAft>
                <a:spcPts val="800"/>
              </a:spcAft>
            </a:pPr>
            <a:r>
              <a:rPr lang="en-US" sz="1400" b="1" dirty="0">
                <a:solidFill>
                  <a:schemeClr val="accent1"/>
                </a:solidFill>
              </a:rPr>
              <a:t>The proposed regulations offer a fiduciary "safe harbor” if certain factors are considered, although it is uncertain how much deference courts will give. </a:t>
            </a:r>
            <a:r>
              <a:rPr lang="en-US" sz="1400" dirty="0">
                <a:solidFill>
                  <a:schemeClr val="tx1"/>
                </a:solidFill>
              </a:rPr>
              <a:t>So, the risk of litigation remains. </a:t>
            </a:r>
            <a:endParaRPr lang="en-US" sz="1400" dirty="0">
              <a:solidFill>
                <a:srgbClr val="C00000"/>
              </a:solidFill>
            </a:endParaRPr>
          </a:p>
        </p:txBody>
      </p:sp>
      <p:grpSp>
        <p:nvGrpSpPr>
          <p:cNvPr id="47" name="Group 46">
            <a:extLst>
              <a:ext uri="{FF2B5EF4-FFF2-40B4-BE49-F238E27FC236}">
                <a16:creationId xmlns:a16="http://schemas.microsoft.com/office/drawing/2014/main" id="{B1DF9415-F9AA-2CB8-CB4D-91A46AA3621B}"/>
              </a:ext>
            </a:extLst>
          </p:cNvPr>
          <p:cNvGrpSpPr/>
          <p:nvPr/>
        </p:nvGrpSpPr>
        <p:grpSpPr>
          <a:xfrm>
            <a:off x="2059873" y="1666096"/>
            <a:ext cx="278172" cy="256049"/>
            <a:chOff x="-9311321" y="1594669"/>
            <a:chExt cx="538685" cy="495848"/>
          </a:xfrm>
        </p:grpSpPr>
        <p:sp>
          <p:nvSpPr>
            <p:cNvPr id="48" name="Oval 6">
              <a:extLst>
                <a:ext uri="{FF2B5EF4-FFF2-40B4-BE49-F238E27FC236}">
                  <a16:creationId xmlns:a16="http://schemas.microsoft.com/office/drawing/2014/main" id="{7203BF35-CA3A-28A9-82D5-D674A3FF2409}"/>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49" name="Oval 7">
              <a:extLst>
                <a:ext uri="{FF2B5EF4-FFF2-40B4-BE49-F238E27FC236}">
                  <a16:creationId xmlns:a16="http://schemas.microsoft.com/office/drawing/2014/main" id="{56FB8145-E73F-E501-D7A6-5849FB7C438C}"/>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8">
              <a:extLst>
                <a:ext uri="{FF2B5EF4-FFF2-40B4-BE49-F238E27FC236}">
                  <a16:creationId xmlns:a16="http://schemas.microsoft.com/office/drawing/2014/main" id="{BF5C8FC8-ADC4-0AD0-4DE2-6EA8ABF19128}"/>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1" name="Graphic 50">
              <a:extLst>
                <a:ext uri="{FF2B5EF4-FFF2-40B4-BE49-F238E27FC236}">
                  <a16:creationId xmlns:a16="http://schemas.microsoft.com/office/drawing/2014/main" id="{9141CBDE-014D-7F08-595A-834FC116D92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2" name="Group 51">
            <a:extLst>
              <a:ext uri="{FF2B5EF4-FFF2-40B4-BE49-F238E27FC236}">
                <a16:creationId xmlns:a16="http://schemas.microsoft.com/office/drawing/2014/main" id="{67589C27-248B-2907-8546-0B8E1924CDA7}"/>
              </a:ext>
            </a:extLst>
          </p:cNvPr>
          <p:cNvGrpSpPr/>
          <p:nvPr/>
        </p:nvGrpSpPr>
        <p:grpSpPr>
          <a:xfrm>
            <a:off x="2059873" y="2225748"/>
            <a:ext cx="278172" cy="256049"/>
            <a:chOff x="-9311321" y="1594669"/>
            <a:chExt cx="538685" cy="495848"/>
          </a:xfrm>
        </p:grpSpPr>
        <p:sp>
          <p:nvSpPr>
            <p:cNvPr id="54" name="Oval 6">
              <a:extLst>
                <a:ext uri="{FF2B5EF4-FFF2-40B4-BE49-F238E27FC236}">
                  <a16:creationId xmlns:a16="http://schemas.microsoft.com/office/drawing/2014/main" id="{CB66B1D2-E687-7653-6D64-FAA75EC02461}"/>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55" name="Oval 7">
              <a:extLst>
                <a:ext uri="{FF2B5EF4-FFF2-40B4-BE49-F238E27FC236}">
                  <a16:creationId xmlns:a16="http://schemas.microsoft.com/office/drawing/2014/main" id="{E6323485-BDE3-B70B-57FF-2E9DC0365DD6}"/>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8">
              <a:extLst>
                <a:ext uri="{FF2B5EF4-FFF2-40B4-BE49-F238E27FC236}">
                  <a16:creationId xmlns:a16="http://schemas.microsoft.com/office/drawing/2014/main" id="{005417D1-C7ED-04CA-37ED-A3F0766A3D08}"/>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7" name="Graphic 56">
              <a:extLst>
                <a:ext uri="{FF2B5EF4-FFF2-40B4-BE49-F238E27FC236}">
                  <a16:creationId xmlns:a16="http://schemas.microsoft.com/office/drawing/2014/main" id="{3EFE1F4C-39FE-A537-4785-B91A60E7F8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9" name="Group 58">
            <a:extLst>
              <a:ext uri="{FF2B5EF4-FFF2-40B4-BE49-F238E27FC236}">
                <a16:creationId xmlns:a16="http://schemas.microsoft.com/office/drawing/2014/main" id="{FD002B76-C00A-9C7C-FB18-DAB8124349DF}"/>
              </a:ext>
            </a:extLst>
          </p:cNvPr>
          <p:cNvGrpSpPr/>
          <p:nvPr/>
        </p:nvGrpSpPr>
        <p:grpSpPr>
          <a:xfrm>
            <a:off x="2059873" y="3201110"/>
            <a:ext cx="278172" cy="256049"/>
            <a:chOff x="-9311321" y="1594669"/>
            <a:chExt cx="538685" cy="495848"/>
          </a:xfrm>
        </p:grpSpPr>
        <p:sp>
          <p:nvSpPr>
            <p:cNvPr id="60" name="Oval 6">
              <a:extLst>
                <a:ext uri="{FF2B5EF4-FFF2-40B4-BE49-F238E27FC236}">
                  <a16:creationId xmlns:a16="http://schemas.microsoft.com/office/drawing/2014/main" id="{CCCC96A0-09DB-25A0-DD0C-6325B8FFBD90}"/>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61" name="Oval 7">
              <a:extLst>
                <a:ext uri="{FF2B5EF4-FFF2-40B4-BE49-F238E27FC236}">
                  <a16:creationId xmlns:a16="http://schemas.microsoft.com/office/drawing/2014/main" id="{55436181-240C-502D-ADF2-56E99BCA2586}"/>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8">
              <a:extLst>
                <a:ext uri="{FF2B5EF4-FFF2-40B4-BE49-F238E27FC236}">
                  <a16:creationId xmlns:a16="http://schemas.microsoft.com/office/drawing/2014/main" id="{F5928E3E-6587-9F8D-8EA4-33F91DF7F698}"/>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63" name="Graphic 62">
              <a:extLst>
                <a:ext uri="{FF2B5EF4-FFF2-40B4-BE49-F238E27FC236}">
                  <a16:creationId xmlns:a16="http://schemas.microsoft.com/office/drawing/2014/main" id="{1059DD84-51B7-5CE0-DADF-6E9628A07A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sp>
        <p:nvSpPr>
          <p:cNvPr id="75" name="Rectangle 74">
            <a:extLst>
              <a:ext uri="{FF2B5EF4-FFF2-40B4-BE49-F238E27FC236}">
                <a16:creationId xmlns:a16="http://schemas.microsoft.com/office/drawing/2014/main" id="{7E84EE2E-E36D-6165-C5F3-BE80D439D2F0}"/>
              </a:ext>
            </a:extLst>
          </p:cNvPr>
          <p:cNvSpPr/>
          <p:nvPr/>
        </p:nvSpPr>
        <p:spPr>
          <a:xfrm>
            <a:off x="7295072" y="1843973"/>
            <a:ext cx="3002600" cy="4332539"/>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502920" rtlCol="0" anchor="ctr"/>
          <a:lstStyle/>
          <a:p>
            <a:pPr>
              <a:spcAft>
                <a:spcPts val="200"/>
              </a:spcAft>
            </a:pPr>
            <a:endParaRPr lang="en-US" sz="2400" dirty="0">
              <a:solidFill>
                <a:schemeClr val="bg1"/>
              </a:solidFill>
            </a:endParaRPr>
          </a:p>
        </p:txBody>
      </p:sp>
      <p:pic>
        <p:nvPicPr>
          <p:cNvPr id="4" name="Picture 3">
            <a:extLst>
              <a:ext uri="{FF2B5EF4-FFF2-40B4-BE49-F238E27FC236}">
                <a16:creationId xmlns:a16="http://schemas.microsoft.com/office/drawing/2014/main" id="{04E20840-575A-3F93-6324-6588C05FE110}"/>
              </a:ext>
            </a:extLst>
          </p:cNvPr>
          <p:cNvPicPr>
            <a:picLocks noChangeAspect="1"/>
          </p:cNvPicPr>
          <p:nvPr/>
        </p:nvPicPr>
        <p:blipFill>
          <a:blip r:embed="rId4"/>
          <a:srcRect t="1051"/>
          <a:stretch>
            <a:fillRect/>
          </a:stretch>
        </p:blipFill>
        <p:spPr>
          <a:xfrm>
            <a:off x="7473195" y="2303367"/>
            <a:ext cx="2632273" cy="3383280"/>
          </a:xfrm>
          <a:prstGeom prst="rect">
            <a:avLst/>
          </a:prstGeom>
          <a:effectLst>
            <a:outerShdw blurRad="50800" dist="38100" dir="2700000" algn="tl" rotWithShape="0">
              <a:schemeClr val="bg1">
                <a:alpha val="40000"/>
              </a:schemeClr>
            </a:outerShdw>
          </a:effectLst>
        </p:spPr>
      </p:pic>
    </p:spTree>
    <p:extLst>
      <p:ext uri="{BB962C8B-B14F-4D97-AF65-F5344CB8AC3E}">
        <p14:creationId xmlns:p14="http://schemas.microsoft.com/office/powerpoint/2010/main" val="311141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2873E-E0A8-DDE2-31DF-1D5B08D86567}"/>
            </a:ext>
          </a:extLst>
        </p:cNvPr>
        <p:cNvGrpSpPr/>
        <p:nvPr/>
      </p:nvGrpSpPr>
      <p:grpSpPr>
        <a:xfrm>
          <a:off x="0" y="0"/>
          <a:ext cx="0" cy="0"/>
          <a:chOff x="0" y="0"/>
          <a:chExt cx="0" cy="0"/>
        </a:xfrm>
      </p:grpSpPr>
      <p:sp>
        <p:nvSpPr>
          <p:cNvPr id="7" name="Rectangle: Single Corner Rounded 6">
            <a:extLst>
              <a:ext uri="{FF2B5EF4-FFF2-40B4-BE49-F238E27FC236}">
                <a16:creationId xmlns:a16="http://schemas.microsoft.com/office/drawing/2014/main" id="{E5CB57F1-8D16-2502-5D29-E531DCFF7385}"/>
              </a:ext>
            </a:extLst>
          </p:cNvPr>
          <p:cNvSpPr/>
          <p:nvPr/>
        </p:nvSpPr>
        <p:spPr>
          <a:xfrm flipH="1">
            <a:off x="5715902" y="2306319"/>
            <a:ext cx="4952098" cy="3926841"/>
          </a:xfrm>
          <a:prstGeom prst="round1Rect">
            <a:avLst>
              <a:gd name="adj" fmla="val 10336"/>
            </a:avLst>
          </a:prstGeom>
          <a:blipFill dpi="0" rotWithShape="0">
            <a:blip r:embed="rId3" cstate="print">
              <a:extLst>
                <a:ext uri="{28A0092B-C50C-407E-A947-70E740481C1C}">
                  <a14:useLocalDpi xmlns:a14="http://schemas.microsoft.com/office/drawing/2010/main"/>
                </a:ext>
              </a:extLst>
            </a:blip>
            <a:srcRect/>
            <a:stretch>
              <a:fillRect l="-425" t="53787" r="1" b="-3568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Single Corner Rounded 9">
            <a:extLst>
              <a:ext uri="{FF2B5EF4-FFF2-40B4-BE49-F238E27FC236}">
                <a16:creationId xmlns:a16="http://schemas.microsoft.com/office/drawing/2014/main" id="{3F69FC09-8C46-042A-76D6-0AC4D30115E7}"/>
              </a:ext>
            </a:extLst>
          </p:cNvPr>
          <p:cNvSpPr/>
          <p:nvPr/>
        </p:nvSpPr>
        <p:spPr>
          <a:xfrm flipH="1">
            <a:off x="5715902" y="2306319"/>
            <a:ext cx="4952098" cy="3926841"/>
          </a:xfrm>
          <a:prstGeom prst="round1Rect">
            <a:avLst>
              <a:gd name="adj" fmla="val 7041"/>
            </a:avLst>
          </a:prstGeom>
          <a:gradFill flip="none" rotWithShape="1">
            <a:gsLst>
              <a:gs pos="0">
                <a:schemeClr val="accent2">
                  <a:alpha val="0"/>
                </a:schemeClr>
              </a:gs>
              <a:gs pos="21000">
                <a:srgbClr val="0075BC"/>
              </a:gs>
              <a:gs pos="100000">
                <a:schemeClr val="accent2"/>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AE59A2-E66D-FE8D-5929-55DD781E5F07}"/>
              </a:ext>
            </a:extLst>
          </p:cNvPr>
          <p:cNvSpPr txBox="1"/>
          <p:nvPr/>
        </p:nvSpPr>
        <p:spPr>
          <a:xfrm>
            <a:off x="5743853" y="2377826"/>
            <a:ext cx="4419323" cy="523220"/>
          </a:xfrm>
          <a:prstGeom prst="rect">
            <a:avLst/>
          </a:prstGeom>
          <a:noFill/>
        </p:spPr>
        <p:txBody>
          <a:bodyPr wrap="square">
            <a:spAutoFit/>
          </a:bodyPr>
          <a:lstStyle/>
          <a:p>
            <a:pPr marL="53975"/>
            <a:r>
              <a:rPr lang="en-US" sz="1400" b="1" dirty="0">
                <a:solidFill>
                  <a:schemeClr val="bg1"/>
                </a:solidFill>
              </a:rPr>
              <a:t>Fiduciaries who consider allowing investments in any digital asset should</a:t>
            </a:r>
          </a:p>
        </p:txBody>
      </p:sp>
      <p:sp>
        <p:nvSpPr>
          <p:cNvPr id="12" name="TextBox 11">
            <a:extLst>
              <a:ext uri="{FF2B5EF4-FFF2-40B4-BE49-F238E27FC236}">
                <a16:creationId xmlns:a16="http://schemas.microsoft.com/office/drawing/2014/main" id="{378965D3-8D51-9FEC-DF7D-BA7D6668A7D9}"/>
              </a:ext>
            </a:extLst>
          </p:cNvPr>
          <p:cNvSpPr txBox="1"/>
          <p:nvPr/>
        </p:nvSpPr>
        <p:spPr>
          <a:xfrm>
            <a:off x="5743851" y="2938369"/>
            <a:ext cx="4419324" cy="2800767"/>
          </a:xfrm>
          <a:prstGeom prst="rect">
            <a:avLst/>
          </a:prstGeom>
          <a:noFill/>
        </p:spPr>
        <p:txBody>
          <a:bodyPr wrap="square">
            <a:spAutoFit/>
          </a:bodyPr>
          <a:lstStyle/>
          <a:p>
            <a:pPr marL="225425" indent="-171450">
              <a:spcAft>
                <a:spcPts val="400"/>
              </a:spcAft>
              <a:buFont typeface="Arial" panose="020B0604020202020204" pitchFamily="34" charset="0"/>
              <a:buChar char="•"/>
            </a:pPr>
            <a:r>
              <a:rPr lang="en-US" sz="1200" dirty="0">
                <a:solidFill>
                  <a:schemeClr val="bg1"/>
                </a:solidFill>
              </a:rPr>
              <a:t>Give a careful review of such to meet their fiduciary requirements, including weighing the risk factors unique to digital assets. </a:t>
            </a:r>
          </a:p>
          <a:p>
            <a:pPr marL="225425" indent="-171450">
              <a:spcAft>
                <a:spcPts val="400"/>
              </a:spcAft>
              <a:buFont typeface="Arial" panose="020B0604020202020204" pitchFamily="34" charset="0"/>
              <a:buChar char="•"/>
            </a:pPr>
            <a:r>
              <a:rPr lang="en-US" sz="1200" dirty="0">
                <a:solidFill>
                  <a:schemeClr val="bg1"/>
                </a:solidFill>
              </a:rPr>
              <a:t>Review the plan’s investment policy statement and perhaps update it to account for this new asset type, incorporating appropriate metrics for evaluation of the investment class. </a:t>
            </a:r>
          </a:p>
          <a:p>
            <a:pPr marL="225425" indent="-171450">
              <a:spcAft>
                <a:spcPts val="400"/>
              </a:spcAft>
              <a:buFont typeface="Arial" panose="020B0604020202020204" pitchFamily="34" charset="0"/>
              <a:buChar char="•"/>
            </a:pPr>
            <a:r>
              <a:rPr lang="en-US" sz="1200" dirty="0">
                <a:solidFill>
                  <a:schemeClr val="bg1"/>
                </a:solidFill>
              </a:rPr>
              <a:t>Possibly consider adding a self-directed brokerage account option rather than including digital assets in the general investment line-up. </a:t>
            </a:r>
          </a:p>
          <a:p>
            <a:pPr marL="225425" indent="-171450">
              <a:spcAft>
                <a:spcPts val="400"/>
              </a:spcAft>
              <a:buFont typeface="Arial" panose="020B0604020202020204" pitchFamily="34" charset="0"/>
              <a:buChar char="•"/>
            </a:pPr>
            <a:r>
              <a:rPr lang="en-US" sz="1200" dirty="0">
                <a:solidFill>
                  <a:schemeClr val="bg1"/>
                </a:solidFill>
              </a:rPr>
              <a:t>Continue to follow a vigilant process before making any cryptocurrency investments available to their participants.  </a:t>
            </a:r>
          </a:p>
          <a:p>
            <a:pPr marL="225425" indent="-171450">
              <a:spcAft>
                <a:spcPts val="400"/>
              </a:spcAft>
              <a:buFont typeface="Arial" panose="020B0604020202020204" pitchFamily="34" charset="0"/>
              <a:buChar char="•"/>
            </a:pPr>
            <a:r>
              <a:rPr lang="en-US" sz="1200" dirty="0">
                <a:solidFill>
                  <a:schemeClr val="bg1"/>
                </a:solidFill>
              </a:rPr>
              <a:t>Consult with your Retirement Plan Consultant for more information. </a:t>
            </a:r>
          </a:p>
        </p:txBody>
      </p:sp>
      <p:sp>
        <p:nvSpPr>
          <p:cNvPr id="5" name="Text Placeholder 4">
            <a:extLst>
              <a:ext uri="{FF2B5EF4-FFF2-40B4-BE49-F238E27FC236}">
                <a16:creationId xmlns:a16="http://schemas.microsoft.com/office/drawing/2014/main" id="{F9AE7782-2739-C100-FBB7-A34CD8D5A761}"/>
              </a:ext>
            </a:extLst>
          </p:cNvPr>
          <p:cNvSpPr>
            <a:spLocks noGrp="1"/>
          </p:cNvSpPr>
          <p:nvPr>
            <p:ph type="body" sz="quarter" idx="15"/>
          </p:nvPr>
        </p:nvSpPr>
        <p:spPr>
          <a:xfrm>
            <a:off x="2027239" y="1296210"/>
            <a:ext cx="8135938" cy="540000"/>
          </a:xfrm>
        </p:spPr>
        <p:txBody>
          <a:bodyPr/>
          <a:lstStyle/>
          <a:p>
            <a:r>
              <a:rPr lang="en-US" dirty="0"/>
              <a:t>On May 28, 2025, the DOL issued Compliance Assistance Release 2025-01, updating guidance on 401(k) investments in cryptocurrencies. This new guidance repeals the strict stance from March 2022 that discouraged ERISA fiduciaries from allowing cryptocurrency investments in defined contribution plans.</a:t>
            </a:r>
          </a:p>
        </p:txBody>
      </p:sp>
      <p:sp>
        <p:nvSpPr>
          <p:cNvPr id="6" name="Title 5">
            <a:extLst>
              <a:ext uri="{FF2B5EF4-FFF2-40B4-BE49-F238E27FC236}">
                <a16:creationId xmlns:a16="http://schemas.microsoft.com/office/drawing/2014/main" id="{3B595E0C-DCE5-1575-F3A3-871B6CEC2515}"/>
              </a:ext>
            </a:extLst>
          </p:cNvPr>
          <p:cNvSpPr>
            <a:spLocks noGrp="1"/>
          </p:cNvSpPr>
          <p:nvPr>
            <p:ph type="title"/>
          </p:nvPr>
        </p:nvSpPr>
        <p:spPr>
          <a:xfrm>
            <a:off x="2027239" y="508001"/>
            <a:ext cx="8135936" cy="481900"/>
          </a:xfrm>
        </p:spPr>
        <p:txBody>
          <a:bodyPr/>
          <a:lstStyle/>
          <a:p>
            <a:r>
              <a:rPr lang="en-US" dirty="0"/>
              <a:t>DOL Relaxes Oversight of Cryptocurrency Investments in Retirement Plans</a:t>
            </a:r>
            <a:endParaRPr lang="en-GB" dirty="0"/>
          </a:p>
        </p:txBody>
      </p:sp>
      <p:sp>
        <p:nvSpPr>
          <p:cNvPr id="3" name="Footer Placeholder 2">
            <a:extLst>
              <a:ext uri="{FF2B5EF4-FFF2-40B4-BE49-F238E27FC236}">
                <a16:creationId xmlns:a16="http://schemas.microsoft.com/office/drawing/2014/main" id="{35272687-D039-8E4A-C9BE-D40FD37ED76F}"/>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9CB3E3EB-F005-A24E-FCA3-B506296D2461}"/>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35</a:t>
            </a:fld>
            <a:endParaRPr lang="en-GB" dirty="0">
              <a:solidFill>
                <a:schemeClr val="bg1"/>
              </a:solidFill>
            </a:endParaRPr>
          </a:p>
        </p:txBody>
      </p:sp>
      <p:sp>
        <p:nvSpPr>
          <p:cNvPr id="8" name="Footer Placeholder 3">
            <a:extLst>
              <a:ext uri="{FF2B5EF4-FFF2-40B4-BE49-F238E27FC236}">
                <a16:creationId xmlns:a16="http://schemas.microsoft.com/office/drawing/2014/main" id="{682ED503-E807-5EA9-AE21-B7AF1357AEBA}"/>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EB7D1B5E-A5F2-4F19-7F4B-6E4658F9C2C6}"/>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35</a:t>
            </a:fld>
            <a:endParaRPr lang="en-US" dirty="0"/>
          </a:p>
        </p:txBody>
      </p:sp>
      <p:sp>
        <p:nvSpPr>
          <p:cNvPr id="46" name="Rectangle 45">
            <a:extLst>
              <a:ext uri="{FF2B5EF4-FFF2-40B4-BE49-F238E27FC236}">
                <a16:creationId xmlns:a16="http://schemas.microsoft.com/office/drawing/2014/main" id="{B53788BE-CF0E-C076-A7E1-53466BA4D085}"/>
              </a:ext>
            </a:extLst>
          </p:cNvPr>
          <p:cNvSpPr/>
          <p:nvPr/>
        </p:nvSpPr>
        <p:spPr>
          <a:xfrm>
            <a:off x="2027239" y="2306319"/>
            <a:ext cx="3542551" cy="3926840"/>
          </a:xfrm>
          <a:prstGeom prst="rect">
            <a:avLst/>
          </a:prstGeom>
          <a:solidFill>
            <a:schemeClr val="accent1">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91440" rtlCol="0" anchor="t"/>
          <a:lstStyle/>
          <a:p>
            <a:pPr marL="182880" indent="-182880">
              <a:spcAft>
                <a:spcPts val="800"/>
              </a:spcAft>
              <a:buFont typeface="Arial" panose="020B0604020202020204" pitchFamily="34" charset="0"/>
              <a:buChar char="•"/>
            </a:pPr>
            <a:r>
              <a:rPr lang="en-US" sz="1400" dirty="0">
                <a:solidFill>
                  <a:schemeClr val="tx1"/>
                </a:solidFill>
              </a:rPr>
              <a:t>Following the DOL guidance issued in 2022, defined contribution plans have avoided crypto assets, as the risk of a DOL investigation effectively precluded the adoption of these types of investments.</a:t>
            </a:r>
          </a:p>
          <a:p>
            <a:pPr marL="182880" indent="-182880">
              <a:spcAft>
                <a:spcPts val="800"/>
              </a:spcAft>
              <a:buFont typeface="Arial" panose="020B0604020202020204" pitchFamily="34" charset="0"/>
              <a:buChar char="•"/>
            </a:pPr>
            <a:r>
              <a:rPr lang="en-US" sz="1400" dirty="0">
                <a:solidFill>
                  <a:schemeClr val="tx1"/>
                </a:solidFill>
              </a:rPr>
              <a:t>With the new DOL position announced, participant demand for digital asset investments might increase, pressuring investment fiduciaries to deliberate the prudence of an asset class they have not yet considered. </a:t>
            </a:r>
          </a:p>
          <a:p>
            <a:pPr marL="182880" indent="-182880">
              <a:spcAft>
                <a:spcPts val="800"/>
              </a:spcAft>
              <a:buFont typeface="Arial" panose="020B0604020202020204" pitchFamily="34" charset="0"/>
              <a:buChar char="•"/>
            </a:pPr>
            <a:r>
              <a:rPr lang="en-US" sz="1400" dirty="0">
                <a:solidFill>
                  <a:schemeClr val="tx1"/>
                </a:solidFill>
              </a:rPr>
              <a:t>Retirement plan fiduciaries should be prepared to answer questions raised by participants who may want to invest their plan account in cryptocurrencies. </a:t>
            </a:r>
          </a:p>
        </p:txBody>
      </p:sp>
      <p:grpSp>
        <p:nvGrpSpPr>
          <p:cNvPr id="52" name="Group 51">
            <a:extLst>
              <a:ext uri="{FF2B5EF4-FFF2-40B4-BE49-F238E27FC236}">
                <a16:creationId xmlns:a16="http://schemas.microsoft.com/office/drawing/2014/main" id="{4BA5BFE5-E0D8-EB66-A386-6FC407E1A137}"/>
              </a:ext>
            </a:extLst>
          </p:cNvPr>
          <p:cNvGrpSpPr/>
          <p:nvPr/>
        </p:nvGrpSpPr>
        <p:grpSpPr>
          <a:xfrm>
            <a:off x="2059873" y="2416666"/>
            <a:ext cx="278172" cy="256049"/>
            <a:chOff x="-9311321" y="1594669"/>
            <a:chExt cx="538685" cy="495848"/>
          </a:xfrm>
        </p:grpSpPr>
        <p:sp>
          <p:nvSpPr>
            <p:cNvPr id="54" name="Oval 6">
              <a:extLst>
                <a:ext uri="{FF2B5EF4-FFF2-40B4-BE49-F238E27FC236}">
                  <a16:creationId xmlns:a16="http://schemas.microsoft.com/office/drawing/2014/main" id="{CFBA3854-29CC-2705-DE57-D350894C045E}"/>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55" name="Oval 7">
              <a:extLst>
                <a:ext uri="{FF2B5EF4-FFF2-40B4-BE49-F238E27FC236}">
                  <a16:creationId xmlns:a16="http://schemas.microsoft.com/office/drawing/2014/main" id="{856E8C0F-32B2-E17E-5D74-1F7BBA63CD73}"/>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8">
              <a:extLst>
                <a:ext uri="{FF2B5EF4-FFF2-40B4-BE49-F238E27FC236}">
                  <a16:creationId xmlns:a16="http://schemas.microsoft.com/office/drawing/2014/main" id="{DCC077EB-9281-D5D7-B29C-8B09735A7390}"/>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7" name="Graphic 56">
              <a:extLst>
                <a:ext uri="{FF2B5EF4-FFF2-40B4-BE49-F238E27FC236}">
                  <a16:creationId xmlns:a16="http://schemas.microsoft.com/office/drawing/2014/main" id="{D83D302E-6B71-D30D-B9D3-885D5F61526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59" name="Group 58">
            <a:extLst>
              <a:ext uri="{FF2B5EF4-FFF2-40B4-BE49-F238E27FC236}">
                <a16:creationId xmlns:a16="http://schemas.microsoft.com/office/drawing/2014/main" id="{8EF8A628-2E25-E512-037A-349AAFD98C22}"/>
              </a:ext>
            </a:extLst>
          </p:cNvPr>
          <p:cNvGrpSpPr/>
          <p:nvPr/>
        </p:nvGrpSpPr>
        <p:grpSpPr>
          <a:xfrm>
            <a:off x="2059873" y="3765406"/>
            <a:ext cx="278172" cy="256049"/>
            <a:chOff x="-9311321" y="1594669"/>
            <a:chExt cx="538685" cy="495848"/>
          </a:xfrm>
        </p:grpSpPr>
        <p:sp>
          <p:nvSpPr>
            <p:cNvPr id="60" name="Oval 6">
              <a:extLst>
                <a:ext uri="{FF2B5EF4-FFF2-40B4-BE49-F238E27FC236}">
                  <a16:creationId xmlns:a16="http://schemas.microsoft.com/office/drawing/2014/main" id="{8F1C721D-9499-7D70-9B54-B9C85964816C}"/>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61" name="Oval 7">
              <a:extLst>
                <a:ext uri="{FF2B5EF4-FFF2-40B4-BE49-F238E27FC236}">
                  <a16:creationId xmlns:a16="http://schemas.microsoft.com/office/drawing/2014/main" id="{E1153989-078D-A03C-0513-BBAB3B03106E}"/>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8">
              <a:extLst>
                <a:ext uri="{FF2B5EF4-FFF2-40B4-BE49-F238E27FC236}">
                  <a16:creationId xmlns:a16="http://schemas.microsoft.com/office/drawing/2014/main" id="{59582206-4891-0DCA-8B57-1BD9ACEA1703}"/>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63" name="Graphic 62">
              <a:extLst>
                <a:ext uri="{FF2B5EF4-FFF2-40B4-BE49-F238E27FC236}">
                  <a16:creationId xmlns:a16="http://schemas.microsoft.com/office/drawing/2014/main" id="{B9B278D7-91AE-2E39-B6D0-6649487A350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64" name="Group 63">
            <a:extLst>
              <a:ext uri="{FF2B5EF4-FFF2-40B4-BE49-F238E27FC236}">
                <a16:creationId xmlns:a16="http://schemas.microsoft.com/office/drawing/2014/main" id="{F1CE7778-7C30-0588-B6C6-01E50FC6D973}"/>
              </a:ext>
            </a:extLst>
          </p:cNvPr>
          <p:cNvGrpSpPr/>
          <p:nvPr/>
        </p:nvGrpSpPr>
        <p:grpSpPr>
          <a:xfrm>
            <a:off x="2059873" y="5140181"/>
            <a:ext cx="278172" cy="256049"/>
            <a:chOff x="-9311321" y="1594669"/>
            <a:chExt cx="538685" cy="495848"/>
          </a:xfrm>
        </p:grpSpPr>
        <p:sp>
          <p:nvSpPr>
            <p:cNvPr id="65" name="Oval 6">
              <a:extLst>
                <a:ext uri="{FF2B5EF4-FFF2-40B4-BE49-F238E27FC236}">
                  <a16:creationId xmlns:a16="http://schemas.microsoft.com/office/drawing/2014/main" id="{60895F06-D3D2-DEAE-3DF9-4121211FA969}"/>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66" name="Oval 7">
              <a:extLst>
                <a:ext uri="{FF2B5EF4-FFF2-40B4-BE49-F238E27FC236}">
                  <a16:creationId xmlns:a16="http://schemas.microsoft.com/office/drawing/2014/main" id="{E82ABBB6-50B5-C028-5896-FA7A8E34E09A}"/>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Freeform 8">
              <a:extLst>
                <a:ext uri="{FF2B5EF4-FFF2-40B4-BE49-F238E27FC236}">
                  <a16:creationId xmlns:a16="http://schemas.microsoft.com/office/drawing/2014/main" id="{F204F2C5-B5BF-AC60-7B49-BC4B15E14305}"/>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68" name="Graphic 67">
              <a:extLst>
                <a:ext uri="{FF2B5EF4-FFF2-40B4-BE49-F238E27FC236}">
                  <a16:creationId xmlns:a16="http://schemas.microsoft.com/office/drawing/2014/main" id="{399A37A7-5250-72DB-3520-5155B9B694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spTree>
    <p:extLst>
      <p:ext uri="{BB962C8B-B14F-4D97-AF65-F5344CB8AC3E}">
        <p14:creationId xmlns:p14="http://schemas.microsoft.com/office/powerpoint/2010/main" val="1014391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F9818-80C3-E1D4-CD61-EABFCED7212D}"/>
            </a:ext>
          </a:extLst>
        </p:cNvPr>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4D4D2BA-AF6A-F594-BB75-F131EEA57973}"/>
              </a:ext>
            </a:extLst>
          </p:cNvPr>
          <p:cNvPicPr>
            <a:picLocks noGrp="1" noChangeAspect="1"/>
          </p:cNvPicPr>
          <p:nvPr>
            <p:ph type="pic" sz="quarter" idx="20"/>
          </p:nvPr>
        </p:nvPicPr>
        <p:blipFill rotWithShape="1">
          <a:blip r:embed="rId3" cstate="print">
            <a:extLst>
              <a:ext uri="{28A0092B-C50C-407E-A947-70E740481C1C}">
                <a14:useLocalDpi xmlns:a14="http://schemas.microsoft.com/office/drawing/2010/main"/>
              </a:ext>
            </a:extLst>
          </a:blip>
          <a:srcRect l="19167" r="28843"/>
          <a:stretch>
            <a:fillRect/>
          </a:stretch>
        </p:blipFill>
        <p:spPr>
          <a:xfrm>
            <a:off x="6417023" y="0"/>
            <a:ext cx="5348675" cy="6858000"/>
          </a:xfrm>
          <a:custGeom>
            <a:avLst/>
            <a:gdLst>
              <a:gd name="connsiteX0" fmla="*/ 2944312 w 5348675"/>
              <a:gd name="connsiteY0" fmla="*/ 0 h 6858000"/>
              <a:gd name="connsiteX1" fmla="*/ 5348675 w 5348675"/>
              <a:gd name="connsiteY1" fmla="*/ 1 h 6858000"/>
              <a:gd name="connsiteX2" fmla="*/ 5348675 w 5348675"/>
              <a:gd name="connsiteY2" fmla="*/ 6858000 h 6858000"/>
              <a:gd name="connsiteX3" fmla="*/ 234360 w 5348675"/>
              <a:gd name="connsiteY3" fmla="*/ 6858000 h 6858000"/>
              <a:gd name="connsiteX4" fmla="*/ 222738 w 5348675"/>
              <a:gd name="connsiteY4" fmla="*/ 6825396 h 6858000"/>
              <a:gd name="connsiteX5" fmla="*/ 663671 w 5348675"/>
              <a:gd name="connsiteY5" fmla="*/ 2591695 h 6858000"/>
              <a:gd name="connsiteX6" fmla="*/ 2793039 w 5348675"/>
              <a:gd name="connsiteY6" fmla="*/ 946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675" h="6858000">
                <a:moveTo>
                  <a:pt x="2944312" y="0"/>
                </a:moveTo>
                <a:lnTo>
                  <a:pt x="5348675" y="1"/>
                </a:lnTo>
                <a:lnTo>
                  <a:pt x="5348675" y="6858000"/>
                </a:lnTo>
                <a:lnTo>
                  <a:pt x="234360" y="6858000"/>
                </a:lnTo>
                <a:lnTo>
                  <a:pt x="222738" y="6825396"/>
                </a:lnTo>
                <a:cubicBezTo>
                  <a:pt x="-172593" y="5621352"/>
                  <a:pt x="-51270" y="4064778"/>
                  <a:pt x="663671" y="2591695"/>
                </a:cubicBezTo>
                <a:cubicBezTo>
                  <a:pt x="1190470" y="1506266"/>
                  <a:pt x="1952288" y="645992"/>
                  <a:pt x="2793039" y="94609"/>
                </a:cubicBezTo>
                <a:close/>
              </a:path>
            </a:pathLst>
          </a:custGeom>
          <a:solidFill>
            <a:srgbClr val="DFE9F7"/>
          </a:solidFill>
        </p:spPr>
      </p:pic>
      <p:sp>
        <p:nvSpPr>
          <p:cNvPr id="19" name="Text Placeholder 18">
            <a:extLst>
              <a:ext uri="{FF2B5EF4-FFF2-40B4-BE49-F238E27FC236}">
                <a16:creationId xmlns:a16="http://schemas.microsoft.com/office/drawing/2014/main" id="{3FE5E3BD-3DCD-E578-10C8-B788EECFA9E8}"/>
              </a:ext>
            </a:extLst>
          </p:cNvPr>
          <p:cNvSpPr>
            <a:spLocks noGrp="1"/>
          </p:cNvSpPr>
          <p:nvPr>
            <p:ph type="body" sz="quarter" idx="21"/>
          </p:nvPr>
        </p:nvSpPr>
        <p:spPr/>
        <p:txBody>
          <a:bodyPr/>
          <a:lstStyle/>
          <a:p>
            <a:endParaRPr lang="en-US" dirty="0"/>
          </a:p>
        </p:txBody>
      </p:sp>
      <p:sp>
        <p:nvSpPr>
          <p:cNvPr id="6" name="Title 5">
            <a:extLst>
              <a:ext uri="{FF2B5EF4-FFF2-40B4-BE49-F238E27FC236}">
                <a16:creationId xmlns:a16="http://schemas.microsoft.com/office/drawing/2014/main" id="{2FE7C7C3-124F-07EE-A1D4-42FE7468B413}"/>
              </a:ext>
            </a:extLst>
          </p:cNvPr>
          <p:cNvSpPr>
            <a:spLocks noGrp="1"/>
          </p:cNvSpPr>
          <p:nvPr>
            <p:ph type="title"/>
          </p:nvPr>
        </p:nvSpPr>
        <p:spPr>
          <a:xfrm>
            <a:off x="2027238" y="807695"/>
            <a:ext cx="4034038" cy="1404937"/>
          </a:xfrm>
        </p:spPr>
        <p:txBody>
          <a:bodyPr/>
          <a:lstStyle/>
          <a:p>
            <a:r>
              <a:rPr lang="en-US" sz="4000" dirty="0"/>
              <a:t>Litigation and Other Issues </a:t>
            </a:r>
            <a:endParaRPr lang="en-GB" sz="4000" dirty="0"/>
          </a:p>
        </p:txBody>
      </p:sp>
      <p:grpSp>
        <p:nvGrpSpPr>
          <p:cNvPr id="37" name="Group 36">
            <a:extLst>
              <a:ext uri="{FF2B5EF4-FFF2-40B4-BE49-F238E27FC236}">
                <a16:creationId xmlns:a16="http://schemas.microsoft.com/office/drawing/2014/main" id="{D685F388-D7D5-FCE1-7FF1-035F6D65D77B}"/>
              </a:ext>
            </a:extLst>
          </p:cNvPr>
          <p:cNvGrpSpPr/>
          <p:nvPr/>
        </p:nvGrpSpPr>
        <p:grpSpPr>
          <a:xfrm>
            <a:off x="2013229" y="2648338"/>
            <a:ext cx="3706658" cy="547343"/>
            <a:chOff x="489229" y="2374649"/>
            <a:chExt cx="3706658" cy="547343"/>
          </a:xfrm>
        </p:grpSpPr>
        <p:grpSp>
          <p:nvGrpSpPr>
            <p:cNvPr id="4" name="Group 3">
              <a:extLst>
                <a:ext uri="{FF2B5EF4-FFF2-40B4-BE49-F238E27FC236}">
                  <a16:creationId xmlns:a16="http://schemas.microsoft.com/office/drawing/2014/main" id="{A90B606D-8141-40C7-AE3B-6C936153FBDD}"/>
                </a:ext>
              </a:extLst>
            </p:cNvPr>
            <p:cNvGrpSpPr/>
            <p:nvPr/>
          </p:nvGrpSpPr>
          <p:grpSpPr>
            <a:xfrm>
              <a:off x="489229" y="2374649"/>
              <a:ext cx="594627" cy="547343"/>
              <a:chOff x="3532670" y="1231899"/>
              <a:chExt cx="798511" cy="735013"/>
            </a:xfrm>
          </p:grpSpPr>
          <p:sp>
            <p:nvSpPr>
              <p:cNvPr id="7" name="Oval 6">
                <a:extLst>
                  <a:ext uri="{FF2B5EF4-FFF2-40B4-BE49-F238E27FC236}">
                    <a16:creationId xmlns:a16="http://schemas.microsoft.com/office/drawing/2014/main" id="{130D13EE-F9FF-CE2B-FE77-DDD62B09C787}"/>
                  </a:ext>
                </a:extLst>
              </p:cNvPr>
              <p:cNvSpPr>
                <a:spLocks noChangeArrowheads="1"/>
              </p:cNvSpPr>
              <p:nvPr/>
            </p:nvSpPr>
            <p:spPr bwMode="auto">
              <a:xfrm>
                <a:off x="3585058" y="1284289"/>
                <a:ext cx="628652" cy="628651"/>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none" lIns="91440" tIns="0" rIns="91440" bIns="0" numCol="1" anchor="ctr" anchorCtr="0" compatLnSpc="1">
                <a:prstTxWarp prst="textNoShape">
                  <a:avLst/>
                </a:prstTxWarp>
              </a:bodyPr>
              <a:lstStyle/>
              <a:p>
                <a:pPr algn="ctr"/>
                <a:r>
                  <a:rPr lang="en-US" sz="1600" b="1" dirty="0">
                    <a:solidFill>
                      <a:schemeClr val="bg1"/>
                    </a:solidFill>
                  </a:rPr>
                  <a:t>01</a:t>
                </a:r>
              </a:p>
            </p:txBody>
          </p:sp>
          <p:sp>
            <p:nvSpPr>
              <p:cNvPr id="8" name="Oval 7">
                <a:extLst>
                  <a:ext uri="{FF2B5EF4-FFF2-40B4-BE49-F238E27FC236}">
                    <a16:creationId xmlns:a16="http://schemas.microsoft.com/office/drawing/2014/main" id="{FC740B54-AAA1-2E57-8134-9E3944192285}"/>
                  </a:ext>
                </a:extLst>
              </p:cNvPr>
              <p:cNvSpPr>
                <a:spLocks noChangeArrowheads="1"/>
              </p:cNvSpPr>
              <p:nvPr/>
            </p:nvSpPr>
            <p:spPr bwMode="auto">
              <a:xfrm rot="16200000">
                <a:off x="3533464" y="1231105"/>
                <a:ext cx="735013" cy="736601"/>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t" anchorCtr="0" compatLnSpc="1">
                <a:prstTxWarp prst="textNoShape">
                  <a:avLst/>
                </a:prstTxWarp>
              </a:bodyPr>
              <a:lstStyle/>
              <a:p>
                <a:pPr algn="ctr"/>
                <a:endParaRPr lang="en-US" sz="1600"/>
              </a:p>
            </p:txBody>
          </p:sp>
          <p:sp>
            <p:nvSpPr>
              <p:cNvPr id="9" name="Freeform 8">
                <a:extLst>
                  <a:ext uri="{FF2B5EF4-FFF2-40B4-BE49-F238E27FC236}">
                    <a16:creationId xmlns:a16="http://schemas.microsoft.com/office/drawing/2014/main" id="{75D39416-9CAF-8DB3-1E74-65DEAA91292F}"/>
                  </a:ext>
                </a:extLst>
              </p:cNvPr>
              <p:cNvSpPr>
                <a:spLocks/>
              </p:cNvSpPr>
              <p:nvPr/>
            </p:nvSpPr>
            <p:spPr bwMode="auto">
              <a:xfrm rot="16200000">
                <a:off x="3878742" y="1476375"/>
                <a:ext cx="655639" cy="249238"/>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none" lIns="91440" tIns="45720" rIns="91440" bIns="45720" numCol="1" anchor="t" anchorCtr="0" compatLnSpc="1">
                <a:prstTxWarp prst="textNoShape">
                  <a:avLst/>
                </a:prstTxWarp>
              </a:bodyPr>
              <a:lstStyle/>
              <a:p>
                <a:pPr algn="ctr"/>
                <a:endParaRPr lang="en-US" sz="1600"/>
              </a:p>
            </p:txBody>
          </p:sp>
        </p:grpSp>
        <p:sp>
          <p:nvSpPr>
            <p:cNvPr id="5" name="TextBox 4">
              <a:extLst>
                <a:ext uri="{FF2B5EF4-FFF2-40B4-BE49-F238E27FC236}">
                  <a16:creationId xmlns:a16="http://schemas.microsoft.com/office/drawing/2014/main" id="{4FFE5AC1-5B30-3D17-1D1D-3535F793193C}"/>
                </a:ext>
              </a:extLst>
            </p:cNvPr>
            <p:cNvSpPr txBox="1"/>
            <p:nvPr/>
          </p:nvSpPr>
          <p:spPr>
            <a:xfrm>
              <a:off x="1184322" y="2493843"/>
              <a:ext cx="3011565" cy="307777"/>
            </a:xfrm>
            <a:prstGeom prst="rect">
              <a:avLst/>
            </a:prstGeom>
            <a:noFill/>
          </p:spPr>
          <p:txBody>
            <a:bodyPr wrap="square">
              <a:spAutoFit/>
            </a:bodyPr>
            <a:lstStyle/>
            <a:p>
              <a:pPr marL="0" lvl="2" defTabSz="457200" fontAlgn="base">
                <a:spcAft>
                  <a:spcPts val="1800"/>
                </a:spcAft>
              </a:pPr>
              <a:r>
                <a:rPr lang="en-US" sz="1400" dirty="0">
                  <a:solidFill>
                    <a:srgbClr val="444444"/>
                  </a:solidFill>
                  <a:latin typeface="Arial" panose="020B0604020202020204" pitchFamily="34" charset="0"/>
                </a:rPr>
                <a:t>Retirement Plan Fiduciary Litigation </a:t>
              </a:r>
            </a:p>
          </p:txBody>
        </p:sp>
      </p:grpSp>
      <p:grpSp>
        <p:nvGrpSpPr>
          <p:cNvPr id="36" name="Group 35">
            <a:extLst>
              <a:ext uri="{FF2B5EF4-FFF2-40B4-BE49-F238E27FC236}">
                <a16:creationId xmlns:a16="http://schemas.microsoft.com/office/drawing/2014/main" id="{554278A0-1180-8CFE-3B3D-77B47507892C}"/>
              </a:ext>
            </a:extLst>
          </p:cNvPr>
          <p:cNvGrpSpPr/>
          <p:nvPr/>
        </p:nvGrpSpPr>
        <p:grpSpPr>
          <a:xfrm>
            <a:off x="2013230" y="3465383"/>
            <a:ext cx="3620395" cy="547343"/>
            <a:chOff x="489229" y="3346184"/>
            <a:chExt cx="3620395" cy="547343"/>
          </a:xfrm>
        </p:grpSpPr>
        <p:grpSp>
          <p:nvGrpSpPr>
            <p:cNvPr id="12" name="Group 11">
              <a:extLst>
                <a:ext uri="{FF2B5EF4-FFF2-40B4-BE49-F238E27FC236}">
                  <a16:creationId xmlns:a16="http://schemas.microsoft.com/office/drawing/2014/main" id="{4DFD7771-7411-509E-6FE3-59DEF77DC65F}"/>
                </a:ext>
              </a:extLst>
            </p:cNvPr>
            <p:cNvGrpSpPr/>
            <p:nvPr/>
          </p:nvGrpSpPr>
          <p:grpSpPr>
            <a:xfrm>
              <a:off x="489229" y="3346184"/>
              <a:ext cx="594627" cy="547343"/>
              <a:chOff x="3532670" y="1231899"/>
              <a:chExt cx="798511" cy="735013"/>
            </a:xfrm>
          </p:grpSpPr>
          <p:sp>
            <p:nvSpPr>
              <p:cNvPr id="14" name="Oval 6">
                <a:extLst>
                  <a:ext uri="{FF2B5EF4-FFF2-40B4-BE49-F238E27FC236}">
                    <a16:creationId xmlns:a16="http://schemas.microsoft.com/office/drawing/2014/main" id="{8CFDC70A-B612-642D-37E4-9540DCE4E420}"/>
                  </a:ext>
                </a:extLst>
              </p:cNvPr>
              <p:cNvSpPr>
                <a:spLocks noChangeArrowheads="1"/>
              </p:cNvSpPr>
              <p:nvPr/>
            </p:nvSpPr>
            <p:spPr bwMode="auto">
              <a:xfrm>
                <a:off x="3585058" y="1284289"/>
                <a:ext cx="628652" cy="628651"/>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none" lIns="91440" tIns="0" rIns="91440" bIns="0" numCol="1" anchor="ctr" anchorCtr="0" compatLnSpc="1">
                <a:prstTxWarp prst="textNoShape">
                  <a:avLst/>
                </a:prstTxWarp>
              </a:bodyPr>
              <a:lstStyle/>
              <a:p>
                <a:pPr algn="ctr"/>
                <a:r>
                  <a:rPr lang="en-US" sz="1600" b="1" dirty="0">
                    <a:solidFill>
                      <a:schemeClr val="bg1"/>
                    </a:solidFill>
                  </a:rPr>
                  <a:t>02</a:t>
                </a:r>
              </a:p>
            </p:txBody>
          </p:sp>
          <p:sp>
            <p:nvSpPr>
              <p:cNvPr id="15" name="Oval 7">
                <a:extLst>
                  <a:ext uri="{FF2B5EF4-FFF2-40B4-BE49-F238E27FC236}">
                    <a16:creationId xmlns:a16="http://schemas.microsoft.com/office/drawing/2014/main" id="{F58402F2-4DAC-114A-9723-B2829C3C4BB1}"/>
                  </a:ext>
                </a:extLst>
              </p:cNvPr>
              <p:cNvSpPr>
                <a:spLocks noChangeArrowheads="1"/>
              </p:cNvSpPr>
              <p:nvPr/>
            </p:nvSpPr>
            <p:spPr bwMode="auto">
              <a:xfrm rot="16200000">
                <a:off x="3533464" y="1231105"/>
                <a:ext cx="735013" cy="736601"/>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t" anchorCtr="0" compatLnSpc="1">
                <a:prstTxWarp prst="textNoShape">
                  <a:avLst/>
                </a:prstTxWarp>
              </a:bodyPr>
              <a:lstStyle/>
              <a:p>
                <a:pPr algn="ctr"/>
                <a:endParaRPr lang="en-US" sz="1600"/>
              </a:p>
            </p:txBody>
          </p:sp>
          <p:sp>
            <p:nvSpPr>
              <p:cNvPr id="16" name="Freeform 8">
                <a:extLst>
                  <a:ext uri="{FF2B5EF4-FFF2-40B4-BE49-F238E27FC236}">
                    <a16:creationId xmlns:a16="http://schemas.microsoft.com/office/drawing/2014/main" id="{9E8756C8-90D7-60CF-2776-A40B23775859}"/>
                  </a:ext>
                </a:extLst>
              </p:cNvPr>
              <p:cNvSpPr>
                <a:spLocks/>
              </p:cNvSpPr>
              <p:nvPr/>
            </p:nvSpPr>
            <p:spPr bwMode="auto">
              <a:xfrm rot="16200000">
                <a:off x="3878742" y="1476375"/>
                <a:ext cx="655639" cy="249238"/>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none" lIns="91440" tIns="45720" rIns="91440" bIns="45720" numCol="1" anchor="t" anchorCtr="0" compatLnSpc="1">
                <a:prstTxWarp prst="textNoShape">
                  <a:avLst/>
                </a:prstTxWarp>
              </a:bodyPr>
              <a:lstStyle/>
              <a:p>
                <a:pPr algn="ctr"/>
                <a:endParaRPr lang="en-US" sz="1600"/>
              </a:p>
            </p:txBody>
          </p:sp>
        </p:grpSp>
        <p:sp>
          <p:nvSpPr>
            <p:cNvPr id="13" name="TextBox 12">
              <a:extLst>
                <a:ext uri="{FF2B5EF4-FFF2-40B4-BE49-F238E27FC236}">
                  <a16:creationId xmlns:a16="http://schemas.microsoft.com/office/drawing/2014/main" id="{3FBAAB64-22D2-5627-2E20-66AA3330152F}"/>
                </a:ext>
              </a:extLst>
            </p:cNvPr>
            <p:cNvSpPr txBox="1"/>
            <p:nvPr/>
          </p:nvSpPr>
          <p:spPr>
            <a:xfrm>
              <a:off x="1184322" y="3465378"/>
              <a:ext cx="2925302" cy="307777"/>
            </a:xfrm>
            <a:prstGeom prst="rect">
              <a:avLst/>
            </a:prstGeom>
            <a:noFill/>
          </p:spPr>
          <p:txBody>
            <a:bodyPr wrap="square">
              <a:spAutoFit/>
            </a:bodyPr>
            <a:lstStyle/>
            <a:p>
              <a:pPr marL="0" lvl="2" defTabSz="457200" fontAlgn="base">
                <a:spcAft>
                  <a:spcPts val="1800"/>
                </a:spcAft>
              </a:pPr>
              <a:r>
                <a:rPr lang="en-US" sz="1400" dirty="0">
                  <a:solidFill>
                    <a:srgbClr val="444444"/>
                  </a:solidFill>
                  <a:latin typeface="Arial" panose="020B0604020202020204" pitchFamily="34" charset="0"/>
                </a:rPr>
                <a:t>Recent Excessive Fee Litigation</a:t>
              </a:r>
            </a:p>
          </p:txBody>
        </p:sp>
      </p:grpSp>
      <p:grpSp>
        <p:nvGrpSpPr>
          <p:cNvPr id="35" name="Group 34">
            <a:extLst>
              <a:ext uri="{FF2B5EF4-FFF2-40B4-BE49-F238E27FC236}">
                <a16:creationId xmlns:a16="http://schemas.microsoft.com/office/drawing/2014/main" id="{2A1C4049-DE49-5B70-E937-2F89F06A936E}"/>
              </a:ext>
            </a:extLst>
          </p:cNvPr>
          <p:cNvGrpSpPr/>
          <p:nvPr/>
        </p:nvGrpSpPr>
        <p:grpSpPr>
          <a:xfrm>
            <a:off x="2013230" y="4282428"/>
            <a:ext cx="3823979" cy="643003"/>
            <a:chOff x="489229" y="4317719"/>
            <a:chExt cx="3823979" cy="643003"/>
          </a:xfrm>
        </p:grpSpPr>
        <p:grpSp>
          <p:nvGrpSpPr>
            <p:cNvPr id="20" name="Group 19">
              <a:extLst>
                <a:ext uri="{FF2B5EF4-FFF2-40B4-BE49-F238E27FC236}">
                  <a16:creationId xmlns:a16="http://schemas.microsoft.com/office/drawing/2014/main" id="{664E5B8D-0775-3371-AC18-8E9D806E6744}"/>
                </a:ext>
              </a:extLst>
            </p:cNvPr>
            <p:cNvGrpSpPr/>
            <p:nvPr/>
          </p:nvGrpSpPr>
          <p:grpSpPr>
            <a:xfrm>
              <a:off x="489229" y="4317719"/>
              <a:ext cx="594627" cy="547343"/>
              <a:chOff x="3532670" y="1231899"/>
              <a:chExt cx="798511" cy="735013"/>
            </a:xfrm>
          </p:grpSpPr>
          <p:sp>
            <p:nvSpPr>
              <p:cNvPr id="23" name="Oval 6">
                <a:extLst>
                  <a:ext uri="{FF2B5EF4-FFF2-40B4-BE49-F238E27FC236}">
                    <a16:creationId xmlns:a16="http://schemas.microsoft.com/office/drawing/2014/main" id="{5525363A-B1BB-68C9-0F41-E0180D1E891F}"/>
                  </a:ext>
                </a:extLst>
              </p:cNvPr>
              <p:cNvSpPr>
                <a:spLocks noChangeArrowheads="1"/>
              </p:cNvSpPr>
              <p:nvPr/>
            </p:nvSpPr>
            <p:spPr bwMode="auto">
              <a:xfrm>
                <a:off x="3585058" y="1284289"/>
                <a:ext cx="628652" cy="628651"/>
              </a:xfrm>
              <a:prstGeom prst="ellipse">
                <a:avLst/>
              </a:prstGeom>
              <a:solidFill>
                <a:schemeClr val="accent6"/>
              </a:solidFill>
              <a:ln>
                <a:noFill/>
              </a:ln>
              <a:effectLst>
                <a:outerShdw blurRad="50800" dist="12700" dir="2700000" algn="tl" rotWithShape="0">
                  <a:prstClr val="black">
                    <a:alpha val="20000"/>
                  </a:prstClr>
                </a:outerShdw>
              </a:effectLst>
            </p:spPr>
            <p:txBody>
              <a:bodyPr vert="horz" wrap="none" lIns="91440" tIns="0" rIns="91440" bIns="0" numCol="1" anchor="ctr" anchorCtr="0" compatLnSpc="1">
                <a:prstTxWarp prst="textNoShape">
                  <a:avLst/>
                </a:prstTxWarp>
              </a:bodyPr>
              <a:lstStyle/>
              <a:p>
                <a:pPr algn="ctr"/>
                <a:r>
                  <a:rPr lang="en-US" sz="1600" b="1" dirty="0">
                    <a:solidFill>
                      <a:schemeClr val="bg1"/>
                    </a:solidFill>
                  </a:rPr>
                  <a:t>03</a:t>
                </a:r>
              </a:p>
            </p:txBody>
          </p:sp>
          <p:sp>
            <p:nvSpPr>
              <p:cNvPr id="24" name="Oval 7">
                <a:extLst>
                  <a:ext uri="{FF2B5EF4-FFF2-40B4-BE49-F238E27FC236}">
                    <a16:creationId xmlns:a16="http://schemas.microsoft.com/office/drawing/2014/main" id="{813F047B-523A-3A77-6D05-18DF667D78A8}"/>
                  </a:ext>
                </a:extLst>
              </p:cNvPr>
              <p:cNvSpPr>
                <a:spLocks noChangeArrowheads="1"/>
              </p:cNvSpPr>
              <p:nvPr/>
            </p:nvSpPr>
            <p:spPr bwMode="auto">
              <a:xfrm rot="16200000">
                <a:off x="3533464" y="1231105"/>
                <a:ext cx="735013" cy="736601"/>
              </a:xfrm>
              <a:prstGeom prst="ellipse">
                <a:avLst/>
              </a:prstGeom>
              <a:noFill/>
              <a:ln w="6350" cap="flat">
                <a:solidFill>
                  <a:schemeClr val="accent6"/>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t" anchorCtr="0" compatLnSpc="1">
                <a:prstTxWarp prst="textNoShape">
                  <a:avLst/>
                </a:prstTxWarp>
              </a:bodyPr>
              <a:lstStyle/>
              <a:p>
                <a:pPr algn="ctr"/>
                <a:endParaRPr lang="en-US" sz="1600"/>
              </a:p>
            </p:txBody>
          </p:sp>
          <p:sp>
            <p:nvSpPr>
              <p:cNvPr id="25" name="Freeform 8">
                <a:extLst>
                  <a:ext uri="{FF2B5EF4-FFF2-40B4-BE49-F238E27FC236}">
                    <a16:creationId xmlns:a16="http://schemas.microsoft.com/office/drawing/2014/main" id="{41020CBE-6408-1A38-F61A-3141B0D0F18B}"/>
                  </a:ext>
                </a:extLst>
              </p:cNvPr>
              <p:cNvSpPr>
                <a:spLocks/>
              </p:cNvSpPr>
              <p:nvPr/>
            </p:nvSpPr>
            <p:spPr bwMode="auto">
              <a:xfrm rot="16200000">
                <a:off x="3878742" y="1476375"/>
                <a:ext cx="655639" cy="249238"/>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6"/>
              </a:solidFill>
              <a:ln>
                <a:noFill/>
              </a:ln>
            </p:spPr>
            <p:txBody>
              <a:bodyPr vert="horz" wrap="none" lIns="91440" tIns="45720" rIns="91440" bIns="45720" numCol="1" anchor="t" anchorCtr="0" compatLnSpc="1">
                <a:prstTxWarp prst="textNoShape">
                  <a:avLst/>
                </a:prstTxWarp>
              </a:bodyPr>
              <a:lstStyle/>
              <a:p>
                <a:pPr algn="ctr"/>
                <a:endParaRPr lang="en-US" sz="1600"/>
              </a:p>
            </p:txBody>
          </p:sp>
        </p:grpSp>
        <p:sp>
          <p:nvSpPr>
            <p:cNvPr id="22" name="TextBox 21">
              <a:extLst>
                <a:ext uri="{FF2B5EF4-FFF2-40B4-BE49-F238E27FC236}">
                  <a16:creationId xmlns:a16="http://schemas.microsoft.com/office/drawing/2014/main" id="{48EC02BF-B6A7-9FC5-DBC8-A4668D1C896D}"/>
                </a:ext>
              </a:extLst>
            </p:cNvPr>
            <p:cNvSpPr txBox="1"/>
            <p:nvPr/>
          </p:nvSpPr>
          <p:spPr>
            <a:xfrm>
              <a:off x="1184322" y="4437502"/>
              <a:ext cx="3128886" cy="523220"/>
            </a:xfrm>
            <a:prstGeom prst="rect">
              <a:avLst/>
            </a:prstGeom>
            <a:noFill/>
          </p:spPr>
          <p:txBody>
            <a:bodyPr wrap="square">
              <a:spAutoFit/>
            </a:bodyPr>
            <a:lstStyle/>
            <a:p>
              <a:pPr marL="0" lvl="2" defTabSz="457200" fontAlgn="base">
                <a:spcAft>
                  <a:spcPts val="1800"/>
                </a:spcAft>
              </a:pPr>
              <a:r>
                <a:rPr lang="en-US" sz="1400" dirty="0">
                  <a:solidFill>
                    <a:srgbClr val="444444"/>
                  </a:solidFill>
                  <a:latin typeface="Arial" panose="020B0604020202020204" pitchFamily="34" charset="0"/>
                </a:rPr>
                <a:t>Other Recent Retirement Plan Cases and Developments</a:t>
              </a:r>
            </a:p>
          </p:txBody>
        </p:sp>
      </p:grpSp>
      <p:sp>
        <p:nvSpPr>
          <p:cNvPr id="2" name="Footer Placeholder 2">
            <a:extLst>
              <a:ext uri="{FF2B5EF4-FFF2-40B4-BE49-F238E27FC236}">
                <a16:creationId xmlns:a16="http://schemas.microsoft.com/office/drawing/2014/main" id="{898B85B0-3C95-BBA3-384B-0964DE6C7240}"/>
              </a:ext>
            </a:extLst>
          </p:cNvPr>
          <p:cNvSpPr txBox="1">
            <a:spLocks/>
          </p:cNvSpPr>
          <p:nvPr/>
        </p:nvSpPr>
        <p:spPr>
          <a:xfrm>
            <a:off x="2013230" y="6502401"/>
            <a:ext cx="2461635" cy="307777"/>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cs typeface="Arial" panose="020B0604020202020204" pitchFamily="34" charset="0"/>
              </a:rPr>
              <a:t>©2026 ARTHUR J. GALLAGHER &amp; CO.</a:t>
            </a:r>
          </a:p>
        </p:txBody>
      </p:sp>
      <p:sp>
        <p:nvSpPr>
          <p:cNvPr id="3" name="TextBox 2">
            <a:extLst>
              <a:ext uri="{FF2B5EF4-FFF2-40B4-BE49-F238E27FC236}">
                <a16:creationId xmlns:a16="http://schemas.microsoft.com/office/drawing/2014/main" id="{41A97B65-8CE3-C6CC-0D73-D39E7BBFFFD6}"/>
              </a:ext>
            </a:extLst>
          </p:cNvPr>
          <p:cNvSpPr txBox="1"/>
          <p:nvPr/>
        </p:nvSpPr>
        <p:spPr>
          <a:xfrm>
            <a:off x="10668000" y="6502400"/>
            <a:ext cx="350982" cy="215444"/>
          </a:xfrm>
          <a:prstGeom prst="rect">
            <a:avLst/>
          </a:prstGeom>
          <a:noFill/>
        </p:spPr>
        <p:txBody>
          <a:bodyPr wrap="square">
            <a:spAutoFit/>
          </a:bodyPr>
          <a:lstStyle/>
          <a:p>
            <a:fld id="{40AA5F45-CDE6-4EA8-991E-B18CC5F21F47}" type="slidenum">
              <a:rPr lang="en-US" sz="800">
                <a:solidFill>
                  <a:schemeClr val="bg1"/>
                </a:solidFill>
              </a:rPr>
              <a:pPr/>
              <a:t>36</a:t>
            </a:fld>
            <a:endParaRPr lang="en-US" sz="800" dirty="0">
              <a:solidFill>
                <a:schemeClr val="bg1"/>
              </a:solidFill>
            </a:endParaRPr>
          </a:p>
        </p:txBody>
      </p:sp>
      <p:sp>
        <p:nvSpPr>
          <p:cNvPr id="17" name="Rectangle 16">
            <a:extLst>
              <a:ext uri="{FF2B5EF4-FFF2-40B4-BE49-F238E27FC236}">
                <a16:creationId xmlns:a16="http://schemas.microsoft.com/office/drawing/2014/main" id="{9DD0FD92-61C3-C57E-EEEA-3321B0755428}"/>
              </a:ext>
            </a:extLst>
          </p:cNvPr>
          <p:cNvSpPr/>
          <p:nvPr/>
        </p:nvSpPr>
        <p:spPr>
          <a:xfrm>
            <a:off x="7573808" y="6329743"/>
            <a:ext cx="3445174" cy="215444"/>
          </a:xfrm>
          <a:prstGeom prst="rect">
            <a:avLst/>
          </a:prstGeom>
        </p:spPr>
        <p:txBody>
          <a:bodyPr wrap="none">
            <a:spAutoFit/>
          </a:bodyPr>
          <a:lstStyle/>
          <a:p>
            <a:r>
              <a:rPr lang="en-US" sz="800" dirty="0">
                <a:solidFill>
                  <a:schemeClr val="bg1"/>
                </a:solidFill>
                <a:latin typeface="+mj-lt"/>
                <a:cs typeface="Arial" panose="020B0604020202020204" pitchFamily="34" charset="0"/>
              </a:rPr>
              <a:t>FOR INSTITUTIONAL USE ONLY. NOT FOR PUBLIC DISTRIBUTION</a:t>
            </a:r>
            <a:r>
              <a:rPr lang="en-US" sz="600" dirty="0">
                <a:solidFill>
                  <a:schemeClr val="bg1"/>
                </a:solidFill>
              </a:rPr>
              <a:t>.</a:t>
            </a:r>
          </a:p>
        </p:txBody>
      </p:sp>
    </p:spTree>
    <p:extLst>
      <p:ext uri="{BB962C8B-B14F-4D97-AF65-F5344CB8AC3E}">
        <p14:creationId xmlns:p14="http://schemas.microsoft.com/office/powerpoint/2010/main" val="2562324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274ED-B27E-81A3-8D0A-D7599D72B87D}"/>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4F6598CA-E185-E6A2-B85E-97C30C24F9A9}"/>
              </a:ext>
            </a:extLst>
          </p:cNvPr>
          <p:cNvSpPr>
            <a:spLocks noGrp="1"/>
          </p:cNvSpPr>
          <p:nvPr>
            <p:ph type="ftr" sz="quarter" idx="19"/>
          </p:nvPr>
        </p:nvSpPr>
        <p:spPr/>
        <p:txBody>
          <a:bodyPr/>
          <a:lstStyle/>
          <a:p>
            <a:r>
              <a:rPr lang="en-US"/>
              <a:t>©2026 ARTHUR J. GALLAGHER &amp; CO.</a:t>
            </a:r>
          </a:p>
        </p:txBody>
      </p:sp>
      <p:sp>
        <p:nvSpPr>
          <p:cNvPr id="5" name="Slide Number Placeholder 4">
            <a:extLst>
              <a:ext uri="{FF2B5EF4-FFF2-40B4-BE49-F238E27FC236}">
                <a16:creationId xmlns:a16="http://schemas.microsoft.com/office/drawing/2014/main" id="{233ACA78-A6CF-A7A8-4D72-F4FE0C73E5A1}"/>
              </a:ext>
            </a:extLst>
          </p:cNvPr>
          <p:cNvSpPr>
            <a:spLocks noGrp="1"/>
          </p:cNvSpPr>
          <p:nvPr>
            <p:ph type="sldNum" sz="quarter" idx="22"/>
          </p:nvPr>
        </p:nvSpPr>
        <p:spPr>
          <a:xfrm>
            <a:off x="11423719" y="6378430"/>
            <a:ext cx="157094" cy="169277"/>
          </a:xfrm>
        </p:spPr>
        <p:txBody>
          <a:bodyPr/>
          <a:lstStyle/>
          <a:p>
            <a:fld id="{40AA5F45-CDE6-4EA8-991E-B18CC5F21F47}" type="slidenum">
              <a:rPr lang="en-GB" smtClean="0"/>
              <a:pPr/>
              <a:t>37</a:t>
            </a:fld>
            <a:endParaRPr lang="en-GB"/>
          </a:p>
        </p:txBody>
      </p:sp>
      <p:sp>
        <p:nvSpPr>
          <p:cNvPr id="19" name="Text Placeholder 18">
            <a:extLst>
              <a:ext uri="{FF2B5EF4-FFF2-40B4-BE49-F238E27FC236}">
                <a16:creationId xmlns:a16="http://schemas.microsoft.com/office/drawing/2014/main" id="{B485145B-BD1E-C6DA-E281-7DE39F9ACAC5}"/>
              </a:ext>
            </a:extLst>
          </p:cNvPr>
          <p:cNvSpPr>
            <a:spLocks noGrp="1"/>
          </p:cNvSpPr>
          <p:nvPr>
            <p:ph type="body" sz="quarter" idx="15"/>
          </p:nvPr>
        </p:nvSpPr>
        <p:spPr>
          <a:xfrm>
            <a:off x="1270755" y="1086406"/>
            <a:ext cx="8305866" cy="540000"/>
          </a:xfrm>
        </p:spPr>
        <p:txBody>
          <a:bodyPr/>
          <a:lstStyle/>
          <a:p>
            <a:r>
              <a:rPr lang="en-US" sz="1600" dirty="0"/>
              <a:t>Steady Litigation Against Retirement Plans Signals Need to Evaluate Fiduciary Liability Insurance, Governance Process and Procedures </a:t>
            </a:r>
          </a:p>
          <a:p>
            <a:endParaRPr lang="en-US" sz="1600" dirty="0"/>
          </a:p>
          <a:p>
            <a:endParaRPr lang="en-US" sz="1600" dirty="0"/>
          </a:p>
        </p:txBody>
      </p:sp>
      <p:sp>
        <p:nvSpPr>
          <p:cNvPr id="17" name="Title 16">
            <a:extLst>
              <a:ext uri="{FF2B5EF4-FFF2-40B4-BE49-F238E27FC236}">
                <a16:creationId xmlns:a16="http://schemas.microsoft.com/office/drawing/2014/main" id="{EAB56130-1D10-FF70-E87B-EFBD980984F7}"/>
              </a:ext>
            </a:extLst>
          </p:cNvPr>
          <p:cNvSpPr>
            <a:spLocks noGrp="1"/>
          </p:cNvSpPr>
          <p:nvPr>
            <p:ph type="title"/>
          </p:nvPr>
        </p:nvSpPr>
        <p:spPr>
          <a:xfrm>
            <a:off x="1113436" y="521007"/>
            <a:ext cx="7420963" cy="481900"/>
          </a:xfrm>
        </p:spPr>
        <p:txBody>
          <a:bodyPr/>
          <a:lstStyle/>
          <a:p>
            <a:r>
              <a:rPr lang="en-US" dirty="0"/>
              <a:t>Retirement Plan Fiduciary Litigation </a:t>
            </a:r>
          </a:p>
        </p:txBody>
      </p:sp>
      <p:sp>
        <p:nvSpPr>
          <p:cNvPr id="13" name="Content Placeholder 12">
            <a:extLst>
              <a:ext uri="{FF2B5EF4-FFF2-40B4-BE49-F238E27FC236}">
                <a16:creationId xmlns:a16="http://schemas.microsoft.com/office/drawing/2014/main" id="{B1793808-C627-84AE-A071-5B15F5EE06EE}"/>
              </a:ext>
            </a:extLst>
          </p:cNvPr>
          <p:cNvSpPr>
            <a:spLocks noGrp="1"/>
          </p:cNvSpPr>
          <p:nvPr>
            <p:ph idx="85"/>
          </p:nvPr>
        </p:nvSpPr>
        <p:spPr>
          <a:xfrm>
            <a:off x="1964727" y="4717202"/>
            <a:ext cx="8135935" cy="1360287"/>
          </a:xfrm>
        </p:spPr>
        <p:txBody>
          <a:bodyPr>
            <a:normAutofit/>
          </a:bodyPr>
          <a:lstStyle/>
          <a:p>
            <a:pPr>
              <a:spcAft>
                <a:spcPts val="0"/>
              </a:spcAft>
            </a:pPr>
            <a:r>
              <a:rPr lang="en-US" dirty="0">
                <a:solidFill>
                  <a:schemeClr val="accent3"/>
                </a:solidFill>
              </a:rPr>
              <a:t>Consider ways to mitigate risk: </a:t>
            </a:r>
          </a:p>
          <a:p>
            <a:pPr marL="284163" lvl="2" indent="-283464"/>
            <a:r>
              <a:rPr lang="en-US" sz="1400" dirty="0"/>
              <a:t>Strong and consistent application of governance procedures; </a:t>
            </a:r>
          </a:p>
          <a:p>
            <a:pPr marL="284163" lvl="2" indent="-283464"/>
            <a:r>
              <a:rPr lang="en-US" sz="1400" dirty="0"/>
              <a:t>Have and follow an investment policy statement; </a:t>
            </a:r>
          </a:p>
          <a:p>
            <a:pPr marL="284163" lvl="2" indent="-283464"/>
            <a:r>
              <a:rPr lang="en-US" sz="1400" dirty="0"/>
              <a:t>Regular meetings, where meeting minutes should reflect actions and decisions; </a:t>
            </a:r>
          </a:p>
          <a:p>
            <a:pPr marL="284163" lvl="2" indent="-283464"/>
            <a:r>
              <a:rPr lang="en-US" sz="1400" dirty="0"/>
              <a:t>Review fiduciary liability insurance coverage, verify limits and deductibles are appropriate. </a:t>
            </a:r>
          </a:p>
        </p:txBody>
      </p:sp>
      <p:sp>
        <p:nvSpPr>
          <p:cNvPr id="41" name="Content Placeholder 40">
            <a:extLst>
              <a:ext uri="{FF2B5EF4-FFF2-40B4-BE49-F238E27FC236}">
                <a16:creationId xmlns:a16="http://schemas.microsoft.com/office/drawing/2014/main" id="{F88DF64E-A5F0-644A-6D3E-944B4770E493}"/>
              </a:ext>
            </a:extLst>
          </p:cNvPr>
          <p:cNvSpPr>
            <a:spLocks noGrp="1"/>
          </p:cNvSpPr>
          <p:nvPr>
            <p:ph idx="1"/>
          </p:nvPr>
        </p:nvSpPr>
        <p:spPr>
          <a:xfrm>
            <a:off x="2027241" y="1695818"/>
            <a:ext cx="3978273" cy="2898273"/>
          </a:xfrm>
        </p:spPr>
        <p:txBody>
          <a:bodyPr/>
          <a:lstStyle/>
          <a:p>
            <a:pPr>
              <a:spcAft>
                <a:spcPts val="0"/>
              </a:spcAft>
            </a:pPr>
            <a:r>
              <a:rPr lang="en-US">
                <a:solidFill>
                  <a:schemeClr val="accent3"/>
                </a:solidFill>
              </a:rPr>
              <a:t>Common Excessive Fee Claims:</a:t>
            </a:r>
          </a:p>
          <a:p>
            <a:pPr marL="283464" lvl="2" indent="-283464"/>
            <a:r>
              <a:rPr lang="en-US" sz="1400" b="1"/>
              <a:t>Underperforming Investment Funds</a:t>
            </a:r>
          </a:p>
          <a:p>
            <a:pPr marL="502920" lvl="3" indent="-283464">
              <a:buFont typeface="Courier New" panose="02070309020205020404" pitchFamily="49" charset="0"/>
              <a:buChar char="o"/>
            </a:pPr>
            <a:r>
              <a:rPr lang="en-US"/>
              <a:t>Actively Managed Funds vs. Passive Funds</a:t>
            </a:r>
          </a:p>
          <a:p>
            <a:pPr marL="502920" lvl="3" indent="-283464">
              <a:buFont typeface="Courier New" panose="02070309020205020404" pitchFamily="49" charset="0"/>
              <a:buChar char="o"/>
            </a:pPr>
            <a:r>
              <a:rPr lang="en-US"/>
              <a:t>Use of Proprietary Funds</a:t>
            </a:r>
          </a:p>
          <a:p>
            <a:pPr marL="283464" lvl="2" indent="-283464"/>
            <a:r>
              <a:rPr lang="en-US" sz="1400" b="1"/>
              <a:t>Excessive Investment Fees</a:t>
            </a:r>
          </a:p>
          <a:p>
            <a:pPr marL="502920" lvl="3" indent="-283464">
              <a:buFont typeface="Courier New" panose="02070309020205020404" pitchFamily="49" charset="0"/>
              <a:buChar char="o"/>
            </a:pPr>
            <a:r>
              <a:rPr lang="en-US"/>
              <a:t>Inappropriate Share Classes</a:t>
            </a:r>
          </a:p>
          <a:p>
            <a:pPr marL="502920" lvl="3" indent="-283464">
              <a:buFont typeface="Courier New" panose="02070309020205020404" pitchFamily="49" charset="0"/>
              <a:buChar char="o"/>
            </a:pPr>
            <a:r>
              <a:rPr lang="en-US"/>
              <a:t>CITs vs. Mutual Funds</a:t>
            </a:r>
          </a:p>
          <a:p>
            <a:pPr marL="283464" lvl="2" indent="-283464"/>
            <a:r>
              <a:rPr lang="en-US" sz="1400" b="1"/>
              <a:t>Service Provider Fees</a:t>
            </a:r>
          </a:p>
          <a:p>
            <a:pPr marL="502920" lvl="3" indent="-283464">
              <a:buFont typeface="Courier New" panose="02070309020205020404" pitchFamily="49" charset="0"/>
              <a:buChar char="o"/>
            </a:pPr>
            <a:r>
              <a:rPr lang="en-US"/>
              <a:t>Asset Based Fees</a:t>
            </a:r>
          </a:p>
          <a:p>
            <a:pPr marL="502920" lvl="3" indent="-283464">
              <a:buFont typeface="Courier New" panose="02070309020205020404" pitchFamily="49" charset="0"/>
              <a:buChar char="o"/>
            </a:pPr>
            <a:r>
              <a:rPr lang="en-US"/>
              <a:t>Failure to Solicit Bids</a:t>
            </a:r>
          </a:p>
          <a:p>
            <a:pPr marL="283464" lvl="2" indent="-283464"/>
            <a:r>
              <a:rPr lang="en-US" sz="1400" b="1"/>
              <a:t>Prohibited Transactions</a:t>
            </a:r>
          </a:p>
        </p:txBody>
      </p:sp>
      <p:sp>
        <p:nvSpPr>
          <p:cNvPr id="8" name="Text Placeholder 7">
            <a:extLst>
              <a:ext uri="{FF2B5EF4-FFF2-40B4-BE49-F238E27FC236}">
                <a16:creationId xmlns:a16="http://schemas.microsoft.com/office/drawing/2014/main" id="{42E2C3EC-EC78-7EA5-584A-58BDE0298177}"/>
              </a:ext>
            </a:extLst>
          </p:cNvPr>
          <p:cNvSpPr>
            <a:spLocks noGrp="1"/>
          </p:cNvSpPr>
          <p:nvPr>
            <p:ph type="body" sz="quarter" idx="84"/>
          </p:nvPr>
        </p:nvSpPr>
        <p:spPr>
          <a:xfrm>
            <a:off x="2027238" y="6126792"/>
            <a:ext cx="8136000" cy="107722"/>
          </a:xfrm>
        </p:spPr>
        <p:txBody>
          <a:bodyPr/>
          <a:lstStyle/>
          <a:p>
            <a:r>
              <a:rPr lang="en-US"/>
              <a:t>Source Fiduciary Decisions, NAPA 2024 and 2025 litigation session. </a:t>
            </a:r>
          </a:p>
        </p:txBody>
      </p:sp>
      <p:graphicFrame>
        <p:nvGraphicFramePr>
          <p:cNvPr id="7" name="Content Placeholder 6">
            <a:extLst>
              <a:ext uri="{FF2B5EF4-FFF2-40B4-BE49-F238E27FC236}">
                <a16:creationId xmlns:a16="http://schemas.microsoft.com/office/drawing/2014/main" id="{7A0CC1DD-EB1D-4375-766D-F1573A3B7B78}"/>
              </a:ext>
            </a:extLst>
          </p:cNvPr>
          <p:cNvGraphicFramePr>
            <a:graphicFrameLocks noGrp="1"/>
          </p:cNvGraphicFramePr>
          <p:nvPr>
            <p:ph idx="86"/>
          </p:nvPr>
        </p:nvGraphicFramePr>
        <p:xfrm>
          <a:off x="6096000" y="1921933"/>
          <a:ext cx="4356100" cy="2499742"/>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FE0AD656-5DBE-6C32-0207-0EA844C9FA88}"/>
              </a:ext>
            </a:extLst>
          </p:cNvPr>
          <p:cNvSpPr/>
          <p:nvPr/>
        </p:nvSpPr>
        <p:spPr>
          <a:xfrm>
            <a:off x="3971217" y="6501461"/>
            <a:ext cx="3445174" cy="215444"/>
          </a:xfrm>
          <a:prstGeom prst="rect">
            <a:avLst/>
          </a:prstGeom>
        </p:spPr>
        <p:txBody>
          <a:bodyPr wrap="none">
            <a:spAutoFit/>
          </a:bodyPr>
          <a:lstStyle/>
          <a:p>
            <a:r>
              <a:rPr lang="en-US" sz="800" dirty="0">
                <a:latin typeface="+mj-lt"/>
                <a:cs typeface="Arial" panose="020B0604020202020204" pitchFamily="34" charset="0"/>
              </a:rPr>
              <a:t>FOR INSTITUTIONAL USE ONLY. NOT FOR PUBLIC DISTRIBUTION</a:t>
            </a:r>
            <a:r>
              <a:rPr lang="en-US" sz="600" dirty="0"/>
              <a:t>.</a:t>
            </a:r>
          </a:p>
        </p:txBody>
      </p:sp>
    </p:spTree>
    <p:extLst>
      <p:ext uri="{BB962C8B-B14F-4D97-AF65-F5344CB8AC3E}">
        <p14:creationId xmlns:p14="http://schemas.microsoft.com/office/powerpoint/2010/main" val="277379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8272D-658D-E702-4516-56F53971AB75}"/>
            </a:ext>
          </a:extLst>
        </p:cNvPr>
        <p:cNvGrpSpPr/>
        <p:nvPr/>
      </p:nvGrpSpPr>
      <p:grpSpPr>
        <a:xfrm>
          <a:off x="0" y="0"/>
          <a:ext cx="0" cy="0"/>
          <a:chOff x="0" y="0"/>
          <a:chExt cx="0" cy="0"/>
        </a:xfrm>
      </p:grpSpPr>
      <p:graphicFrame>
        <p:nvGraphicFramePr>
          <p:cNvPr id="28" name="Content Placeholder 5">
            <a:extLst>
              <a:ext uri="{FF2B5EF4-FFF2-40B4-BE49-F238E27FC236}">
                <a16:creationId xmlns:a16="http://schemas.microsoft.com/office/drawing/2014/main" id="{9D128AD6-CA06-0E79-0C8A-5E0FF428B5C5}"/>
              </a:ext>
            </a:extLst>
          </p:cNvPr>
          <p:cNvGraphicFramePr>
            <a:graphicFrameLocks/>
          </p:cNvGraphicFramePr>
          <p:nvPr/>
        </p:nvGraphicFramePr>
        <p:xfrm>
          <a:off x="2621556" y="4721226"/>
          <a:ext cx="7541621" cy="1272035"/>
        </p:xfrm>
        <a:graphic>
          <a:graphicData uri="http://schemas.openxmlformats.org/drawingml/2006/table">
            <a:tbl>
              <a:tblPr firstRow="1" bandRow="1">
                <a:tableStyleId>{5C22544A-7EE6-4342-B048-85BDC9FD1C3A}</a:tableStyleId>
              </a:tblPr>
              <a:tblGrid>
                <a:gridCol w="2742524">
                  <a:extLst>
                    <a:ext uri="{9D8B030D-6E8A-4147-A177-3AD203B41FA5}">
                      <a16:colId xmlns:a16="http://schemas.microsoft.com/office/drawing/2014/main" val="2645770435"/>
                    </a:ext>
                  </a:extLst>
                </a:gridCol>
                <a:gridCol w="1027644">
                  <a:extLst>
                    <a:ext uri="{9D8B030D-6E8A-4147-A177-3AD203B41FA5}">
                      <a16:colId xmlns:a16="http://schemas.microsoft.com/office/drawing/2014/main" val="2124679781"/>
                    </a:ext>
                  </a:extLst>
                </a:gridCol>
                <a:gridCol w="2743809">
                  <a:extLst>
                    <a:ext uri="{9D8B030D-6E8A-4147-A177-3AD203B41FA5}">
                      <a16:colId xmlns:a16="http://schemas.microsoft.com/office/drawing/2014/main" val="759312427"/>
                    </a:ext>
                  </a:extLst>
                </a:gridCol>
                <a:gridCol w="1027644">
                  <a:extLst>
                    <a:ext uri="{9D8B030D-6E8A-4147-A177-3AD203B41FA5}">
                      <a16:colId xmlns:a16="http://schemas.microsoft.com/office/drawing/2014/main" val="3587090556"/>
                    </a:ext>
                  </a:extLst>
                </a:gridCol>
              </a:tblGrid>
              <a:tr h="254407">
                <a:tc gridSpan="4">
                  <a:txBody>
                    <a:bodyPr/>
                    <a:lstStyle/>
                    <a:p>
                      <a:r>
                        <a:rPr lang="en-US" sz="1200" dirty="0">
                          <a:solidFill>
                            <a:schemeClr val="accent3"/>
                          </a:solidFill>
                        </a:rPr>
                        <a:t>Excessive Fees Claim</a:t>
                      </a:r>
                    </a:p>
                  </a:txBody>
                  <a:tcPr marT="18288" marB="18288" anchor="ctr">
                    <a:lnB w="6350" cap="flat" cmpd="sng" algn="ctr">
                      <a:solidFill>
                        <a:schemeClr val="accent3"/>
                      </a:solidFill>
                      <a:prstDash val="solid"/>
                      <a:round/>
                      <a:headEnd type="none" w="med" len="med"/>
                      <a:tailEnd type="none" w="med" len="med"/>
                    </a:lnB>
                    <a:solidFill>
                      <a:schemeClr val="accent3">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22417571"/>
                  </a:ext>
                </a:extLst>
              </a:tr>
              <a:tr h="254407">
                <a:tc>
                  <a:txBody>
                    <a:bodyPr/>
                    <a:lstStyle/>
                    <a:p>
                      <a:r>
                        <a:rPr lang="en-US" sz="1200" dirty="0"/>
                        <a:t>Recordkeeper</a:t>
                      </a:r>
                    </a:p>
                  </a:txBody>
                  <a:tcPr marT="18288" marB="18288" anchor="ctr">
                    <a:lnR w="6350" cap="flat" cmpd="sng" algn="ctr">
                      <a:solidFill>
                        <a:schemeClr val="accent3"/>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bg1"/>
                    </a:solidFill>
                  </a:tcPr>
                </a:tc>
                <a:tc>
                  <a:txBody>
                    <a:bodyPr/>
                    <a:lstStyle/>
                    <a:p>
                      <a:pPr algn="ctr"/>
                      <a:r>
                        <a:rPr lang="en-US" sz="1200"/>
                        <a:t>278</a:t>
                      </a:r>
                    </a:p>
                  </a:txBody>
                  <a:tcPr marT="18288" marB="18288"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bg1"/>
                    </a:solidFill>
                  </a:tcPr>
                </a:tc>
                <a:tc>
                  <a:txBody>
                    <a:bodyPr/>
                    <a:lstStyle/>
                    <a:p>
                      <a:r>
                        <a:rPr lang="en-US" sz="1200"/>
                        <a:t>Managed Accounts</a:t>
                      </a:r>
                    </a:p>
                  </a:txBody>
                  <a:tcPr marT="18288" marB="18288"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bg1"/>
                    </a:solidFill>
                  </a:tcPr>
                </a:tc>
                <a:tc>
                  <a:txBody>
                    <a:bodyPr/>
                    <a:lstStyle/>
                    <a:p>
                      <a:pPr algn="ctr"/>
                      <a:r>
                        <a:rPr lang="en-US" sz="1200" dirty="0"/>
                        <a:t>17</a:t>
                      </a:r>
                    </a:p>
                  </a:txBody>
                  <a:tcPr marT="18288" marB="18288" anchor="ctr">
                    <a:lnL w="6350" cap="flat" cmpd="sng" algn="ctr">
                      <a:solidFill>
                        <a:schemeClr val="accent3"/>
                      </a:solidFill>
                      <a:prstDash val="solid"/>
                      <a:round/>
                      <a:headEnd type="none" w="med" len="med"/>
                      <a:tailEnd type="none" w="med" len="med"/>
                    </a:lnL>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3091662961"/>
                  </a:ext>
                </a:extLst>
              </a:tr>
              <a:tr h="254407">
                <a:tc>
                  <a:txBody>
                    <a:bodyPr/>
                    <a:lstStyle/>
                    <a:p>
                      <a:r>
                        <a:rPr lang="en-US" sz="1200" dirty="0"/>
                        <a:t>Investment Managers</a:t>
                      </a:r>
                    </a:p>
                  </a:txBody>
                  <a:tcPr marT="18288" marB="18288" anchor="ctr">
                    <a:lnR w="6350" cap="flat" cmpd="sng" algn="ctr">
                      <a:solidFill>
                        <a:schemeClr val="accent3"/>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3">
                        <a:lumMod val="20000"/>
                        <a:lumOff val="80000"/>
                        <a:alpha val="30000"/>
                      </a:schemeClr>
                    </a:solidFill>
                  </a:tcPr>
                </a:tc>
                <a:tc>
                  <a:txBody>
                    <a:bodyPr/>
                    <a:lstStyle/>
                    <a:p>
                      <a:pPr algn="ctr"/>
                      <a:r>
                        <a:rPr lang="en-US" sz="1200" dirty="0"/>
                        <a:t>63</a:t>
                      </a:r>
                    </a:p>
                  </a:txBody>
                  <a:tcPr marT="18288" marB="18288"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3">
                        <a:lumMod val="20000"/>
                        <a:lumOff val="80000"/>
                        <a:alpha val="30000"/>
                      </a:schemeClr>
                    </a:solidFill>
                  </a:tcPr>
                </a:tc>
                <a:tc>
                  <a:txBody>
                    <a:bodyPr/>
                    <a:lstStyle/>
                    <a:p>
                      <a:r>
                        <a:rPr lang="en-US" sz="1200" dirty="0"/>
                        <a:t>Failure to Conduct an RFP</a:t>
                      </a:r>
                    </a:p>
                  </a:txBody>
                  <a:tcPr marT="18288" marB="18288"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3">
                        <a:lumMod val="20000"/>
                        <a:lumOff val="80000"/>
                        <a:alpha val="30000"/>
                      </a:schemeClr>
                    </a:solidFill>
                  </a:tcPr>
                </a:tc>
                <a:tc>
                  <a:txBody>
                    <a:bodyPr/>
                    <a:lstStyle/>
                    <a:p>
                      <a:pPr algn="ctr"/>
                      <a:r>
                        <a:rPr lang="en-US" sz="1200" dirty="0"/>
                        <a:t>14</a:t>
                      </a:r>
                    </a:p>
                  </a:txBody>
                  <a:tcPr marT="18288" marB="18288" anchor="ctr">
                    <a:lnL w="6350" cap="flat" cmpd="sng" algn="ctr">
                      <a:solidFill>
                        <a:schemeClr val="accent3"/>
                      </a:solidFill>
                      <a:prstDash val="solid"/>
                      <a:round/>
                      <a:headEnd type="none" w="med" len="med"/>
                      <a:tailEnd type="none" w="med" len="med"/>
                    </a:lnL>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accent3">
                        <a:lumMod val="20000"/>
                        <a:lumOff val="80000"/>
                        <a:alpha val="30000"/>
                      </a:schemeClr>
                    </a:solidFill>
                  </a:tcPr>
                </a:tc>
                <a:extLst>
                  <a:ext uri="{0D108BD9-81ED-4DB2-BD59-A6C34878D82A}">
                    <a16:rowId xmlns:a16="http://schemas.microsoft.com/office/drawing/2014/main" val="3691003882"/>
                  </a:ext>
                </a:extLst>
              </a:tr>
              <a:tr h="254407">
                <a:tc>
                  <a:txBody>
                    <a:bodyPr/>
                    <a:lstStyle/>
                    <a:p>
                      <a:r>
                        <a:rPr lang="en-US" sz="1200"/>
                        <a:t>Lower Share Class Not Used</a:t>
                      </a:r>
                    </a:p>
                  </a:txBody>
                  <a:tcPr marT="18288" marB="18288" anchor="ctr">
                    <a:lnR w="6350" cap="flat" cmpd="sng" algn="ctr">
                      <a:solidFill>
                        <a:schemeClr val="accent3"/>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bg1"/>
                    </a:solidFill>
                  </a:tcPr>
                </a:tc>
                <a:tc>
                  <a:txBody>
                    <a:bodyPr/>
                    <a:lstStyle/>
                    <a:p>
                      <a:pPr algn="ctr"/>
                      <a:r>
                        <a:rPr lang="en-US" sz="1200"/>
                        <a:t>37</a:t>
                      </a:r>
                    </a:p>
                  </a:txBody>
                  <a:tcPr marT="18288" marB="18288"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bg1"/>
                    </a:solidFill>
                  </a:tcPr>
                </a:tc>
                <a:tc>
                  <a:txBody>
                    <a:bodyPr/>
                    <a:lstStyle/>
                    <a:p>
                      <a:r>
                        <a:rPr lang="en-US" sz="1200" dirty="0"/>
                        <a:t>Float Income</a:t>
                      </a:r>
                    </a:p>
                  </a:txBody>
                  <a:tcPr marT="18288" marB="18288"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bg1"/>
                    </a:solidFill>
                  </a:tcPr>
                </a:tc>
                <a:tc>
                  <a:txBody>
                    <a:bodyPr/>
                    <a:lstStyle/>
                    <a:p>
                      <a:pPr algn="ctr"/>
                      <a:r>
                        <a:rPr lang="en-US" sz="1200"/>
                        <a:t>8</a:t>
                      </a:r>
                    </a:p>
                  </a:txBody>
                  <a:tcPr marT="18288" marB="18288" anchor="ctr">
                    <a:lnL w="6350" cap="flat" cmpd="sng" algn="ctr">
                      <a:solidFill>
                        <a:schemeClr val="accent3"/>
                      </a:solidFill>
                      <a:prstDash val="solid"/>
                      <a:round/>
                      <a:headEnd type="none" w="med" len="med"/>
                      <a:tailEnd type="none" w="med" len="med"/>
                    </a:lnL>
                    <a:lnT w="6350" cap="flat" cmpd="sng" algn="ctr">
                      <a:solidFill>
                        <a:schemeClr val="accent3"/>
                      </a:solidFill>
                      <a:prstDash val="solid"/>
                      <a:round/>
                      <a:headEnd type="none" w="med" len="med"/>
                      <a:tailEnd type="none" w="med" len="med"/>
                    </a:lnT>
                    <a:lnB w="6350" cap="flat" cmpd="sng" algn="ctr">
                      <a:solidFill>
                        <a:schemeClr val="accent3"/>
                      </a:solidFill>
                      <a:prstDash val="solid"/>
                      <a:round/>
                      <a:headEnd type="none" w="med" len="med"/>
                      <a:tailEnd type="none" w="med" len="med"/>
                    </a:lnB>
                    <a:solidFill>
                      <a:schemeClr val="bg1"/>
                    </a:solidFill>
                  </a:tcPr>
                </a:tc>
                <a:extLst>
                  <a:ext uri="{0D108BD9-81ED-4DB2-BD59-A6C34878D82A}">
                    <a16:rowId xmlns:a16="http://schemas.microsoft.com/office/drawing/2014/main" val="1885045332"/>
                  </a:ext>
                </a:extLst>
              </a:tr>
              <a:tr h="254407">
                <a:tc>
                  <a:txBody>
                    <a:bodyPr/>
                    <a:lstStyle/>
                    <a:p>
                      <a:r>
                        <a:rPr lang="en-US" sz="1200" dirty="0"/>
                        <a:t>Revenue Sharing</a:t>
                      </a:r>
                    </a:p>
                  </a:txBody>
                  <a:tcPr marT="18288" marB="18288" anchor="ctr">
                    <a:lnR w="6350" cap="flat" cmpd="sng" algn="ctr">
                      <a:solidFill>
                        <a:schemeClr val="accent3"/>
                      </a:solidFill>
                      <a:prstDash val="solid"/>
                      <a:round/>
                      <a:headEnd type="none" w="med" len="med"/>
                      <a:tailEnd type="none" w="med" len="med"/>
                    </a:lnR>
                    <a:lnT w="6350" cap="flat" cmpd="sng" algn="ctr">
                      <a:solidFill>
                        <a:schemeClr val="accent3"/>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20000"/>
                        <a:lumOff val="80000"/>
                        <a:alpha val="30000"/>
                      </a:schemeClr>
                    </a:solidFill>
                  </a:tcPr>
                </a:tc>
                <a:tc>
                  <a:txBody>
                    <a:bodyPr/>
                    <a:lstStyle/>
                    <a:p>
                      <a:pPr algn="ctr"/>
                      <a:r>
                        <a:rPr lang="en-US" sz="1200" dirty="0"/>
                        <a:t>23</a:t>
                      </a:r>
                    </a:p>
                  </a:txBody>
                  <a:tcPr marT="18288" marB="18288"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6350" cap="flat" cmpd="sng" algn="ctr">
                      <a:solidFill>
                        <a:schemeClr val="accent3"/>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20000"/>
                        <a:lumOff val="80000"/>
                        <a:alpha val="30000"/>
                      </a:schemeClr>
                    </a:solidFill>
                  </a:tcPr>
                </a:tc>
                <a:tc>
                  <a:txBody>
                    <a:bodyPr/>
                    <a:lstStyle/>
                    <a:p>
                      <a:r>
                        <a:rPr lang="en-US" sz="1200" dirty="0"/>
                        <a:t>Advisor</a:t>
                      </a:r>
                    </a:p>
                  </a:txBody>
                  <a:tcPr marT="18288" marB="18288" anchor="ctr">
                    <a:lnL w="6350" cap="flat" cmpd="sng" algn="ctr">
                      <a:solidFill>
                        <a:schemeClr val="accent3"/>
                      </a:solidFill>
                      <a:prstDash val="solid"/>
                      <a:round/>
                      <a:headEnd type="none" w="med" len="med"/>
                      <a:tailEnd type="none" w="med" len="med"/>
                    </a:lnL>
                    <a:lnR w="6350" cap="flat" cmpd="sng" algn="ctr">
                      <a:solidFill>
                        <a:schemeClr val="accent3"/>
                      </a:solidFill>
                      <a:prstDash val="solid"/>
                      <a:round/>
                      <a:headEnd type="none" w="med" len="med"/>
                      <a:tailEnd type="none" w="med" len="med"/>
                    </a:lnR>
                    <a:lnT w="6350" cap="flat" cmpd="sng" algn="ctr">
                      <a:solidFill>
                        <a:schemeClr val="accent3"/>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20000"/>
                        <a:lumOff val="80000"/>
                        <a:alpha val="30000"/>
                      </a:schemeClr>
                    </a:solidFill>
                  </a:tcPr>
                </a:tc>
                <a:tc>
                  <a:txBody>
                    <a:bodyPr/>
                    <a:lstStyle/>
                    <a:p>
                      <a:pPr algn="ctr"/>
                      <a:r>
                        <a:rPr lang="en-US" sz="1200" dirty="0"/>
                        <a:t>7</a:t>
                      </a:r>
                    </a:p>
                  </a:txBody>
                  <a:tcPr marT="18288" marB="18288" anchor="ctr">
                    <a:lnL w="6350" cap="flat" cmpd="sng" algn="ctr">
                      <a:solidFill>
                        <a:schemeClr val="accent3"/>
                      </a:solidFill>
                      <a:prstDash val="solid"/>
                      <a:round/>
                      <a:headEnd type="none" w="med" len="med"/>
                      <a:tailEnd type="none" w="med" len="med"/>
                    </a:lnL>
                    <a:lnT w="6350" cap="flat" cmpd="sng" algn="ctr">
                      <a:solidFill>
                        <a:schemeClr val="accent3"/>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3">
                        <a:lumMod val="20000"/>
                        <a:lumOff val="80000"/>
                        <a:alpha val="30000"/>
                      </a:schemeClr>
                    </a:solidFill>
                  </a:tcPr>
                </a:tc>
                <a:extLst>
                  <a:ext uri="{0D108BD9-81ED-4DB2-BD59-A6C34878D82A}">
                    <a16:rowId xmlns:a16="http://schemas.microsoft.com/office/drawing/2014/main" val="477380216"/>
                  </a:ext>
                </a:extLst>
              </a:tr>
            </a:tbl>
          </a:graphicData>
        </a:graphic>
      </p:graphicFrame>
      <p:sp>
        <p:nvSpPr>
          <p:cNvPr id="14" name="Text Placeholder 13">
            <a:extLst>
              <a:ext uri="{FF2B5EF4-FFF2-40B4-BE49-F238E27FC236}">
                <a16:creationId xmlns:a16="http://schemas.microsoft.com/office/drawing/2014/main" id="{8181638B-B155-E025-8794-5D81E75B6FAF}"/>
              </a:ext>
            </a:extLst>
          </p:cNvPr>
          <p:cNvSpPr>
            <a:spLocks noGrp="1"/>
          </p:cNvSpPr>
          <p:nvPr>
            <p:ph type="body" sz="quarter" idx="15"/>
          </p:nvPr>
        </p:nvSpPr>
        <p:spPr>
          <a:xfrm>
            <a:off x="2274629" y="996160"/>
            <a:ext cx="8136000" cy="540000"/>
          </a:xfrm>
        </p:spPr>
        <p:txBody>
          <a:bodyPr/>
          <a:lstStyle/>
          <a:p>
            <a:r>
              <a:rPr lang="en-US" dirty="0"/>
              <a:t>Steady Litigation Against Retirement Plans Signals Need to Evaluate Fiduciary Liability Insurance, Governance Process and Procedures </a:t>
            </a:r>
          </a:p>
        </p:txBody>
      </p:sp>
      <p:sp>
        <p:nvSpPr>
          <p:cNvPr id="6" name="Title 5">
            <a:extLst>
              <a:ext uri="{FF2B5EF4-FFF2-40B4-BE49-F238E27FC236}">
                <a16:creationId xmlns:a16="http://schemas.microsoft.com/office/drawing/2014/main" id="{7C465010-21F5-EA3D-1B36-F1361618D6BC}"/>
              </a:ext>
            </a:extLst>
          </p:cNvPr>
          <p:cNvSpPr>
            <a:spLocks noGrp="1"/>
          </p:cNvSpPr>
          <p:nvPr>
            <p:ph type="title"/>
          </p:nvPr>
        </p:nvSpPr>
        <p:spPr>
          <a:xfrm>
            <a:off x="2027239" y="508001"/>
            <a:ext cx="7005665" cy="481900"/>
          </a:xfrm>
        </p:spPr>
        <p:txBody>
          <a:bodyPr/>
          <a:lstStyle/>
          <a:p>
            <a:r>
              <a:rPr lang="en-GB" dirty="0"/>
              <a:t>Retirement Plan Fiduciary Litigation </a:t>
            </a:r>
          </a:p>
        </p:txBody>
      </p:sp>
      <p:sp>
        <p:nvSpPr>
          <p:cNvPr id="3" name="Footer Placeholder 2">
            <a:extLst>
              <a:ext uri="{FF2B5EF4-FFF2-40B4-BE49-F238E27FC236}">
                <a16:creationId xmlns:a16="http://schemas.microsoft.com/office/drawing/2014/main" id="{CEA6F153-E8F5-B970-0176-8A4A92069C9C}"/>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83C530DD-3AD5-2420-C51F-0A3461167DA4}"/>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38</a:t>
            </a:fld>
            <a:endParaRPr lang="en-GB" dirty="0">
              <a:solidFill>
                <a:schemeClr val="bg1"/>
              </a:solidFill>
            </a:endParaRPr>
          </a:p>
        </p:txBody>
      </p:sp>
      <p:sp>
        <p:nvSpPr>
          <p:cNvPr id="8" name="Footer Placeholder 3">
            <a:extLst>
              <a:ext uri="{FF2B5EF4-FFF2-40B4-BE49-F238E27FC236}">
                <a16:creationId xmlns:a16="http://schemas.microsoft.com/office/drawing/2014/main" id="{2327CD1F-361F-FE58-CCDA-C6BEAE11B54D}"/>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CCE99812-9300-74F1-E55B-78053757CD8A}"/>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38</a:t>
            </a:fld>
            <a:endParaRPr lang="en-US" dirty="0"/>
          </a:p>
        </p:txBody>
      </p:sp>
      <p:sp>
        <p:nvSpPr>
          <p:cNvPr id="2" name="Rectangle 1">
            <a:extLst>
              <a:ext uri="{FF2B5EF4-FFF2-40B4-BE49-F238E27FC236}">
                <a16:creationId xmlns:a16="http://schemas.microsoft.com/office/drawing/2014/main" id="{CE3EB9AF-782E-19B5-7D83-8DA49C389F4B}"/>
              </a:ext>
            </a:extLst>
          </p:cNvPr>
          <p:cNvSpPr/>
          <p:nvPr/>
        </p:nvSpPr>
        <p:spPr>
          <a:xfrm>
            <a:off x="2621550" y="2059579"/>
            <a:ext cx="5508652" cy="2116182"/>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6">
            <a:extLst>
              <a:ext uri="{FF2B5EF4-FFF2-40B4-BE49-F238E27FC236}">
                <a16:creationId xmlns:a16="http://schemas.microsoft.com/office/drawing/2014/main" id="{19C4B3F7-C12D-13F1-19ED-CC738F4CC7C1}"/>
              </a:ext>
            </a:extLst>
          </p:cNvPr>
          <p:cNvSpPr>
            <a:spLocks noChangeArrowheads="1"/>
          </p:cNvSpPr>
          <p:nvPr/>
        </p:nvSpPr>
        <p:spPr bwMode="auto">
          <a:xfrm>
            <a:off x="2062582" y="1664118"/>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5" name="Oval 7">
            <a:extLst>
              <a:ext uri="{FF2B5EF4-FFF2-40B4-BE49-F238E27FC236}">
                <a16:creationId xmlns:a16="http://schemas.microsoft.com/office/drawing/2014/main" id="{ACC2EBFD-6EE5-F0A9-3418-6BF5651C96D0}"/>
              </a:ext>
            </a:extLst>
          </p:cNvPr>
          <p:cNvSpPr>
            <a:spLocks noChangeArrowheads="1"/>
          </p:cNvSpPr>
          <p:nvPr/>
        </p:nvSpPr>
        <p:spPr bwMode="auto">
          <a:xfrm rot="16200000">
            <a:off x="2027776" y="1628241"/>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8">
            <a:extLst>
              <a:ext uri="{FF2B5EF4-FFF2-40B4-BE49-F238E27FC236}">
                <a16:creationId xmlns:a16="http://schemas.microsoft.com/office/drawing/2014/main" id="{B58CEA04-3848-382E-8741-5A8D0D88709A}"/>
              </a:ext>
            </a:extLst>
          </p:cNvPr>
          <p:cNvSpPr>
            <a:spLocks/>
          </p:cNvSpPr>
          <p:nvPr/>
        </p:nvSpPr>
        <p:spPr bwMode="auto">
          <a:xfrm rot="16200000">
            <a:off x="2260707" y="1793703"/>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Rectangle: Top Corners Rounded 9">
            <a:extLst>
              <a:ext uri="{FF2B5EF4-FFF2-40B4-BE49-F238E27FC236}">
                <a16:creationId xmlns:a16="http://schemas.microsoft.com/office/drawing/2014/main" id="{5F568443-159D-700A-E078-761952DA8748}"/>
              </a:ext>
            </a:extLst>
          </p:cNvPr>
          <p:cNvSpPr/>
          <p:nvPr/>
        </p:nvSpPr>
        <p:spPr>
          <a:xfrm rot="5400000">
            <a:off x="5198160" y="-882786"/>
            <a:ext cx="365758" cy="5518974"/>
          </a:xfrm>
          <a:prstGeom prst="round2Same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Allegations by the 6 Basic Tenets of ERISA since 2006</a:t>
            </a:r>
          </a:p>
        </p:txBody>
      </p:sp>
      <p:pic>
        <p:nvPicPr>
          <p:cNvPr id="12" name="Graphic 11">
            <a:extLst>
              <a:ext uri="{FF2B5EF4-FFF2-40B4-BE49-F238E27FC236}">
                <a16:creationId xmlns:a16="http://schemas.microsoft.com/office/drawing/2014/main" id="{6FB9F443-B8BA-99E5-4F50-154FA5C621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92965" y="1779087"/>
            <a:ext cx="163331" cy="194156"/>
          </a:xfrm>
          <a:prstGeom prst="rect">
            <a:avLst/>
          </a:prstGeom>
        </p:spPr>
      </p:pic>
      <p:sp>
        <p:nvSpPr>
          <p:cNvPr id="16" name="Oval 6">
            <a:extLst>
              <a:ext uri="{FF2B5EF4-FFF2-40B4-BE49-F238E27FC236}">
                <a16:creationId xmlns:a16="http://schemas.microsoft.com/office/drawing/2014/main" id="{DF92D9D2-64B9-0B94-C51B-CB578F203976}"/>
              </a:ext>
            </a:extLst>
          </p:cNvPr>
          <p:cNvSpPr>
            <a:spLocks noChangeArrowheads="1"/>
          </p:cNvSpPr>
          <p:nvPr/>
        </p:nvSpPr>
        <p:spPr bwMode="auto">
          <a:xfrm>
            <a:off x="2062586" y="4267674"/>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7" name="Oval 7">
            <a:extLst>
              <a:ext uri="{FF2B5EF4-FFF2-40B4-BE49-F238E27FC236}">
                <a16:creationId xmlns:a16="http://schemas.microsoft.com/office/drawing/2014/main" id="{AFDC6D59-BFF9-19C2-B0D7-DF88762C2AB9}"/>
              </a:ext>
            </a:extLst>
          </p:cNvPr>
          <p:cNvSpPr>
            <a:spLocks noChangeArrowheads="1"/>
          </p:cNvSpPr>
          <p:nvPr/>
        </p:nvSpPr>
        <p:spPr bwMode="auto">
          <a:xfrm rot="16200000">
            <a:off x="2027780" y="4231797"/>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8">
            <a:extLst>
              <a:ext uri="{FF2B5EF4-FFF2-40B4-BE49-F238E27FC236}">
                <a16:creationId xmlns:a16="http://schemas.microsoft.com/office/drawing/2014/main" id="{B84971DD-BF04-5F23-A655-F00EB747857E}"/>
              </a:ext>
            </a:extLst>
          </p:cNvPr>
          <p:cNvSpPr>
            <a:spLocks/>
          </p:cNvSpPr>
          <p:nvPr/>
        </p:nvSpPr>
        <p:spPr bwMode="auto">
          <a:xfrm rot="16200000">
            <a:off x="2260711" y="4397259"/>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Top Corners Rounded 18">
            <a:extLst>
              <a:ext uri="{FF2B5EF4-FFF2-40B4-BE49-F238E27FC236}">
                <a16:creationId xmlns:a16="http://schemas.microsoft.com/office/drawing/2014/main" id="{1C8FB68E-895C-D87A-C5D5-E4CD8FC49077}"/>
              </a:ext>
            </a:extLst>
          </p:cNvPr>
          <p:cNvSpPr/>
          <p:nvPr/>
        </p:nvSpPr>
        <p:spPr>
          <a:xfrm rot="5400000">
            <a:off x="6209489" y="709444"/>
            <a:ext cx="365758" cy="7541625"/>
          </a:xfrm>
          <a:prstGeom prst="round2Same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Excessive Fee Allegations by the Numbers</a:t>
            </a:r>
          </a:p>
        </p:txBody>
      </p:sp>
      <p:pic>
        <p:nvPicPr>
          <p:cNvPr id="21" name="Graphic 20">
            <a:extLst>
              <a:ext uri="{FF2B5EF4-FFF2-40B4-BE49-F238E27FC236}">
                <a16:creationId xmlns:a16="http://schemas.microsoft.com/office/drawing/2014/main" id="{793C08BB-3F68-DA43-5D88-AA9B78C1756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92969" y="4382643"/>
            <a:ext cx="163331" cy="194156"/>
          </a:xfrm>
          <a:prstGeom prst="rect">
            <a:avLst/>
          </a:prstGeom>
        </p:spPr>
      </p:pic>
      <p:graphicFrame>
        <p:nvGraphicFramePr>
          <p:cNvPr id="23" name="Chart 22">
            <a:extLst>
              <a:ext uri="{FF2B5EF4-FFF2-40B4-BE49-F238E27FC236}">
                <a16:creationId xmlns:a16="http://schemas.microsoft.com/office/drawing/2014/main" id="{58C068EE-3923-8DCB-D7AA-C7510C723EF8}"/>
              </a:ext>
            </a:extLst>
          </p:cNvPr>
          <p:cNvGraphicFramePr>
            <a:graphicFrameLocks/>
          </p:cNvGraphicFramePr>
          <p:nvPr/>
        </p:nvGraphicFramePr>
        <p:xfrm>
          <a:off x="2621549" y="2193110"/>
          <a:ext cx="5508652" cy="1849120"/>
        </p:xfrm>
        <a:graphic>
          <a:graphicData uri="http://schemas.openxmlformats.org/drawingml/2006/chart">
            <c:chart xmlns:c="http://schemas.openxmlformats.org/drawingml/2006/chart" xmlns:r="http://schemas.openxmlformats.org/officeDocument/2006/relationships" r:id="rId4"/>
          </a:graphicData>
        </a:graphic>
      </p:graphicFrame>
      <p:sp>
        <p:nvSpPr>
          <p:cNvPr id="25" name="Rectangle: Single Corner Rounded 24">
            <a:extLst>
              <a:ext uri="{FF2B5EF4-FFF2-40B4-BE49-F238E27FC236}">
                <a16:creationId xmlns:a16="http://schemas.microsoft.com/office/drawing/2014/main" id="{10F6FC7D-D1B7-B854-6DD5-CACF16F514E6}"/>
              </a:ext>
            </a:extLst>
          </p:cNvPr>
          <p:cNvSpPr/>
          <p:nvPr/>
        </p:nvSpPr>
        <p:spPr>
          <a:xfrm flipH="1">
            <a:off x="8227590" y="1693823"/>
            <a:ext cx="2440409" cy="2481939"/>
          </a:xfrm>
          <a:prstGeom prst="round1Rect">
            <a:avLst>
              <a:gd name="adj" fmla="val 4231"/>
            </a:avLst>
          </a:prstGeom>
          <a:gradFill flip="none" rotWithShape="1">
            <a:gsLst>
              <a:gs pos="0">
                <a:schemeClr val="accent2">
                  <a:alpha val="0"/>
                </a:schemeClr>
              </a:gs>
              <a:gs pos="24000">
                <a:srgbClr val="0075BC">
                  <a:alpha val="68000"/>
                </a:srgbClr>
              </a:gs>
              <a:gs pos="100000">
                <a:schemeClr val="accent2"/>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Ins="548640" rtlCol="0" anchor="ctr"/>
          <a:lstStyle/>
          <a:p>
            <a:pPr marL="0" lvl="2" defTabSz="685783">
              <a:lnSpc>
                <a:spcPct val="113000"/>
              </a:lnSpc>
              <a:spcAft>
                <a:spcPts val="450"/>
              </a:spcAft>
              <a:buClr>
                <a:srgbClr val="444444"/>
              </a:buClr>
              <a:defRPr/>
            </a:pPr>
            <a:r>
              <a:rPr lang="en-US" sz="1200" dirty="0">
                <a:solidFill>
                  <a:schemeClr val="bg1"/>
                </a:solidFill>
              </a:rPr>
              <a:t>Approximately 70 distinct allegations have been made across the 6 Basic Tenets of ERISA. Excessive Fee claims are about 30% of those. </a:t>
            </a:r>
          </a:p>
        </p:txBody>
      </p:sp>
      <p:sp>
        <p:nvSpPr>
          <p:cNvPr id="29" name="Text Placeholder 11">
            <a:extLst>
              <a:ext uri="{FF2B5EF4-FFF2-40B4-BE49-F238E27FC236}">
                <a16:creationId xmlns:a16="http://schemas.microsoft.com/office/drawing/2014/main" id="{F1481C73-820A-1CB4-689A-56C55834E30C}"/>
              </a:ext>
            </a:extLst>
          </p:cNvPr>
          <p:cNvSpPr>
            <a:spLocks noGrp="1"/>
          </p:cNvSpPr>
          <p:nvPr>
            <p:ph type="body" sz="quarter" idx="84" hasCustomPrompt="1"/>
          </p:nvPr>
        </p:nvSpPr>
        <p:spPr>
          <a:xfrm>
            <a:off x="2027238" y="6126792"/>
            <a:ext cx="8136000" cy="107722"/>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i="0" dirty="0"/>
              <a:t>Source Fiduciary Decisions, NAPA 2025 litigation session. </a:t>
            </a:r>
          </a:p>
        </p:txBody>
      </p:sp>
    </p:spTree>
    <p:extLst>
      <p:ext uri="{BB962C8B-B14F-4D97-AF65-F5344CB8AC3E}">
        <p14:creationId xmlns:p14="http://schemas.microsoft.com/office/powerpoint/2010/main" val="1878400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CC57C-EE8A-A5A2-6D51-7855A222146C}"/>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AAC7CD09-F302-C5FF-9684-785C810E0696}"/>
              </a:ext>
            </a:extLst>
          </p:cNvPr>
          <p:cNvSpPr>
            <a:spLocks noGrp="1"/>
          </p:cNvSpPr>
          <p:nvPr>
            <p:ph type="body" sz="quarter" idx="15"/>
          </p:nvPr>
        </p:nvSpPr>
        <p:spPr>
          <a:xfrm>
            <a:off x="2027239" y="1296210"/>
            <a:ext cx="6063634" cy="540000"/>
          </a:xfrm>
        </p:spPr>
        <p:txBody>
          <a:bodyPr/>
          <a:lstStyle/>
          <a:p>
            <a:r>
              <a:rPr lang="en-US" dirty="0"/>
              <a:t>Rising interest rates have triggered a wave of lawsuits against stable value funds in large 401(k) plans</a:t>
            </a:r>
          </a:p>
        </p:txBody>
      </p:sp>
      <p:sp>
        <p:nvSpPr>
          <p:cNvPr id="6" name="Title 5">
            <a:extLst>
              <a:ext uri="{FF2B5EF4-FFF2-40B4-BE49-F238E27FC236}">
                <a16:creationId xmlns:a16="http://schemas.microsoft.com/office/drawing/2014/main" id="{1FAF8C2E-3496-C468-F2DC-FB945FB1661F}"/>
              </a:ext>
            </a:extLst>
          </p:cNvPr>
          <p:cNvSpPr>
            <a:spLocks noGrp="1"/>
          </p:cNvSpPr>
          <p:nvPr>
            <p:ph type="title"/>
          </p:nvPr>
        </p:nvSpPr>
        <p:spPr>
          <a:xfrm>
            <a:off x="2027239" y="508001"/>
            <a:ext cx="7005665" cy="481900"/>
          </a:xfrm>
        </p:spPr>
        <p:txBody>
          <a:bodyPr/>
          <a:lstStyle/>
          <a:p>
            <a:r>
              <a:rPr lang="en-US" dirty="0"/>
              <a:t>Stable Value Funds Face Legal Scrutiny Amid Rising Interest Rates</a:t>
            </a:r>
            <a:endParaRPr lang="en-GB" dirty="0"/>
          </a:p>
        </p:txBody>
      </p:sp>
      <p:sp>
        <p:nvSpPr>
          <p:cNvPr id="3" name="Footer Placeholder 2">
            <a:extLst>
              <a:ext uri="{FF2B5EF4-FFF2-40B4-BE49-F238E27FC236}">
                <a16:creationId xmlns:a16="http://schemas.microsoft.com/office/drawing/2014/main" id="{95E8920E-E2BA-A4D7-382C-CDE5206C1227}"/>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9C59E384-ED17-8EC9-38A2-A8A1C274A557}"/>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39</a:t>
            </a:fld>
            <a:endParaRPr lang="en-GB" dirty="0">
              <a:solidFill>
                <a:schemeClr val="bg1"/>
              </a:solidFill>
            </a:endParaRPr>
          </a:p>
        </p:txBody>
      </p:sp>
      <p:sp>
        <p:nvSpPr>
          <p:cNvPr id="8" name="Footer Placeholder 3">
            <a:extLst>
              <a:ext uri="{FF2B5EF4-FFF2-40B4-BE49-F238E27FC236}">
                <a16:creationId xmlns:a16="http://schemas.microsoft.com/office/drawing/2014/main" id="{0A4C4CD3-435C-BA9E-04DC-97C9F3439A20}"/>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3584D98F-7BBC-BA1D-A486-2DB1AF2ACAF3}"/>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39</a:t>
            </a:fld>
            <a:endParaRPr lang="en-US" dirty="0"/>
          </a:p>
        </p:txBody>
      </p:sp>
      <p:sp>
        <p:nvSpPr>
          <p:cNvPr id="46" name="Rectangle 45">
            <a:extLst>
              <a:ext uri="{FF2B5EF4-FFF2-40B4-BE49-F238E27FC236}">
                <a16:creationId xmlns:a16="http://schemas.microsoft.com/office/drawing/2014/main" id="{5F1027F9-01B7-820A-4D5F-0B8F5E89E0B0}"/>
              </a:ext>
            </a:extLst>
          </p:cNvPr>
          <p:cNvSpPr/>
          <p:nvPr/>
        </p:nvSpPr>
        <p:spPr>
          <a:xfrm>
            <a:off x="2027238" y="1889185"/>
            <a:ext cx="5147064" cy="4024253"/>
          </a:xfrm>
          <a:prstGeom prst="rect">
            <a:avLst/>
          </a:prstGeom>
          <a:solidFill>
            <a:schemeClr val="accent1">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91440" rtlCol="0" anchor="t"/>
          <a:lstStyle/>
          <a:p>
            <a:pPr marL="182880" indent="-182880">
              <a:spcAft>
                <a:spcPts val="800"/>
              </a:spcAft>
              <a:buFont typeface="Arial" panose="020B0604020202020204" pitchFamily="34" charset="0"/>
              <a:buChar char="•"/>
            </a:pPr>
            <a:r>
              <a:rPr lang="en-US" sz="1200" dirty="0">
                <a:solidFill>
                  <a:schemeClr val="tx1"/>
                </a:solidFill>
              </a:rPr>
              <a:t>About two dozen class actions have been filed in 2025, targeting major employers for alleged fiduciary breaches under ERISA.</a:t>
            </a:r>
          </a:p>
          <a:p>
            <a:pPr marL="182880" indent="-182880">
              <a:spcAft>
                <a:spcPts val="800"/>
              </a:spcAft>
              <a:buFont typeface="Arial" panose="020B0604020202020204" pitchFamily="34" charset="0"/>
              <a:buChar char="•"/>
            </a:pPr>
            <a:r>
              <a:rPr lang="en-US" sz="1200" dirty="0">
                <a:solidFill>
                  <a:schemeClr val="tx1"/>
                </a:solidFill>
              </a:rPr>
              <a:t>Plaintiffs claim stable value funds delivered lower returns than other conservative investment options.</a:t>
            </a:r>
          </a:p>
          <a:p>
            <a:pPr marL="182880" indent="-182880">
              <a:spcAft>
                <a:spcPts val="800"/>
              </a:spcAft>
              <a:buFont typeface="Arial" panose="020B0604020202020204" pitchFamily="34" charset="0"/>
              <a:buChar char="•"/>
            </a:pPr>
            <a:r>
              <a:rPr lang="en-US" sz="1200" dirty="0">
                <a:solidFill>
                  <a:schemeClr val="tx1"/>
                </a:solidFill>
              </a:rPr>
              <a:t>The Stable Value Investment Association (SVIA) is actively defending these funds, filing amicus briefs to educate courts.</a:t>
            </a:r>
          </a:p>
          <a:p>
            <a:pPr marL="182880" indent="-182880">
              <a:spcAft>
                <a:spcPts val="800"/>
              </a:spcAft>
              <a:buFont typeface="Arial" panose="020B0604020202020204" pitchFamily="34" charset="0"/>
              <a:buChar char="•"/>
            </a:pPr>
            <a:r>
              <a:rPr lang="en-US" sz="1200" dirty="0">
                <a:solidFill>
                  <a:schemeClr val="tx1"/>
                </a:solidFill>
              </a:rPr>
              <a:t>Legal outcomes have been mixed: some cases settled, others dismissed or unsuccessful on appeal.</a:t>
            </a:r>
          </a:p>
          <a:p>
            <a:pPr marL="182880" indent="-182880">
              <a:spcAft>
                <a:spcPts val="800"/>
              </a:spcAft>
              <a:buFont typeface="Arial" panose="020B0604020202020204" pitchFamily="34" charset="0"/>
              <a:buChar char="•"/>
            </a:pPr>
            <a:r>
              <a:rPr lang="en-US" sz="1200" dirty="0">
                <a:solidFill>
                  <a:schemeClr val="tx1"/>
                </a:solidFill>
              </a:rPr>
              <a:t>Stable value funds are designed for long-term capital preservation, but may lag in rising rate environments compared to money </a:t>
            </a:r>
            <a:br>
              <a:rPr lang="en-US" sz="1200" dirty="0">
                <a:solidFill>
                  <a:schemeClr val="tx1"/>
                </a:solidFill>
              </a:rPr>
            </a:br>
            <a:r>
              <a:rPr lang="en-US" sz="1200" dirty="0">
                <a:solidFill>
                  <a:schemeClr val="tx1"/>
                </a:solidFill>
              </a:rPr>
              <a:t>market funds.</a:t>
            </a:r>
          </a:p>
          <a:p>
            <a:pPr marL="182880" indent="-182880">
              <a:spcAft>
                <a:spcPts val="800"/>
              </a:spcAft>
              <a:buFont typeface="Arial" panose="020B0604020202020204" pitchFamily="34" charset="0"/>
              <a:buChar char="•"/>
            </a:pPr>
            <a:r>
              <a:rPr lang="en-US" sz="1200" dirty="0">
                <a:solidFill>
                  <a:schemeClr val="tx1"/>
                </a:solidFill>
              </a:rPr>
              <a:t>Complexity and lack of public understanding contribute to </a:t>
            </a:r>
            <a:br>
              <a:rPr lang="en-US" sz="1200" dirty="0">
                <a:solidFill>
                  <a:schemeClr val="tx1"/>
                </a:solidFill>
              </a:rPr>
            </a:br>
            <a:r>
              <a:rPr lang="en-US" sz="1200" dirty="0">
                <a:solidFill>
                  <a:schemeClr val="tx1"/>
                </a:solidFill>
              </a:rPr>
              <a:t>litigation risk.</a:t>
            </a:r>
          </a:p>
          <a:p>
            <a:pPr marL="182880" indent="-182880">
              <a:spcAft>
                <a:spcPts val="800"/>
              </a:spcAft>
              <a:buFont typeface="Arial" panose="020B0604020202020204" pitchFamily="34" charset="0"/>
              <a:buChar char="•"/>
            </a:pPr>
            <a:r>
              <a:rPr lang="en-US" sz="1200" dirty="0">
                <a:solidFill>
                  <a:schemeClr val="tx1"/>
                </a:solidFill>
              </a:rPr>
              <a:t>Recent economic conditions have spotlighted underperformance in certain stable value funds.</a:t>
            </a:r>
          </a:p>
          <a:p>
            <a:pPr marL="182880" indent="-182880">
              <a:spcAft>
                <a:spcPts val="800"/>
              </a:spcAft>
              <a:buFont typeface="Arial" panose="020B0604020202020204" pitchFamily="34" charset="0"/>
              <a:buChar char="•"/>
            </a:pPr>
            <a:r>
              <a:rPr lang="en-US" sz="1200" dirty="0">
                <a:solidFill>
                  <a:schemeClr val="tx1"/>
                </a:solidFill>
              </a:rPr>
              <a:t>Lawsuits do not dictate that stable value funds are unsuitable – but it does express the importance of documenting ongoing prudence. </a:t>
            </a:r>
          </a:p>
        </p:txBody>
      </p:sp>
      <p:grpSp>
        <p:nvGrpSpPr>
          <p:cNvPr id="47" name="Group 46">
            <a:extLst>
              <a:ext uri="{FF2B5EF4-FFF2-40B4-BE49-F238E27FC236}">
                <a16:creationId xmlns:a16="http://schemas.microsoft.com/office/drawing/2014/main" id="{7CFA6267-AEEC-0D8B-DA99-96AAEBB10E32}"/>
              </a:ext>
            </a:extLst>
          </p:cNvPr>
          <p:cNvGrpSpPr/>
          <p:nvPr/>
        </p:nvGrpSpPr>
        <p:grpSpPr>
          <a:xfrm>
            <a:off x="2059873" y="1944226"/>
            <a:ext cx="278172" cy="256049"/>
            <a:chOff x="-9311321" y="1594669"/>
            <a:chExt cx="538685" cy="495848"/>
          </a:xfrm>
        </p:grpSpPr>
        <p:sp>
          <p:nvSpPr>
            <p:cNvPr id="48" name="Oval 6">
              <a:extLst>
                <a:ext uri="{FF2B5EF4-FFF2-40B4-BE49-F238E27FC236}">
                  <a16:creationId xmlns:a16="http://schemas.microsoft.com/office/drawing/2014/main" id="{1418F865-ADBE-9680-1EF5-2897D59E0D3A}"/>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49" name="Oval 7">
              <a:extLst>
                <a:ext uri="{FF2B5EF4-FFF2-40B4-BE49-F238E27FC236}">
                  <a16:creationId xmlns:a16="http://schemas.microsoft.com/office/drawing/2014/main" id="{1C02398E-9721-F143-B30F-4D2032EAED8F}"/>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8">
              <a:extLst>
                <a:ext uri="{FF2B5EF4-FFF2-40B4-BE49-F238E27FC236}">
                  <a16:creationId xmlns:a16="http://schemas.microsoft.com/office/drawing/2014/main" id="{D7072B30-8B36-98AA-A6EE-26F36CB88A45}"/>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1" name="Graphic 50">
              <a:extLst>
                <a:ext uri="{FF2B5EF4-FFF2-40B4-BE49-F238E27FC236}">
                  <a16:creationId xmlns:a16="http://schemas.microsoft.com/office/drawing/2014/main" id="{A3EF73DB-BC1C-DB43-26F3-C2912AB9704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2" name="Group 51">
            <a:extLst>
              <a:ext uri="{FF2B5EF4-FFF2-40B4-BE49-F238E27FC236}">
                <a16:creationId xmlns:a16="http://schemas.microsoft.com/office/drawing/2014/main" id="{1221829D-2D99-A340-B70F-58A63E0154C3}"/>
              </a:ext>
            </a:extLst>
          </p:cNvPr>
          <p:cNvGrpSpPr/>
          <p:nvPr/>
        </p:nvGrpSpPr>
        <p:grpSpPr>
          <a:xfrm>
            <a:off x="2059873" y="2416666"/>
            <a:ext cx="278172" cy="256049"/>
            <a:chOff x="-9311321" y="1594669"/>
            <a:chExt cx="538685" cy="495848"/>
          </a:xfrm>
        </p:grpSpPr>
        <p:sp>
          <p:nvSpPr>
            <p:cNvPr id="54" name="Oval 6">
              <a:extLst>
                <a:ext uri="{FF2B5EF4-FFF2-40B4-BE49-F238E27FC236}">
                  <a16:creationId xmlns:a16="http://schemas.microsoft.com/office/drawing/2014/main" id="{2E63E84E-9A51-3971-D307-341BCDED87A4}"/>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55" name="Oval 7">
              <a:extLst>
                <a:ext uri="{FF2B5EF4-FFF2-40B4-BE49-F238E27FC236}">
                  <a16:creationId xmlns:a16="http://schemas.microsoft.com/office/drawing/2014/main" id="{BA638977-7996-61E5-6DF7-123F851E88DC}"/>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8">
              <a:extLst>
                <a:ext uri="{FF2B5EF4-FFF2-40B4-BE49-F238E27FC236}">
                  <a16:creationId xmlns:a16="http://schemas.microsoft.com/office/drawing/2014/main" id="{AA52CF5F-DB7A-D3AE-074C-EA2E0320B21B}"/>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7" name="Graphic 56">
              <a:extLst>
                <a:ext uri="{FF2B5EF4-FFF2-40B4-BE49-F238E27FC236}">
                  <a16:creationId xmlns:a16="http://schemas.microsoft.com/office/drawing/2014/main" id="{591C526E-DBFF-074F-DA37-9EAD7EF53C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sp>
        <p:nvSpPr>
          <p:cNvPr id="75" name="Rectangle 74">
            <a:extLst>
              <a:ext uri="{FF2B5EF4-FFF2-40B4-BE49-F238E27FC236}">
                <a16:creationId xmlns:a16="http://schemas.microsoft.com/office/drawing/2014/main" id="{7A4B301F-C8AA-3B5D-9985-AC6B042B920B}"/>
              </a:ext>
            </a:extLst>
          </p:cNvPr>
          <p:cNvSpPr/>
          <p:nvPr/>
        </p:nvSpPr>
        <p:spPr>
          <a:xfrm>
            <a:off x="7295072" y="1889184"/>
            <a:ext cx="3372928" cy="2647261"/>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502920" rtlCol="0" anchor="ctr"/>
          <a:lstStyle/>
          <a:p>
            <a:pPr>
              <a:spcAft>
                <a:spcPts val="200"/>
              </a:spcAft>
            </a:pPr>
            <a:endParaRPr lang="en-US" sz="2400" dirty="0">
              <a:solidFill>
                <a:schemeClr val="bg1"/>
              </a:solidFill>
            </a:endParaRPr>
          </a:p>
        </p:txBody>
      </p:sp>
      <p:grpSp>
        <p:nvGrpSpPr>
          <p:cNvPr id="2" name="Group 1">
            <a:extLst>
              <a:ext uri="{FF2B5EF4-FFF2-40B4-BE49-F238E27FC236}">
                <a16:creationId xmlns:a16="http://schemas.microsoft.com/office/drawing/2014/main" id="{8E04AB5D-A8F6-85D4-182B-B6135708F6D9}"/>
              </a:ext>
            </a:extLst>
          </p:cNvPr>
          <p:cNvGrpSpPr/>
          <p:nvPr/>
        </p:nvGrpSpPr>
        <p:grpSpPr>
          <a:xfrm>
            <a:off x="2059873" y="2885296"/>
            <a:ext cx="278172" cy="256049"/>
            <a:chOff x="-9311321" y="1594669"/>
            <a:chExt cx="538685" cy="495848"/>
          </a:xfrm>
        </p:grpSpPr>
        <p:sp>
          <p:nvSpPr>
            <p:cNvPr id="4" name="Oval 6">
              <a:extLst>
                <a:ext uri="{FF2B5EF4-FFF2-40B4-BE49-F238E27FC236}">
                  <a16:creationId xmlns:a16="http://schemas.microsoft.com/office/drawing/2014/main" id="{2130992B-9B4D-843E-50BD-E474039D5CED}"/>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5" name="Oval 7">
              <a:extLst>
                <a:ext uri="{FF2B5EF4-FFF2-40B4-BE49-F238E27FC236}">
                  <a16:creationId xmlns:a16="http://schemas.microsoft.com/office/drawing/2014/main" id="{1DDDAC3B-A3BB-8674-9CC4-B906D9B63D7C}"/>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8">
              <a:extLst>
                <a:ext uri="{FF2B5EF4-FFF2-40B4-BE49-F238E27FC236}">
                  <a16:creationId xmlns:a16="http://schemas.microsoft.com/office/drawing/2014/main" id="{33911C2B-93F4-2AD4-E2D4-413CF82032F3}"/>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11" name="Graphic 10">
              <a:extLst>
                <a:ext uri="{FF2B5EF4-FFF2-40B4-BE49-F238E27FC236}">
                  <a16:creationId xmlns:a16="http://schemas.microsoft.com/office/drawing/2014/main" id="{7A03DBC8-71D6-EEA5-03AB-A08B9935F41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12" name="Group 11">
            <a:extLst>
              <a:ext uri="{FF2B5EF4-FFF2-40B4-BE49-F238E27FC236}">
                <a16:creationId xmlns:a16="http://schemas.microsoft.com/office/drawing/2014/main" id="{0DFD75AA-57D3-FED0-FBA8-66D55461D6D4}"/>
              </a:ext>
            </a:extLst>
          </p:cNvPr>
          <p:cNvGrpSpPr/>
          <p:nvPr/>
        </p:nvGrpSpPr>
        <p:grpSpPr>
          <a:xfrm>
            <a:off x="2059873" y="3350116"/>
            <a:ext cx="278172" cy="256049"/>
            <a:chOff x="-9311321" y="1594669"/>
            <a:chExt cx="538685" cy="495848"/>
          </a:xfrm>
        </p:grpSpPr>
        <p:sp>
          <p:nvSpPr>
            <p:cNvPr id="15" name="Oval 6">
              <a:extLst>
                <a:ext uri="{FF2B5EF4-FFF2-40B4-BE49-F238E27FC236}">
                  <a16:creationId xmlns:a16="http://schemas.microsoft.com/office/drawing/2014/main" id="{3FE74C10-7053-C1A6-D74B-16AC24205A64}"/>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6" name="Oval 7">
              <a:extLst>
                <a:ext uri="{FF2B5EF4-FFF2-40B4-BE49-F238E27FC236}">
                  <a16:creationId xmlns:a16="http://schemas.microsoft.com/office/drawing/2014/main" id="{8193D1F0-15E0-B1B0-7B04-FA7A012D95E3}"/>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F4AD508A-9A1B-30B0-406A-3FA1C472C49C}"/>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18" name="Graphic 17">
              <a:extLst>
                <a:ext uri="{FF2B5EF4-FFF2-40B4-BE49-F238E27FC236}">
                  <a16:creationId xmlns:a16="http://schemas.microsoft.com/office/drawing/2014/main" id="{D3EE222C-1411-E8A9-6FD8-A03CE01DB97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19" name="Group 18">
            <a:extLst>
              <a:ext uri="{FF2B5EF4-FFF2-40B4-BE49-F238E27FC236}">
                <a16:creationId xmlns:a16="http://schemas.microsoft.com/office/drawing/2014/main" id="{43F07EC7-6F8B-675C-DE8A-96507A4BBBF5}"/>
              </a:ext>
            </a:extLst>
          </p:cNvPr>
          <p:cNvGrpSpPr/>
          <p:nvPr/>
        </p:nvGrpSpPr>
        <p:grpSpPr>
          <a:xfrm>
            <a:off x="2059873" y="3814936"/>
            <a:ext cx="278172" cy="256049"/>
            <a:chOff x="-9311321" y="1594669"/>
            <a:chExt cx="538685" cy="495848"/>
          </a:xfrm>
        </p:grpSpPr>
        <p:sp>
          <p:nvSpPr>
            <p:cNvPr id="20" name="Oval 6">
              <a:extLst>
                <a:ext uri="{FF2B5EF4-FFF2-40B4-BE49-F238E27FC236}">
                  <a16:creationId xmlns:a16="http://schemas.microsoft.com/office/drawing/2014/main" id="{25186AC4-0410-7ACE-4ADD-8931D1FABF6F}"/>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1" name="Oval 7">
              <a:extLst>
                <a:ext uri="{FF2B5EF4-FFF2-40B4-BE49-F238E27FC236}">
                  <a16:creationId xmlns:a16="http://schemas.microsoft.com/office/drawing/2014/main" id="{5D8608C3-7E7A-BFCD-C9C7-F40A49F18077}"/>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8">
              <a:extLst>
                <a:ext uri="{FF2B5EF4-FFF2-40B4-BE49-F238E27FC236}">
                  <a16:creationId xmlns:a16="http://schemas.microsoft.com/office/drawing/2014/main" id="{78652D00-B7AE-E051-E6C7-147CB84BADA6}"/>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3" name="Graphic 22">
              <a:extLst>
                <a:ext uri="{FF2B5EF4-FFF2-40B4-BE49-F238E27FC236}">
                  <a16:creationId xmlns:a16="http://schemas.microsoft.com/office/drawing/2014/main" id="{C7B0072D-EA5C-7500-F99B-91776F2EFD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4" name="Group 23">
            <a:extLst>
              <a:ext uri="{FF2B5EF4-FFF2-40B4-BE49-F238E27FC236}">
                <a16:creationId xmlns:a16="http://schemas.microsoft.com/office/drawing/2014/main" id="{03747BDA-CD42-12D4-E215-D24078A68762}"/>
              </a:ext>
            </a:extLst>
          </p:cNvPr>
          <p:cNvGrpSpPr/>
          <p:nvPr/>
        </p:nvGrpSpPr>
        <p:grpSpPr>
          <a:xfrm>
            <a:off x="2059873" y="4458826"/>
            <a:ext cx="278172" cy="256049"/>
            <a:chOff x="-9311321" y="1594669"/>
            <a:chExt cx="538685" cy="495848"/>
          </a:xfrm>
        </p:grpSpPr>
        <p:sp>
          <p:nvSpPr>
            <p:cNvPr id="25" name="Oval 6">
              <a:extLst>
                <a:ext uri="{FF2B5EF4-FFF2-40B4-BE49-F238E27FC236}">
                  <a16:creationId xmlns:a16="http://schemas.microsoft.com/office/drawing/2014/main" id="{CF6332FA-B33B-D96D-EE86-8A4C88E10257}"/>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6" name="Oval 7">
              <a:extLst>
                <a:ext uri="{FF2B5EF4-FFF2-40B4-BE49-F238E27FC236}">
                  <a16:creationId xmlns:a16="http://schemas.microsoft.com/office/drawing/2014/main" id="{F0110955-4499-E918-A31B-45F965A1C12A}"/>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8">
              <a:extLst>
                <a:ext uri="{FF2B5EF4-FFF2-40B4-BE49-F238E27FC236}">
                  <a16:creationId xmlns:a16="http://schemas.microsoft.com/office/drawing/2014/main" id="{CC8B9118-83D8-CB1D-EA06-E7D838889AD7}"/>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8" name="Graphic 27">
              <a:extLst>
                <a:ext uri="{FF2B5EF4-FFF2-40B4-BE49-F238E27FC236}">
                  <a16:creationId xmlns:a16="http://schemas.microsoft.com/office/drawing/2014/main" id="{99F3073E-75F6-1ACB-CC66-9A40E6A1D2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9" name="Group 28">
            <a:extLst>
              <a:ext uri="{FF2B5EF4-FFF2-40B4-BE49-F238E27FC236}">
                <a16:creationId xmlns:a16="http://schemas.microsoft.com/office/drawing/2014/main" id="{A0BF0A58-31B3-261D-A5A7-7A36A095C0B1}"/>
              </a:ext>
            </a:extLst>
          </p:cNvPr>
          <p:cNvGrpSpPr/>
          <p:nvPr/>
        </p:nvGrpSpPr>
        <p:grpSpPr>
          <a:xfrm>
            <a:off x="2059873" y="4931266"/>
            <a:ext cx="278172" cy="256049"/>
            <a:chOff x="-9311321" y="1594669"/>
            <a:chExt cx="538685" cy="495848"/>
          </a:xfrm>
        </p:grpSpPr>
        <p:sp>
          <p:nvSpPr>
            <p:cNvPr id="30" name="Oval 6">
              <a:extLst>
                <a:ext uri="{FF2B5EF4-FFF2-40B4-BE49-F238E27FC236}">
                  <a16:creationId xmlns:a16="http://schemas.microsoft.com/office/drawing/2014/main" id="{04C729FC-937E-2FF5-5357-7D8CC60EAF45}"/>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1" name="Oval 7">
              <a:extLst>
                <a:ext uri="{FF2B5EF4-FFF2-40B4-BE49-F238E27FC236}">
                  <a16:creationId xmlns:a16="http://schemas.microsoft.com/office/drawing/2014/main" id="{85B5BC60-AC61-980E-3FA2-C8D012D2173D}"/>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8">
              <a:extLst>
                <a:ext uri="{FF2B5EF4-FFF2-40B4-BE49-F238E27FC236}">
                  <a16:creationId xmlns:a16="http://schemas.microsoft.com/office/drawing/2014/main" id="{B962AEBA-3B05-9C05-AC6F-CB325868E8C3}"/>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33" name="Graphic 32">
              <a:extLst>
                <a:ext uri="{FF2B5EF4-FFF2-40B4-BE49-F238E27FC236}">
                  <a16:creationId xmlns:a16="http://schemas.microsoft.com/office/drawing/2014/main" id="{C6E886DC-DF71-6608-1011-260FDBE9EA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34" name="Group 33">
            <a:extLst>
              <a:ext uri="{FF2B5EF4-FFF2-40B4-BE49-F238E27FC236}">
                <a16:creationId xmlns:a16="http://schemas.microsoft.com/office/drawing/2014/main" id="{E426B8F8-DD0F-0B0F-B80A-FC9C623A6AEA}"/>
              </a:ext>
            </a:extLst>
          </p:cNvPr>
          <p:cNvGrpSpPr/>
          <p:nvPr/>
        </p:nvGrpSpPr>
        <p:grpSpPr>
          <a:xfrm>
            <a:off x="2059873" y="5399896"/>
            <a:ext cx="278172" cy="256049"/>
            <a:chOff x="-9311321" y="1594669"/>
            <a:chExt cx="538685" cy="495848"/>
          </a:xfrm>
        </p:grpSpPr>
        <p:sp>
          <p:nvSpPr>
            <p:cNvPr id="35" name="Oval 6">
              <a:extLst>
                <a:ext uri="{FF2B5EF4-FFF2-40B4-BE49-F238E27FC236}">
                  <a16:creationId xmlns:a16="http://schemas.microsoft.com/office/drawing/2014/main" id="{633EF5E1-4AC9-6521-A5EE-73949D1437AF}"/>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6" name="Oval 7">
              <a:extLst>
                <a:ext uri="{FF2B5EF4-FFF2-40B4-BE49-F238E27FC236}">
                  <a16:creationId xmlns:a16="http://schemas.microsoft.com/office/drawing/2014/main" id="{4DE84C85-BD63-7BF3-0C1A-788228193938}"/>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8">
              <a:extLst>
                <a:ext uri="{FF2B5EF4-FFF2-40B4-BE49-F238E27FC236}">
                  <a16:creationId xmlns:a16="http://schemas.microsoft.com/office/drawing/2014/main" id="{5D9AAF07-7B3E-DD77-8CD0-38E62866E251}"/>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38" name="Graphic 37">
              <a:extLst>
                <a:ext uri="{FF2B5EF4-FFF2-40B4-BE49-F238E27FC236}">
                  <a16:creationId xmlns:a16="http://schemas.microsoft.com/office/drawing/2014/main" id="{22A75D34-2C03-B03D-AECC-270A37E9FC1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pic>
        <p:nvPicPr>
          <p:cNvPr id="39" name="Picture 38">
            <a:extLst>
              <a:ext uri="{FF2B5EF4-FFF2-40B4-BE49-F238E27FC236}">
                <a16:creationId xmlns:a16="http://schemas.microsoft.com/office/drawing/2014/main" id="{52EE21F3-4271-534B-F9AD-84129AA1650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33262" y="2181472"/>
            <a:ext cx="2696548" cy="2029691"/>
          </a:xfrm>
          <a:prstGeom prst="rect">
            <a:avLst/>
          </a:prstGeom>
          <a:ln>
            <a:noFill/>
          </a:ln>
          <a:effectLst>
            <a:outerShdw blurRad="292100" dist="12700" dir="2700000" algn="tl" rotWithShape="0">
              <a:srgbClr val="333333">
                <a:alpha val="35000"/>
              </a:srgbClr>
            </a:outerShdw>
          </a:effectLst>
        </p:spPr>
      </p:pic>
      <p:sp>
        <p:nvSpPr>
          <p:cNvPr id="40" name="Text Placeholder 11">
            <a:extLst>
              <a:ext uri="{FF2B5EF4-FFF2-40B4-BE49-F238E27FC236}">
                <a16:creationId xmlns:a16="http://schemas.microsoft.com/office/drawing/2014/main" id="{C8946AD5-89C7-E9DB-3035-33655E8D7EA7}"/>
              </a:ext>
            </a:extLst>
          </p:cNvPr>
          <p:cNvSpPr>
            <a:spLocks noGrp="1"/>
          </p:cNvSpPr>
          <p:nvPr>
            <p:ph type="body" sz="quarter" idx="84" hasCustomPrompt="1"/>
          </p:nvPr>
        </p:nvSpPr>
        <p:spPr>
          <a:xfrm>
            <a:off x="2027238" y="6126792"/>
            <a:ext cx="8136000" cy="107722"/>
          </a:xfrm>
        </p:spPr>
        <p:txBody>
          <a:bodyPr anchor="b">
            <a:spAutoFit/>
          </a:bodyPr>
          <a:lstStyle>
            <a:lvl1pPr marL="0" indent="0">
              <a:lnSpc>
                <a:spcPct val="100000"/>
              </a:lnSpc>
              <a:spcAft>
                <a:spcPts val="0"/>
              </a:spcAft>
              <a:buFont typeface="Arial" panose="020B0604020202020204" pitchFamily="34" charset="0"/>
              <a:buNone/>
              <a:defRPr sz="700" b="0" i="1">
                <a:solidFill>
                  <a:schemeClr val="bg1">
                    <a:lumMod val="50000"/>
                  </a:schemeClr>
                </a:solidFill>
              </a:defRPr>
            </a:lvl1pPr>
            <a:lvl2pPr marL="0" indent="0">
              <a:lnSpc>
                <a:spcPct val="100000"/>
              </a:lnSpc>
              <a:spcAft>
                <a:spcPts val="0"/>
              </a:spcAft>
              <a:buNone/>
              <a:defRPr sz="525" i="1">
                <a:solidFill>
                  <a:schemeClr val="bg1">
                    <a:lumMod val="50000"/>
                  </a:schemeClr>
                </a:solidFill>
              </a:defRPr>
            </a:lvl2pPr>
            <a:lvl3pPr marL="0" indent="0">
              <a:lnSpc>
                <a:spcPct val="100000"/>
              </a:lnSpc>
              <a:spcAft>
                <a:spcPts val="0"/>
              </a:spcAft>
              <a:buNone/>
              <a:defRPr sz="525" i="1">
                <a:solidFill>
                  <a:schemeClr val="bg1">
                    <a:lumMod val="50000"/>
                  </a:schemeClr>
                </a:solidFill>
              </a:defRPr>
            </a:lvl3pPr>
            <a:lvl4pPr marL="0" indent="0">
              <a:lnSpc>
                <a:spcPct val="100000"/>
              </a:lnSpc>
              <a:spcAft>
                <a:spcPts val="0"/>
              </a:spcAft>
              <a:buNone/>
              <a:defRPr sz="525" i="1">
                <a:solidFill>
                  <a:schemeClr val="bg1">
                    <a:lumMod val="50000"/>
                  </a:schemeClr>
                </a:solidFill>
              </a:defRPr>
            </a:lvl4pPr>
            <a:lvl5pPr marL="0" indent="0">
              <a:lnSpc>
                <a:spcPct val="100000"/>
              </a:lnSpc>
              <a:spcAft>
                <a:spcPts val="0"/>
              </a:spcAft>
              <a:buNone/>
              <a:defRPr sz="525" i="1">
                <a:solidFill>
                  <a:schemeClr val="bg1">
                    <a:lumMod val="50000"/>
                  </a:schemeClr>
                </a:solidFill>
              </a:defRPr>
            </a:lvl5pPr>
          </a:lstStyle>
          <a:p>
            <a:pPr lvl="0"/>
            <a:r>
              <a:rPr lang="en-US" i="0" dirty="0"/>
              <a:t>Source: Bloomberg Law News 2025-10-08</a:t>
            </a:r>
          </a:p>
        </p:txBody>
      </p:sp>
    </p:spTree>
    <p:extLst>
      <p:ext uri="{BB962C8B-B14F-4D97-AF65-F5344CB8AC3E}">
        <p14:creationId xmlns:p14="http://schemas.microsoft.com/office/powerpoint/2010/main" val="658038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0DC79-ED8E-AE62-17EC-29238AF873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1F18A-62FF-B34F-E09E-BDA5B0555ED7}"/>
              </a:ext>
            </a:extLst>
          </p:cNvPr>
          <p:cNvSpPr>
            <a:spLocks noGrp="1"/>
          </p:cNvSpPr>
          <p:nvPr>
            <p:ph type="title"/>
          </p:nvPr>
        </p:nvSpPr>
        <p:spPr/>
        <p:txBody>
          <a:bodyPr/>
          <a:lstStyle/>
          <a:p>
            <a:r>
              <a:rPr lang="en-US" dirty="0"/>
              <a:t>Determining Fiduciary Status</a:t>
            </a:r>
            <a:endParaRPr lang="en-GB" dirty="0"/>
          </a:p>
        </p:txBody>
      </p:sp>
      <p:sp>
        <p:nvSpPr>
          <p:cNvPr id="4" name="Footer Placeholder 3">
            <a:extLst>
              <a:ext uri="{FF2B5EF4-FFF2-40B4-BE49-F238E27FC236}">
                <a16:creationId xmlns:a16="http://schemas.microsoft.com/office/drawing/2014/main" id="{23EF80D0-5ADF-3369-75FE-8B5D062F0AC8}"/>
              </a:ext>
            </a:extLst>
          </p:cNvPr>
          <p:cNvSpPr>
            <a:spLocks noGrp="1"/>
          </p:cNvSpPr>
          <p:nvPr>
            <p:ph type="ftr" sz="quarter" idx="3"/>
          </p:nvPr>
        </p:nvSpPr>
        <p:spPr>
          <a:xfrm>
            <a:off x="611191" y="6391177"/>
            <a:ext cx="4273606" cy="123111"/>
          </a:xfrm>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50000"/>
                  </a:srgbClr>
                </a:solidFill>
                <a:effectLst/>
                <a:uLnTx/>
                <a:uFillTx/>
                <a:latin typeface="Arial" panose="020B0604020202020204"/>
                <a:ea typeface="+mn-ea"/>
                <a:cs typeface="Arial" panose="020B0604020202020204" pitchFamily="34" charset="0"/>
              </a:rPr>
              <a:t>For Institutional Use Only. Not for Public Distribution. ©2026 ARTHUR J. GALLAGHER &amp; CO.</a:t>
            </a:r>
          </a:p>
        </p:txBody>
      </p:sp>
      <p:sp>
        <p:nvSpPr>
          <p:cNvPr id="6" name="Slide Number Placeholder 5">
            <a:extLst>
              <a:ext uri="{FF2B5EF4-FFF2-40B4-BE49-F238E27FC236}">
                <a16:creationId xmlns:a16="http://schemas.microsoft.com/office/drawing/2014/main" id="{8E55347E-9A53-E53D-48D4-B622331C4E37}"/>
              </a:ext>
            </a:extLst>
          </p:cNvPr>
          <p:cNvSpPr>
            <a:spLocks noGrp="1"/>
          </p:cNvSpPr>
          <p:nvPr>
            <p:ph type="sldNum" sz="quarter" idx="4"/>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AA5F45-CDE6-4EA8-991E-B18CC5F21F47}" type="slidenum">
              <a:rPr kumimoji="0" lang="en-GB" sz="1100" b="0" i="0" u="none" strike="noStrike" kern="1200" cap="none" spc="0" normalizeH="0" baseline="0" noProof="0" smtClean="0">
                <a:ln>
                  <a:noFill/>
                </a:ln>
                <a:solidFill>
                  <a:srgbClr val="444444"/>
                </a:solidFill>
                <a:effectLst/>
                <a:uLnTx/>
                <a:uFillTx/>
                <a:latin typeface="Arial" panose="020B06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100" b="0" i="0" u="none" strike="noStrike" kern="1200" cap="none" spc="0" normalizeH="0" baseline="0" noProof="0">
              <a:ln>
                <a:noFill/>
              </a:ln>
              <a:solidFill>
                <a:srgbClr val="444444"/>
              </a:solidFill>
              <a:effectLst/>
              <a:uLnTx/>
              <a:uFillTx/>
              <a:latin typeface="Arial" panose="020B0604020202020204"/>
              <a:ea typeface="+mn-ea"/>
              <a:cs typeface="Arial" panose="020B0604020202020204" pitchFamily="34" charset="0"/>
            </a:endParaRPr>
          </a:p>
        </p:txBody>
      </p:sp>
      <p:sp>
        <p:nvSpPr>
          <p:cNvPr id="7" name="Text Placeholder 5">
            <a:extLst>
              <a:ext uri="{FF2B5EF4-FFF2-40B4-BE49-F238E27FC236}">
                <a16:creationId xmlns:a16="http://schemas.microsoft.com/office/drawing/2014/main" id="{9D041089-FD53-CDDC-6A32-522A9C68A9CD}"/>
              </a:ext>
            </a:extLst>
          </p:cNvPr>
          <p:cNvSpPr>
            <a:spLocks noGrp="1"/>
          </p:cNvSpPr>
          <p:nvPr>
            <p:ph type="body" sz="quarter" idx="15"/>
          </p:nvPr>
        </p:nvSpPr>
        <p:spPr>
          <a:xfrm>
            <a:off x="608049" y="1172207"/>
            <a:ext cx="10796643" cy="540000"/>
          </a:xfrm>
        </p:spPr>
        <p:txBody>
          <a:bodyPr/>
          <a:lstStyle/>
          <a:p>
            <a:pPr>
              <a:lnSpc>
                <a:spcPct val="113000"/>
              </a:lnSpc>
            </a:pPr>
            <a:r>
              <a:rPr lang="en-US" b="0" dirty="0">
                <a:solidFill>
                  <a:srgbClr val="444444"/>
                </a:solidFill>
                <a:cs typeface="Arial" panose="020B0604020202020204" pitchFamily="34" charset="0"/>
              </a:rPr>
              <a:t>Remember: the determination of fiduciary status has nothing to do with an individual’s title; instead, the determination </a:t>
            </a:r>
            <a:r>
              <a:rPr lang="en-US" b="0" dirty="0">
                <a:solidFill>
                  <a:srgbClr val="444444"/>
                </a:solidFill>
              </a:rPr>
              <a:t>deals with the individual’s functional control and authority over the plan. This determination is extremely fact sensitive. </a:t>
            </a:r>
          </a:p>
        </p:txBody>
      </p:sp>
      <p:sp>
        <p:nvSpPr>
          <p:cNvPr id="18" name="Text Placeholder 2">
            <a:extLst>
              <a:ext uri="{FF2B5EF4-FFF2-40B4-BE49-F238E27FC236}">
                <a16:creationId xmlns:a16="http://schemas.microsoft.com/office/drawing/2014/main" id="{1F036542-3719-0A4F-680F-4D7CA24A3C9A}"/>
              </a:ext>
            </a:extLst>
          </p:cNvPr>
          <p:cNvSpPr>
            <a:spLocks noGrp="1"/>
          </p:cNvSpPr>
          <p:nvPr>
            <p:ph type="body" sz="quarter" idx="13"/>
          </p:nvPr>
        </p:nvSpPr>
        <p:spPr>
          <a:xfrm>
            <a:off x="2449836" y="2015948"/>
            <a:ext cx="3566160" cy="276999"/>
          </a:xfrm>
          <a:solidFill>
            <a:schemeClr val="accent2"/>
          </a:solidFill>
          <a:ln>
            <a:solidFill>
              <a:schemeClr val="bg1"/>
            </a:solidFill>
          </a:ln>
        </p:spPr>
        <p:txBody>
          <a:bodyPr/>
          <a:lstStyle/>
          <a:p>
            <a:pPr algn="ctr" defTabSz="457200">
              <a:spcAft>
                <a:spcPts val="900"/>
              </a:spcAft>
              <a:buClr>
                <a:schemeClr val="accent2"/>
              </a:buClr>
            </a:pPr>
            <a:r>
              <a:rPr lang="en-US" sz="1800" b="1" i="0" dirty="0">
                <a:solidFill>
                  <a:schemeClr val="bg1"/>
                </a:solidFill>
                <a:latin typeface="+mj-lt"/>
                <a:cs typeface="Times New Roman"/>
              </a:rPr>
              <a:t>Fiduciary Functions</a:t>
            </a:r>
          </a:p>
        </p:txBody>
      </p:sp>
      <p:sp>
        <p:nvSpPr>
          <p:cNvPr id="19" name="Content Placeholder 10">
            <a:extLst>
              <a:ext uri="{FF2B5EF4-FFF2-40B4-BE49-F238E27FC236}">
                <a16:creationId xmlns:a16="http://schemas.microsoft.com/office/drawing/2014/main" id="{68A443B8-7F42-67FD-B1EE-621F6303092B}"/>
              </a:ext>
            </a:extLst>
          </p:cNvPr>
          <p:cNvSpPr txBox="1">
            <a:spLocks/>
          </p:cNvSpPr>
          <p:nvPr/>
        </p:nvSpPr>
        <p:spPr>
          <a:xfrm>
            <a:off x="2449836" y="2301414"/>
            <a:ext cx="3566160" cy="3749040"/>
          </a:xfrm>
          <a:prstGeom prst="rect">
            <a:avLst/>
          </a:prstGeom>
          <a:solidFill>
            <a:schemeClr val="accent1"/>
          </a:solidFill>
          <a:ln>
            <a:solidFill>
              <a:schemeClr val="bg1"/>
            </a:solidFill>
          </a:ln>
        </p:spPr>
        <p:txBody>
          <a:bodyPr>
            <a:noAutofit/>
          </a:bodyPr>
          <a:lstStyle>
            <a:lvl1pPr marL="228600" indent="-228600" algn="l" defTabSz="457200" rtl="0" eaLnBrk="1" latinLnBrk="0" hangingPunct="1">
              <a:spcBef>
                <a:spcPts val="0"/>
              </a:spcBef>
              <a:spcAft>
                <a:spcPts val="900"/>
              </a:spcAft>
              <a:buClr>
                <a:schemeClr val="accent2"/>
              </a:buClr>
              <a:buFont typeface="Arial"/>
              <a:buChar char="•"/>
              <a:defRPr sz="1600" kern="1200">
                <a:solidFill>
                  <a:schemeClr val="tx2"/>
                </a:solidFill>
                <a:latin typeface="+mn-lt"/>
                <a:ea typeface="+mn-ea"/>
                <a:cs typeface="Times New Roman"/>
              </a:defRPr>
            </a:lvl1pPr>
            <a:lvl2pPr marL="461963" indent="-230188" algn="l" defTabSz="457200" rtl="0" eaLnBrk="1" latinLnBrk="0" hangingPunct="1">
              <a:spcBef>
                <a:spcPts val="0"/>
              </a:spcBef>
              <a:spcAft>
                <a:spcPts val="900"/>
              </a:spcAft>
              <a:buClr>
                <a:schemeClr val="accent2"/>
              </a:buClr>
              <a:buFont typeface="Arial"/>
              <a:buChar char="–"/>
              <a:defRPr sz="1400" kern="1200">
                <a:solidFill>
                  <a:schemeClr val="tx2"/>
                </a:solidFill>
                <a:latin typeface="+mn-lt"/>
                <a:ea typeface="+mn-ea"/>
                <a:cs typeface="Times New Roman"/>
              </a:defRPr>
            </a:lvl2pPr>
            <a:lvl3pPr marL="684213" indent="-230188" algn="l" defTabSz="457200" rtl="0" eaLnBrk="1" latinLnBrk="0" hangingPunct="1">
              <a:spcBef>
                <a:spcPts val="0"/>
              </a:spcBef>
              <a:spcAft>
                <a:spcPts val="900"/>
              </a:spcAft>
              <a:buClr>
                <a:schemeClr val="accent2"/>
              </a:buClr>
              <a:buFont typeface="Wingdings" panose="05000000000000000000" pitchFamily="2" charset="2"/>
              <a:buChar char="§"/>
              <a:defRPr sz="1300" kern="1200">
                <a:solidFill>
                  <a:schemeClr val="tx2"/>
                </a:solidFill>
                <a:latin typeface="+mn-lt"/>
                <a:ea typeface="+mn-ea"/>
                <a:cs typeface="Times New Roman"/>
              </a:defRPr>
            </a:lvl3pPr>
            <a:lvl4pPr marL="914400" indent="-223838" algn="l" defTabSz="457200" rtl="0" eaLnBrk="1" latinLnBrk="0" hangingPunct="1">
              <a:spcBef>
                <a:spcPts val="0"/>
              </a:spcBef>
              <a:spcAft>
                <a:spcPts val="900"/>
              </a:spcAft>
              <a:buClr>
                <a:schemeClr val="accent2"/>
              </a:buClr>
              <a:buFont typeface="Arial"/>
              <a:buChar char="–"/>
              <a:defRPr lang="en-US" sz="1300" kern="1200" dirty="0">
                <a:solidFill>
                  <a:schemeClr val="tx2"/>
                </a:solidFill>
                <a:latin typeface="+mn-lt"/>
                <a:ea typeface="+mn-ea"/>
                <a:cs typeface="Times New Roman"/>
              </a:defRPr>
            </a:lvl4pPr>
            <a:lvl5pPr marL="1143000" indent="-223838" algn="l" defTabSz="457200" rtl="0" eaLnBrk="1" latinLnBrk="0" hangingPunct="1">
              <a:spcBef>
                <a:spcPts val="0"/>
              </a:spcBef>
              <a:spcAft>
                <a:spcPts val="900"/>
              </a:spcAft>
              <a:buClr>
                <a:schemeClr val="accent2"/>
              </a:buClr>
              <a:buFont typeface="Arial" panose="020B0604020202020204" pitchFamily="34" charset="0"/>
              <a:buChar char="–"/>
              <a:defRPr sz="1300" kern="1200">
                <a:solidFill>
                  <a:schemeClr val="tx2"/>
                </a:solidFill>
                <a:latin typeface="+mn-lt"/>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12000"/>
              </a:lnSpc>
              <a:spcBef>
                <a:spcPts val="600"/>
              </a:spcBef>
              <a:spcAft>
                <a:spcPts val="300"/>
              </a:spcAft>
              <a:buClr>
                <a:schemeClr val="bg1"/>
              </a:buClr>
              <a:buFont typeface="Wingdings" panose="05000000000000000000" pitchFamily="2" charset="2"/>
              <a:buChar char="§"/>
            </a:pPr>
            <a:r>
              <a:rPr lang="en-US" sz="1400" dirty="0">
                <a:solidFill>
                  <a:schemeClr val="tx1"/>
                </a:solidFill>
                <a:cs typeface="Gautami" panose="020B0502040204020203" pitchFamily="34" charset="0"/>
              </a:rPr>
              <a:t>Drafting amendment to maintain plan’s tax-qualified status</a:t>
            </a:r>
            <a:endParaRPr lang="en-US" sz="1200" dirty="0">
              <a:solidFill>
                <a:schemeClr val="tx1"/>
              </a:solidFill>
              <a:cs typeface="Gautami" panose="020B0502040204020203" pitchFamily="34" charset="0"/>
            </a:endParaRPr>
          </a:p>
          <a:p>
            <a:pPr>
              <a:lnSpc>
                <a:spcPct val="112000"/>
              </a:lnSpc>
              <a:spcAft>
                <a:spcPts val="300"/>
              </a:spcAft>
              <a:buClr>
                <a:schemeClr val="bg1"/>
              </a:buClr>
              <a:buFont typeface="Wingdings" panose="05000000000000000000" pitchFamily="2" charset="2"/>
              <a:buChar char="§"/>
            </a:pPr>
            <a:r>
              <a:rPr lang="en-US" sz="1400" dirty="0">
                <a:solidFill>
                  <a:schemeClr val="tx1"/>
                </a:solidFill>
                <a:cs typeface="Gautami" panose="020B0502040204020203" pitchFamily="34" charset="0"/>
              </a:rPr>
              <a:t>Ongoing plan administration, such as approving distributions</a:t>
            </a:r>
            <a:endParaRPr lang="en-US" sz="1200" dirty="0">
              <a:solidFill>
                <a:schemeClr val="tx1"/>
              </a:solidFill>
              <a:cs typeface="Gautami" panose="020B0502040204020203" pitchFamily="34" charset="0"/>
            </a:endParaRPr>
          </a:p>
          <a:p>
            <a:pPr>
              <a:lnSpc>
                <a:spcPct val="112000"/>
              </a:lnSpc>
              <a:spcAft>
                <a:spcPts val="300"/>
              </a:spcAft>
              <a:buClr>
                <a:schemeClr val="bg1"/>
              </a:buClr>
              <a:buFont typeface="Wingdings" panose="05000000000000000000" pitchFamily="2" charset="2"/>
              <a:buChar char="§"/>
            </a:pPr>
            <a:r>
              <a:rPr lang="en-US" sz="1400" dirty="0">
                <a:solidFill>
                  <a:schemeClr val="tx1"/>
                </a:solidFill>
                <a:cs typeface="Gautami" panose="020B0502040204020203" pitchFamily="34" charset="0"/>
              </a:rPr>
              <a:t>Appointing other plan fiduciaries</a:t>
            </a:r>
            <a:endParaRPr lang="en-US" sz="1200" dirty="0">
              <a:solidFill>
                <a:schemeClr val="tx1"/>
              </a:solidFill>
              <a:cs typeface="Gautami" panose="020B0502040204020203" pitchFamily="34" charset="0"/>
            </a:endParaRPr>
          </a:p>
          <a:p>
            <a:pPr>
              <a:lnSpc>
                <a:spcPct val="112000"/>
              </a:lnSpc>
              <a:spcAft>
                <a:spcPts val="300"/>
              </a:spcAft>
              <a:buClr>
                <a:schemeClr val="bg1"/>
              </a:buClr>
              <a:buFont typeface="Wingdings" panose="05000000000000000000" pitchFamily="2" charset="2"/>
              <a:buChar char="§"/>
            </a:pPr>
            <a:r>
              <a:rPr lang="en-US" sz="1400" dirty="0">
                <a:solidFill>
                  <a:schemeClr val="tx1"/>
                </a:solidFill>
                <a:cs typeface="Gautami" panose="020B0502040204020203" pitchFamily="34" charset="0"/>
              </a:rPr>
              <a:t>Selecting/monitoring third-party service providers</a:t>
            </a:r>
            <a:endParaRPr lang="en-US" sz="1200" dirty="0">
              <a:solidFill>
                <a:schemeClr val="tx1"/>
              </a:solidFill>
              <a:cs typeface="Gautami" panose="020B0502040204020203" pitchFamily="34" charset="0"/>
            </a:endParaRPr>
          </a:p>
          <a:p>
            <a:pPr>
              <a:lnSpc>
                <a:spcPct val="112000"/>
              </a:lnSpc>
              <a:spcAft>
                <a:spcPts val="300"/>
              </a:spcAft>
              <a:buClr>
                <a:schemeClr val="bg1"/>
              </a:buClr>
              <a:buFont typeface="Wingdings" panose="05000000000000000000" pitchFamily="2" charset="2"/>
              <a:buChar char="§"/>
            </a:pPr>
            <a:r>
              <a:rPr lang="en-US" sz="1400" dirty="0">
                <a:solidFill>
                  <a:schemeClr val="tx1"/>
                </a:solidFill>
                <a:cs typeface="Gautami" panose="020B0502040204020203" pitchFamily="34" charset="0"/>
              </a:rPr>
              <a:t>Selecting/monitoring plan investments</a:t>
            </a:r>
            <a:endParaRPr lang="en-US" sz="1200" dirty="0">
              <a:solidFill>
                <a:schemeClr val="tx1"/>
              </a:solidFill>
              <a:cs typeface="Gautami" panose="020B0502040204020203" pitchFamily="34" charset="0"/>
            </a:endParaRPr>
          </a:p>
          <a:p>
            <a:pPr>
              <a:lnSpc>
                <a:spcPct val="112000"/>
              </a:lnSpc>
              <a:spcAft>
                <a:spcPts val="300"/>
              </a:spcAft>
              <a:buClr>
                <a:schemeClr val="bg1"/>
              </a:buClr>
              <a:buFont typeface="Wingdings" panose="05000000000000000000" pitchFamily="2" charset="2"/>
              <a:buChar char="§"/>
            </a:pPr>
            <a:r>
              <a:rPr lang="en-US" sz="1400" dirty="0">
                <a:solidFill>
                  <a:schemeClr val="tx1"/>
                </a:solidFill>
                <a:cs typeface="Gautami" panose="020B0502040204020203" pitchFamily="34" charset="0"/>
              </a:rPr>
              <a:t>Interpreting plan provisions</a:t>
            </a:r>
          </a:p>
          <a:p>
            <a:pPr>
              <a:lnSpc>
                <a:spcPct val="112000"/>
              </a:lnSpc>
              <a:spcAft>
                <a:spcPts val="300"/>
              </a:spcAft>
              <a:buClr>
                <a:schemeClr val="bg1"/>
              </a:buClr>
              <a:buFont typeface="Wingdings" panose="05000000000000000000" pitchFamily="2" charset="2"/>
              <a:buChar char="§"/>
            </a:pPr>
            <a:r>
              <a:rPr lang="en-US" sz="1400" dirty="0">
                <a:solidFill>
                  <a:schemeClr val="tx1"/>
                </a:solidFill>
                <a:cs typeface="Gautami" panose="020B0502040204020203" pitchFamily="34" charset="0"/>
              </a:rPr>
              <a:t>Using discretion in approving/denying claims for benefits</a:t>
            </a:r>
          </a:p>
          <a:p>
            <a:pPr>
              <a:spcAft>
                <a:spcPts val="0"/>
              </a:spcAft>
            </a:pPr>
            <a:endParaRPr lang="en-US" sz="1200" dirty="0">
              <a:solidFill>
                <a:schemeClr val="tx2">
                  <a:lumMod val="50000"/>
                </a:schemeClr>
              </a:solidFill>
              <a:cs typeface="Gautami" panose="020B0502040204020203" pitchFamily="34" charset="0"/>
            </a:endParaRPr>
          </a:p>
        </p:txBody>
      </p:sp>
      <p:sp>
        <p:nvSpPr>
          <p:cNvPr id="20" name="Content Placeholder 11">
            <a:extLst>
              <a:ext uri="{FF2B5EF4-FFF2-40B4-BE49-F238E27FC236}">
                <a16:creationId xmlns:a16="http://schemas.microsoft.com/office/drawing/2014/main" id="{30D02CD7-E878-B920-94AC-EBE5F62DDFDC}"/>
              </a:ext>
            </a:extLst>
          </p:cNvPr>
          <p:cNvSpPr txBox="1">
            <a:spLocks/>
          </p:cNvSpPr>
          <p:nvPr/>
        </p:nvSpPr>
        <p:spPr>
          <a:xfrm>
            <a:off x="6457545" y="2301775"/>
            <a:ext cx="3566160" cy="3749040"/>
          </a:xfrm>
          <a:prstGeom prst="rect">
            <a:avLst/>
          </a:prstGeom>
          <a:solidFill>
            <a:schemeClr val="accent3">
              <a:lumMod val="20000"/>
              <a:lumOff val="80000"/>
            </a:schemeClr>
          </a:solidFill>
          <a:ln>
            <a:solidFill>
              <a:schemeClr val="bg1"/>
            </a:solidFill>
          </a:ln>
        </p:spPr>
        <p:txBody>
          <a:bodyPr>
            <a:noAutofit/>
          </a:bodyPr>
          <a:lstStyle>
            <a:lvl1pPr marL="228600" indent="-228600" algn="l" defTabSz="457200" rtl="0" eaLnBrk="1" latinLnBrk="0" hangingPunct="1">
              <a:spcBef>
                <a:spcPts val="0"/>
              </a:spcBef>
              <a:spcAft>
                <a:spcPts val="900"/>
              </a:spcAft>
              <a:buClr>
                <a:schemeClr val="accent2"/>
              </a:buClr>
              <a:buFont typeface="Arial"/>
              <a:buChar char="•"/>
              <a:defRPr sz="1600" kern="1200">
                <a:solidFill>
                  <a:schemeClr val="tx2"/>
                </a:solidFill>
                <a:latin typeface="+mn-lt"/>
                <a:ea typeface="+mn-ea"/>
                <a:cs typeface="Times New Roman"/>
              </a:defRPr>
            </a:lvl1pPr>
            <a:lvl2pPr marL="461963" indent="-230188" algn="l" defTabSz="457200" rtl="0" eaLnBrk="1" latinLnBrk="0" hangingPunct="1">
              <a:spcBef>
                <a:spcPts val="0"/>
              </a:spcBef>
              <a:spcAft>
                <a:spcPts val="900"/>
              </a:spcAft>
              <a:buClr>
                <a:schemeClr val="accent2"/>
              </a:buClr>
              <a:buFont typeface="Arial"/>
              <a:buChar char="–"/>
              <a:defRPr sz="1400" kern="1200">
                <a:solidFill>
                  <a:schemeClr val="tx2"/>
                </a:solidFill>
                <a:latin typeface="+mn-lt"/>
                <a:ea typeface="+mn-ea"/>
                <a:cs typeface="Times New Roman"/>
              </a:defRPr>
            </a:lvl2pPr>
            <a:lvl3pPr marL="684213" indent="-230188" algn="l" defTabSz="457200" rtl="0" eaLnBrk="1" latinLnBrk="0" hangingPunct="1">
              <a:spcBef>
                <a:spcPts val="0"/>
              </a:spcBef>
              <a:spcAft>
                <a:spcPts val="900"/>
              </a:spcAft>
              <a:buClr>
                <a:schemeClr val="accent2"/>
              </a:buClr>
              <a:buFont typeface="Wingdings" panose="05000000000000000000" pitchFamily="2" charset="2"/>
              <a:buChar char="§"/>
              <a:defRPr sz="1300" kern="1200">
                <a:solidFill>
                  <a:schemeClr val="tx2"/>
                </a:solidFill>
                <a:latin typeface="+mn-lt"/>
                <a:ea typeface="+mn-ea"/>
                <a:cs typeface="Times New Roman"/>
              </a:defRPr>
            </a:lvl3pPr>
            <a:lvl4pPr marL="914400" indent="-223838" algn="l" defTabSz="457200" rtl="0" eaLnBrk="1" latinLnBrk="0" hangingPunct="1">
              <a:spcBef>
                <a:spcPts val="0"/>
              </a:spcBef>
              <a:spcAft>
                <a:spcPts val="900"/>
              </a:spcAft>
              <a:buClr>
                <a:schemeClr val="accent2"/>
              </a:buClr>
              <a:buFont typeface="Arial"/>
              <a:buChar char="–"/>
              <a:defRPr lang="en-US" sz="1300" kern="1200" dirty="0">
                <a:solidFill>
                  <a:schemeClr val="tx2"/>
                </a:solidFill>
                <a:latin typeface="+mn-lt"/>
                <a:ea typeface="+mn-ea"/>
                <a:cs typeface="Times New Roman"/>
              </a:defRPr>
            </a:lvl4pPr>
            <a:lvl5pPr marL="1143000" indent="-223838" algn="l" defTabSz="457200" rtl="0" eaLnBrk="1" latinLnBrk="0" hangingPunct="1">
              <a:spcBef>
                <a:spcPts val="0"/>
              </a:spcBef>
              <a:spcAft>
                <a:spcPts val="900"/>
              </a:spcAft>
              <a:buClr>
                <a:schemeClr val="accent2"/>
              </a:buClr>
              <a:buFont typeface="Arial" panose="020B0604020202020204" pitchFamily="34" charset="0"/>
              <a:buChar char="–"/>
              <a:defRPr sz="1300" kern="1200">
                <a:solidFill>
                  <a:schemeClr val="tx2"/>
                </a:solidFill>
                <a:latin typeface="+mn-lt"/>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buClr>
                <a:srgbClr val="444444"/>
              </a:buClr>
              <a:buFont typeface="Wingdings" panose="05000000000000000000" pitchFamily="2" charset="2"/>
              <a:buChar char="§"/>
            </a:pPr>
            <a:r>
              <a:rPr lang="en-US" sz="1400" dirty="0">
                <a:solidFill>
                  <a:srgbClr val="444444"/>
                </a:solidFill>
                <a:cs typeface="Gautami" panose="020B0502040204020203" pitchFamily="34" charset="0"/>
              </a:rPr>
              <a:t>Plan design or discretionary plan amendments</a:t>
            </a:r>
            <a:endParaRPr lang="en-US" sz="1200" dirty="0">
              <a:solidFill>
                <a:srgbClr val="444444"/>
              </a:solidFill>
              <a:cs typeface="Gautami" panose="020B0502040204020203" pitchFamily="34" charset="0"/>
            </a:endParaRPr>
          </a:p>
          <a:p>
            <a:pPr>
              <a:spcAft>
                <a:spcPts val="600"/>
              </a:spcAft>
              <a:buClr>
                <a:srgbClr val="444444"/>
              </a:buClr>
              <a:buFont typeface="Wingdings" panose="05000000000000000000" pitchFamily="2" charset="2"/>
              <a:buChar char="§"/>
            </a:pPr>
            <a:r>
              <a:rPr lang="en-US" sz="1400" dirty="0">
                <a:solidFill>
                  <a:srgbClr val="444444"/>
                </a:solidFill>
                <a:cs typeface="Gautami" panose="020B0502040204020203" pitchFamily="34" charset="0"/>
              </a:rPr>
              <a:t>Deciding to establish or terminate a plan</a:t>
            </a:r>
            <a:endParaRPr lang="en-US" sz="1200" dirty="0">
              <a:solidFill>
                <a:srgbClr val="444444"/>
              </a:solidFill>
              <a:cs typeface="Gautami" panose="020B0502040204020203" pitchFamily="34" charset="0"/>
            </a:endParaRPr>
          </a:p>
          <a:p>
            <a:pPr>
              <a:spcAft>
                <a:spcPts val="600"/>
              </a:spcAft>
              <a:buClr>
                <a:srgbClr val="444444"/>
              </a:buClr>
              <a:buFont typeface="Wingdings" panose="05000000000000000000" pitchFamily="2" charset="2"/>
              <a:buChar char="§"/>
            </a:pPr>
            <a:r>
              <a:rPr lang="en-US" sz="1400" dirty="0">
                <a:solidFill>
                  <a:srgbClr val="444444"/>
                </a:solidFill>
                <a:cs typeface="Gautami" panose="020B0502040204020203" pitchFamily="34" charset="0"/>
              </a:rPr>
              <a:t>Deciding to merge plans or transfer assets</a:t>
            </a:r>
            <a:endParaRPr lang="en-US" sz="1200" dirty="0">
              <a:solidFill>
                <a:srgbClr val="444444"/>
              </a:solidFill>
              <a:cs typeface="Gautami" panose="020B0502040204020203" pitchFamily="34" charset="0"/>
            </a:endParaRPr>
          </a:p>
          <a:p>
            <a:pPr>
              <a:spcAft>
                <a:spcPts val="600"/>
              </a:spcAft>
              <a:buClr>
                <a:srgbClr val="444444"/>
              </a:buClr>
              <a:buFont typeface="Wingdings" panose="05000000000000000000" pitchFamily="2" charset="2"/>
              <a:buChar char="§"/>
            </a:pPr>
            <a:r>
              <a:rPr lang="en-US" sz="1400" dirty="0">
                <a:solidFill>
                  <a:srgbClr val="444444"/>
                </a:solidFill>
                <a:cs typeface="Gautami" panose="020B0502040204020203" pitchFamily="34" charset="0"/>
              </a:rPr>
              <a:t>Determining liabilities and expenses for employer’s financial accounting</a:t>
            </a:r>
            <a:endParaRPr lang="en-US" sz="1200" dirty="0">
              <a:solidFill>
                <a:srgbClr val="444444"/>
              </a:solidFill>
              <a:cs typeface="Gautami" panose="020B0502040204020203" pitchFamily="34" charset="0"/>
            </a:endParaRPr>
          </a:p>
          <a:p>
            <a:pPr>
              <a:spcAft>
                <a:spcPts val="600"/>
              </a:spcAft>
              <a:buClr>
                <a:srgbClr val="444444"/>
              </a:buClr>
              <a:buFont typeface="Wingdings" panose="05000000000000000000" pitchFamily="2" charset="2"/>
              <a:buChar char="§"/>
            </a:pPr>
            <a:r>
              <a:rPr lang="en-US" sz="1400" dirty="0">
                <a:solidFill>
                  <a:srgbClr val="444444"/>
                </a:solidFill>
                <a:cs typeface="Gautami" panose="020B0502040204020203" pitchFamily="34" charset="0"/>
              </a:rPr>
              <a:t>Union negotiation</a:t>
            </a:r>
            <a:endParaRPr lang="en-US" sz="1200" dirty="0">
              <a:solidFill>
                <a:srgbClr val="444444"/>
              </a:solidFill>
              <a:cs typeface="Gautami" panose="020B0502040204020203" pitchFamily="34" charset="0"/>
            </a:endParaRPr>
          </a:p>
          <a:p>
            <a:pPr>
              <a:spcAft>
                <a:spcPts val="1200"/>
              </a:spcAft>
              <a:buClr>
                <a:srgbClr val="444444"/>
              </a:buClr>
              <a:buFont typeface="Wingdings" panose="05000000000000000000" pitchFamily="2" charset="2"/>
              <a:buChar char="§"/>
            </a:pPr>
            <a:r>
              <a:rPr lang="en-US" sz="1400" dirty="0">
                <a:solidFill>
                  <a:srgbClr val="444444"/>
                </a:solidFill>
                <a:cs typeface="Gautami" panose="020B0502040204020203" pitchFamily="34" charset="0"/>
              </a:rPr>
              <a:t>Internal business decisions</a:t>
            </a:r>
            <a:endParaRPr lang="en-US" sz="1100" i="1" dirty="0">
              <a:solidFill>
                <a:srgbClr val="444444"/>
              </a:solidFill>
              <a:cs typeface="Gautami" panose="020B0502040204020203" pitchFamily="34" charset="0"/>
            </a:endParaRPr>
          </a:p>
          <a:p>
            <a:pPr marL="0" indent="0" algn="just">
              <a:spcAft>
                <a:spcPts val="600"/>
              </a:spcAft>
              <a:buFont typeface="Arial"/>
              <a:buNone/>
            </a:pPr>
            <a:r>
              <a:rPr lang="en-US" sz="1100" i="1" dirty="0">
                <a:solidFill>
                  <a:schemeClr val="tx1"/>
                </a:solidFill>
                <a:cs typeface="Gautami" panose="020B0502040204020203" pitchFamily="34" charset="0"/>
              </a:rPr>
              <a:t>Just because an individual is a plan fiduciary for one purpose does not mean that they are a fiduciary with regard to all functions performed for the plan. Additionally, you may have fiduciaries beyond the members of the committee.</a:t>
            </a:r>
          </a:p>
        </p:txBody>
      </p:sp>
      <p:sp>
        <p:nvSpPr>
          <p:cNvPr id="21" name="Text Placeholder 2">
            <a:extLst>
              <a:ext uri="{FF2B5EF4-FFF2-40B4-BE49-F238E27FC236}">
                <a16:creationId xmlns:a16="http://schemas.microsoft.com/office/drawing/2014/main" id="{8CF8C6F2-C8F2-7C6D-C04D-90568753C339}"/>
              </a:ext>
            </a:extLst>
          </p:cNvPr>
          <p:cNvSpPr txBox="1">
            <a:spLocks/>
          </p:cNvSpPr>
          <p:nvPr/>
        </p:nvSpPr>
        <p:spPr>
          <a:xfrm>
            <a:off x="6457544" y="2015947"/>
            <a:ext cx="3566160" cy="276999"/>
          </a:xfrm>
          <a:prstGeom prst="rect">
            <a:avLst/>
          </a:prstGeom>
          <a:solidFill>
            <a:schemeClr val="accent3"/>
          </a:solidFill>
          <a:ln>
            <a:solidFill>
              <a:schemeClr val="bg1"/>
            </a:solidFill>
          </a:ln>
        </p:spPr>
        <p:txBody>
          <a:bodyPr vert="horz" lIns="91440" tIns="45720" rIns="91440" bIns="45720" rtlCol="0" anchor="ctr">
            <a:noAutofit/>
          </a:bodyPr>
          <a:lstStyle>
            <a:lvl1pPr marL="0" indent="0" algn="l" defTabSz="457200" rtl="0" eaLnBrk="1" latinLnBrk="0" hangingPunct="1">
              <a:spcBef>
                <a:spcPts val="0"/>
              </a:spcBef>
              <a:spcAft>
                <a:spcPts val="900"/>
              </a:spcAft>
              <a:buClr>
                <a:schemeClr val="accent2"/>
              </a:buClr>
              <a:buFont typeface="Arial"/>
              <a:buNone/>
              <a:defRPr sz="1800" b="1" kern="1200">
                <a:solidFill>
                  <a:schemeClr val="accent2"/>
                </a:solidFill>
                <a:latin typeface="+mj-lt"/>
                <a:ea typeface="+mn-ea"/>
                <a:cs typeface="Times New Roman"/>
              </a:defRPr>
            </a:lvl1pPr>
            <a:lvl2pPr marL="461963" indent="-230188" algn="l" defTabSz="457200" rtl="0" eaLnBrk="1" latinLnBrk="0" hangingPunct="1">
              <a:spcBef>
                <a:spcPts val="0"/>
              </a:spcBef>
              <a:spcAft>
                <a:spcPts val="900"/>
              </a:spcAft>
              <a:buClr>
                <a:schemeClr val="accent2"/>
              </a:buClr>
              <a:buFont typeface="Arial"/>
              <a:buChar char="–"/>
              <a:defRPr sz="1400" kern="1200">
                <a:solidFill>
                  <a:schemeClr val="tx2"/>
                </a:solidFill>
                <a:latin typeface="+mn-lt"/>
                <a:ea typeface="+mn-ea"/>
                <a:cs typeface="Times New Roman"/>
              </a:defRPr>
            </a:lvl2pPr>
            <a:lvl3pPr marL="684213" indent="-230188" algn="l" defTabSz="457200" rtl="0" eaLnBrk="1" latinLnBrk="0" hangingPunct="1">
              <a:spcBef>
                <a:spcPts val="0"/>
              </a:spcBef>
              <a:spcAft>
                <a:spcPts val="900"/>
              </a:spcAft>
              <a:buClr>
                <a:schemeClr val="accent2"/>
              </a:buClr>
              <a:buFont typeface="Wingdings" panose="05000000000000000000" pitchFamily="2" charset="2"/>
              <a:buChar char="§"/>
              <a:defRPr sz="1300" kern="1200">
                <a:solidFill>
                  <a:schemeClr val="tx2"/>
                </a:solidFill>
                <a:latin typeface="+mn-lt"/>
                <a:ea typeface="+mn-ea"/>
                <a:cs typeface="Times New Roman"/>
              </a:defRPr>
            </a:lvl3pPr>
            <a:lvl4pPr marL="914400" indent="-223838" algn="l" defTabSz="457200" rtl="0" eaLnBrk="1" latinLnBrk="0" hangingPunct="1">
              <a:spcBef>
                <a:spcPts val="0"/>
              </a:spcBef>
              <a:spcAft>
                <a:spcPts val="900"/>
              </a:spcAft>
              <a:buClr>
                <a:schemeClr val="accent2"/>
              </a:buClr>
              <a:buFont typeface="Arial"/>
              <a:buChar char="–"/>
              <a:defRPr lang="en-US" sz="1300" kern="1200" dirty="0">
                <a:solidFill>
                  <a:schemeClr val="tx2"/>
                </a:solidFill>
                <a:latin typeface="+mn-lt"/>
                <a:ea typeface="+mn-ea"/>
                <a:cs typeface="Times New Roman"/>
              </a:defRPr>
            </a:lvl4pPr>
            <a:lvl5pPr marL="1143000" indent="-223838" algn="l" defTabSz="457200" rtl="0" eaLnBrk="1" latinLnBrk="0" hangingPunct="1">
              <a:spcBef>
                <a:spcPts val="0"/>
              </a:spcBef>
              <a:spcAft>
                <a:spcPts val="900"/>
              </a:spcAft>
              <a:buClr>
                <a:schemeClr val="accent2"/>
              </a:buClr>
              <a:buFont typeface="Arial" panose="020B0604020202020204" pitchFamily="34" charset="0"/>
              <a:buChar char="–"/>
              <a:defRPr sz="1300" kern="1200">
                <a:solidFill>
                  <a:schemeClr val="tx2"/>
                </a:solidFill>
                <a:latin typeface="+mn-lt"/>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dirty="0">
                <a:solidFill>
                  <a:schemeClr val="bg1"/>
                </a:solidFill>
              </a:rPr>
              <a:t>Settlor Functions</a:t>
            </a:r>
          </a:p>
        </p:txBody>
      </p:sp>
    </p:spTree>
    <p:extLst>
      <p:ext uri="{BB962C8B-B14F-4D97-AF65-F5344CB8AC3E}">
        <p14:creationId xmlns:p14="http://schemas.microsoft.com/office/powerpoint/2010/main" val="3888855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5EBDD-84E1-117D-000B-5DEB31074EEE}"/>
            </a:ext>
          </a:extLst>
        </p:cNvPr>
        <p:cNvGrpSpPr/>
        <p:nvPr/>
      </p:nvGrpSpPr>
      <p:grpSpPr>
        <a:xfrm>
          <a:off x="0" y="0"/>
          <a:ext cx="0" cy="0"/>
          <a:chOff x="0" y="0"/>
          <a:chExt cx="0" cy="0"/>
        </a:xfrm>
      </p:grpSpPr>
      <p:sp>
        <p:nvSpPr>
          <p:cNvPr id="7" name="Rectangle: Single Corner Rounded 6">
            <a:extLst>
              <a:ext uri="{FF2B5EF4-FFF2-40B4-BE49-F238E27FC236}">
                <a16:creationId xmlns:a16="http://schemas.microsoft.com/office/drawing/2014/main" id="{43E8D42E-887C-40A3-6F42-927678246415}"/>
              </a:ext>
            </a:extLst>
          </p:cNvPr>
          <p:cNvSpPr/>
          <p:nvPr/>
        </p:nvSpPr>
        <p:spPr>
          <a:xfrm flipH="1">
            <a:off x="7221699" y="2147977"/>
            <a:ext cx="3446298" cy="3765462"/>
          </a:xfrm>
          <a:prstGeom prst="round1Rect">
            <a:avLst>
              <a:gd name="adj" fmla="val 10336"/>
            </a:avLst>
          </a:prstGeom>
          <a:blipFill dpi="0" rotWithShape="0">
            <a:blip r:embed="rId3"/>
            <a:srcRect/>
            <a:stretch>
              <a:fillRect l="-22807" t="-33840" r="-9654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Single Corner Rounded 9">
            <a:extLst>
              <a:ext uri="{FF2B5EF4-FFF2-40B4-BE49-F238E27FC236}">
                <a16:creationId xmlns:a16="http://schemas.microsoft.com/office/drawing/2014/main" id="{54F2B0F0-6FC5-D593-C2B2-471589F9FFB7}"/>
              </a:ext>
            </a:extLst>
          </p:cNvPr>
          <p:cNvSpPr/>
          <p:nvPr/>
        </p:nvSpPr>
        <p:spPr>
          <a:xfrm flipH="1">
            <a:off x="7221699" y="2147977"/>
            <a:ext cx="3446298" cy="3765462"/>
          </a:xfrm>
          <a:prstGeom prst="round1Rect">
            <a:avLst>
              <a:gd name="adj" fmla="val 10284"/>
            </a:avLst>
          </a:prstGeom>
          <a:gradFill flip="none" rotWithShape="1">
            <a:gsLst>
              <a:gs pos="0">
                <a:schemeClr val="accent2">
                  <a:alpha val="0"/>
                </a:schemeClr>
              </a:gs>
              <a:gs pos="100000">
                <a:schemeClr val="accent2">
                  <a:alpha val="50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7F58FEEE-0A36-39D2-9ED9-8FFCA801D6F2}"/>
              </a:ext>
            </a:extLst>
          </p:cNvPr>
          <p:cNvSpPr>
            <a:spLocks noGrp="1"/>
          </p:cNvSpPr>
          <p:nvPr>
            <p:ph type="body" sz="quarter" idx="15"/>
          </p:nvPr>
        </p:nvSpPr>
        <p:spPr>
          <a:xfrm>
            <a:off x="2027239" y="1054669"/>
            <a:ext cx="8135938" cy="540000"/>
          </a:xfrm>
        </p:spPr>
        <p:txBody>
          <a:bodyPr/>
          <a:lstStyle/>
          <a:p>
            <a:r>
              <a:rPr lang="en-US" dirty="0"/>
              <a:t>In addition to excessive fee litigation, another trend in plan fiduciary litigation is emerging after multiple lawsuits were filed alleging plan fiduciaries violated ERISA by using plan forfeitures to offset future contributions. The initial lawsuits included Dimou v. </a:t>
            </a:r>
            <a:r>
              <a:rPr lang="en-US" dirty="0" err="1"/>
              <a:t>Thermo</a:t>
            </a:r>
            <a:r>
              <a:rPr lang="en-US" dirty="0"/>
              <a:t> Fisher Scientific, Inc. and Rodriguez v. Intuit, Inc. </a:t>
            </a:r>
          </a:p>
        </p:txBody>
      </p:sp>
      <p:sp>
        <p:nvSpPr>
          <p:cNvPr id="6" name="Title 5">
            <a:extLst>
              <a:ext uri="{FF2B5EF4-FFF2-40B4-BE49-F238E27FC236}">
                <a16:creationId xmlns:a16="http://schemas.microsoft.com/office/drawing/2014/main" id="{5DDBF08C-9A1F-9AC3-0311-D7A7036E0C0B}"/>
              </a:ext>
            </a:extLst>
          </p:cNvPr>
          <p:cNvSpPr>
            <a:spLocks noGrp="1"/>
          </p:cNvSpPr>
          <p:nvPr>
            <p:ph type="title"/>
          </p:nvPr>
        </p:nvSpPr>
        <p:spPr>
          <a:xfrm>
            <a:off x="2027239" y="508001"/>
            <a:ext cx="7005665" cy="481900"/>
          </a:xfrm>
        </p:spPr>
        <p:txBody>
          <a:bodyPr/>
          <a:lstStyle/>
          <a:p>
            <a:r>
              <a:rPr lang="en-US" dirty="0"/>
              <a:t>Plan Forfeiture Lawsuits </a:t>
            </a:r>
            <a:endParaRPr lang="en-GB" dirty="0"/>
          </a:p>
        </p:txBody>
      </p:sp>
      <p:sp>
        <p:nvSpPr>
          <p:cNvPr id="3" name="Footer Placeholder 2">
            <a:extLst>
              <a:ext uri="{FF2B5EF4-FFF2-40B4-BE49-F238E27FC236}">
                <a16:creationId xmlns:a16="http://schemas.microsoft.com/office/drawing/2014/main" id="{7058E48F-65F6-93E5-DF6B-23534270654D}"/>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0B82441E-C4A7-A4D7-A27A-C223717F827B}"/>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40</a:t>
            </a:fld>
            <a:endParaRPr lang="en-GB" dirty="0">
              <a:solidFill>
                <a:schemeClr val="bg1"/>
              </a:solidFill>
            </a:endParaRPr>
          </a:p>
        </p:txBody>
      </p:sp>
      <p:sp>
        <p:nvSpPr>
          <p:cNvPr id="8" name="Footer Placeholder 3">
            <a:extLst>
              <a:ext uri="{FF2B5EF4-FFF2-40B4-BE49-F238E27FC236}">
                <a16:creationId xmlns:a16="http://schemas.microsoft.com/office/drawing/2014/main" id="{AB87DBB3-968C-16C2-D698-E8C1D89A55B2}"/>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5B1A555C-5411-7CF4-B591-E966B3A3545E}"/>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40</a:t>
            </a:fld>
            <a:endParaRPr lang="en-US" dirty="0"/>
          </a:p>
        </p:txBody>
      </p:sp>
      <p:sp>
        <p:nvSpPr>
          <p:cNvPr id="46" name="Rectangle 45">
            <a:extLst>
              <a:ext uri="{FF2B5EF4-FFF2-40B4-BE49-F238E27FC236}">
                <a16:creationId xmlns:a16="http://schemas.microsoft.com/office/drawing/2014/main" id="{19976333-AA41-33E4-24C5-1712AFC53EA3}"/>
              </a:ext>
            </a:extLst>
          </p:cNvPr>
          <p:cNvSpPr/>
          <p:nvPr/>
        </p:nvSpPr>
        <p:spPr>
          <a:xfrm>
            <a:off x="2027238" y="2147978"/>
            <a:ext cx="5069426" cy="3765461"/>
          </a:xfrm>
          <a:prstGeom prst="rect">
            <a:avLst/>
          </a:prstGeom>
          <a:solidFill>
            <a:schemeClr val="accent1">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91440" rtlCol="0" anchor="t"/>
          <a:lstStyle/>
          <a:p>
            <a:pPr marL="182880" indent="-182880">
              <a:spcAft>
                <a:spcPts val="800"/>
              </a:spcAft>
              <a:buFont typeface="Arial" panose="020B0604020202020204" pitchFamily="34" charset="0"/>
              <a:buChar char="•"/>
            </a:pPr>
            <a:r>
              <a:rPr lang="en-US" sz="1200" dirty="0">
                <a:solidFill>
                  <a:schemeClr val="tx1"/>
                </a:solidFill>
              </a:rPr>
              <a:t>Many plans allow for the use of forfeitures to pay plan administrative expenses, to reduce employer contributions under the plan, or to increase benefits in other participants' accounts in accordance with plan terms.</a:t>
            </a:r>
          </a:p>
          <a:p>
            <a:pPr marL="182880" indent="-182880">
              <a:spcAft>
                <a:spcPts val="800"/>
              </a:spcAft>
              <a:buFont typeface="Arial" panose="020B0604020202020204" pitchFamily="34" charset="0"/>
              <a:buChar char="•"/>
            </a:pPr>
            <a:r>
              <a:rPr lang="en-US" sz="1200" b="1" dirty="0">
                <a:solidFill>
                  <a:schemeClr val="accent1"/>
                </a:solidFill>
              </a:rPr>
              <a:t>The plaintiffs in the forfeiture lawsuits claim:  </a:t>
            </a:r>
          </a:p>
          <a:p>
            <a:pPr marL="365760" indent="-182880">
              <a:spcAft>
                <a:spcPts val="800"/>
              </a:spcAft>
              <a:buFont typeface="Arial" panose="020B0604020202020204" pitchFamily="34" charset="0"/>
              <a:buChar char="•"/>
            </a:pPr>
            <a:r>
              <a:rPr lang="en-US" sz="1200" dirty="0">
                <a:solidFill>
                  <a:schemeClr val="tx1"/>
                </a:solidFill>
              </a:rPr>
              <a:t>Using the forfeitures to offset employer contributions is the same as the employer using those amounts for the employer’s benefit and not for the exclusive benefit of the participant.  </a:t>
            </a:r>
          </a:p>
          <a:p>
            <a:pPr marL="365760" indent="-182880">
              <a:spcAft>
                <a:spcPts val="800"/>
              </a:spcAft>
              <a:buFont typeface="Arial" panose="020B0604020202020204" pitchFamily="34" charset="0"/>
              <a:buChar char="•"/>
            </a:pPr>
            <a:r>
              <a:rPr lang="en-US" sz="1200" dirty="0">
                <a:solidFill>
                  <a:schemeClr val="tx1"/>
                </a:solidFill>
              </a:rPr>
              <a:t>This practice is a prohibited transaction. </a:t>
            </a:r>
          </a:p>
          <a:p>
            <a:pPr marL="182880" indent="-182880">
              <a:spcAft>
                <a:spcPts val="800"/>
              </a:spcAft>
              <a:buFont typeface="Arial" panose="020B0604020202020204" pitchFamily="34" charset="0"/>
              <a:buChar char="•"/>
            </a:pPr>
            <a:r>
              <a:rPr lang="en-US" sz="1200" dirty="0">
                <a:solidFill>
                  <a:schemeClr val="tx1"/>
                </a:solidFill>
              </a:rPr>
              <a:t>However, the use of forfeitures to reduce employer contributions is expressly permitted in the regulations and in DOL guidance. On that basis, these claims are unlikely to be successful, but a successful challenge would trigger all plan fiduciaries to review their plan documents and their use of plan forfeitures as permitted by the plan.  </a:t>
            </a:r>
          </a:p>
          <a:p>
            <a:pPr marL="182880" indent="-182880">
              <a:spcAft>
                <a:spcPts val="800"/>
              </a:spcAft>
              <a:buFont typeface="Arial" panose="020B0604020202020204" pitchFamily="34" charset="0"/>
              <a:buChar char="•"/>
            </a:pPr>
            <a:r>
              <a:rPr lang="en-US" sz="1200" dirty="0">
                <a:solidFill>
                  <a:schemeClr val="tx1"/>
                </a:solidFill>
              </a:rPr>
              <a:t>Some lawsuits have been dismissed, but in other cases, the motions to dismiss have been denied and the case are proceeding.    </a:t>
            </a:r>
          </a:p>
          <a:p>
            <a:pPr marL="182880" indent="-182880">
              <a:spcAft>
                <a:spcPts val="800"/>
              </a:spcAft>
              <a:buFont typeface="Arial" panose="020B0604020202020204" pitchFamily="34" charset="0"/>
              <a:buChar char="•"/>
            </a:pPr>
            <a:endParaRPr lang="en-US" sz="1200" dirty="0">
              <a:solidFill>
                <a:schemeClr val="tx1"/>
              </a:solidFill>
            </a:endParaRPr>
          </a:p>
          <a:p>
            <a:pPr marL="182880" indent="-182880">
              <a:spcAft>
                <a:spcPts val="800"/>
              </a:spcAft>
              <a:buFont typeface="Arial" panose="020B0604020202020204" pitchFamily="34" charset="0"/>
              <a:buChar char="•"/>
            </a:pPr>
            <a:endParaRPr lang="en-US" sz="1200" dirty="0">
              <a:solidFill>
                <a:schemeClr val="tx1"/>
              </a:solidFill>
            </a:endParaRPr>
          </a:p>
        </p:txBody>
      </p:sp>
      <p:grpSp>
        <p:nvGrpSpPr>
          <p:cNvPr id="52" name="Group 51">
            <a:extLst>
              <a:ext uri="{FF2B5EF4-FFF2-40B4-BE49-F238E27FC236}">
                <a16:creationId xmlns:a16="http://schemas.microsoft.com/office/drawing/2014/main" id="{57AAAB0C-1B10-98AD-CC7F-24147605D7D1}"/>
              </a:ext>
            </a:extLst>
          </p:cNvPr>
          <p:cNvGrpSpPr/>
          <p:nvPr/>
        </p:nvGrpSpPr>
        <p:grpSpPr>
          <a:xfrm>
            <a:off x="2059873" y="2203306"/>
            <a:ext cx="278172" cy="256049"/>
            <a:chOff x="-9311321" y="1594669"/>
            <a:chExt cx="538685" cy="495848"/>
          </a:xfrm>
        </p:grpSpPr>
        <p:sp>
          <p:nvSpPr>
            <p:cNvPr id="54" name="Oval 6">
              <a:extLst>
                <a:ext uri="{FF2B5EF4-FFF2-40B4-BE49-F238E27FC236}">
                  <a16:creationId xmlns:a16="http://schemas.microsoft.com/office/drawing/2014/main" id="{BA8B292C-EC1B-8968-92B1-063A2BCF8B06}"/>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55" name="Oval 7">
              <a:extLst>
                <a:ext uri="{FF2B5EF4-FFF2-40B4-BE49-F238E27FC236}">
                  <a16:creationId xmlns:a16="http://schemas.microsoft.com/office/drawing/2014/main" id="{714F7F50-BEFE-48D3-AF78-E0D052610B67}"/>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8">
              <a:extLst>
                <a:ext uri="{FF2B5EF4-FFF2-40B4-BE49-F238E27FC236}">
                  <a16:creationId xmlns:a16="http://schemas.microsoft.com/office/drawing/2014/main" id="{0C86628B-B0F2-3391-07A4-0CBA45AD6FC9}"/>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7" name="Graphic 56">
              <a:extLst>
                <a:ext uri="{FF2B5EF4-FFF2-40B4-BE49-F238E27FC236}">
                  <a16:creationId xmlns:a16="http://schemas.microsoft.com/office/drawing/2014/main" id="{3B682BB2-37A1-A1AF-81A1-02B1A2EA98F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2" name="Group 1">
            <a:extLst>
              <a:ext uri="{FF2B5EF4-FFF2-40B4-BE49-F238E27FC236}">
                <a16:creationId xmlns:a16="http://schemas.microsoft.com/office/drawing/2014/main" id="{B25B589A-BB15-5642-8859-01ADCBFEF951}"/>
              </a:ext>
            </a:extLst>
          </p:cNvPr>
          <p:cNvGrpSpPr/>
          <p:nvPr/>
        </p:nvGrpSpPr>
        <p:grpSpPr>
          <a:xfrm>
            <a:off x="2059873" y="3041118"/>
            <a:ext cx="278172" cy="256049"/>
            <a:chOff x="-9311321" y="1594669"/>
            <a:chExt cx="538685" cy="495848"/>
          </a:xfrm>
        </p:grpSpPr>
        <p:sp>
          <p:nvSpPr>
            <p:cNvPr id="4" name="Oval 6">
              <a:extLst>
                <a:ext uri="{FF2B5EF4-FFF2-40B4-BE49-F238E27FC236}">
                  <a16:creationId xmlns:a16="http://schemas.microsoft.com/office/drawing/2014/main" id="{15F29576-E56A-E4F3-0DC3-C24C7581AE7E}"/>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4" name="Oval 7">
              <a:extLst>
                <a:ext uri="{FF2B5EF4-FFF2-40B4-BE49-F238E27FC236}">
                  <a16:creationId xmlns:a16="http://schemas.microsoft.com/office/drawing/2014/main" id="{FB4BE538-E127-A01A-BBF9-77D789D33B37}"/>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19117181-E40A-26D3-AF5E-4FEBD577944E}"/>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16" name="Graphic 15">
              <a:extLst>
                <a:ext uri="{FF2B5EF4-FFF2-40B4-BE49-F238E27FC236}">
                  <a16:creationId xmlns:a16="http://schemas.microsoft.com/office/drawing/2014/main" id="{57BBC41A-6979-7B2F-5D9A-D2B2781F91C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17" name="Group 16">
            <a:extLst>
              <a:ext uri="{FF2B5EF4-FFF2-40B4-BE49-F238E27FC236}">
                <a16:creationId xmlns:a16="http://schemas.microsoft.com/office/drawing/2014/main" id="{119F6969-E670-F2D3-B794-9E9CC7BA3AC9}"/>
              </a:ext>
            </a:extLst>
          </p:cNvPr>
          <p:cNvGrpSpPr/>
          <p:nvPr/>
        </p:nvGrpSpPr>
        <p:grpSpPr>
          <a:xfrm>
            <a:off x="2059873" y="4271748"/>
            <a:ext cx="278172" cy="256049"/>
            <a:chOff x="-9311321" y="1594669"/>
            <a:chExt cx="538685" cy="495848"/>
          </a:xfrm>
        </p:grpSpPr>
        <p:sp>
          <p:nvSpPr>
            <p:cNvPr id="18" name="Oval 6">
              <a:extLst>
                <a:ext uri="{FF2B5EF4-FFF2-40B4-BE49-F238E27FC236}">
                  <a16:creationId xmlns:a16="http://schemas.microsoft.com/office/drawing/2014/main" id="{05A92EB6-CB36-90E2-03AA-9D6592B0D44D}"/>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9" name="Oval 7">
              <a:extLst>
                <a:ext uri="{FF2B5EF4-FFF2-40B4-BE49-F238E27FC236}">
                  <a16:creationId xmlns:a16="http://schemas.microsoft.com/office/drawing/2014/main" id="{F8F7D744-466F-91C1-A364-D61E86A4DD89}"/>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8">
              <a:extLst>
                <a:ext uri="{FF2B5EF4-FFF2-40B4-BE49-F238E27FC236}">
                  <a16:creationId xmlns:a16="http://schemas.microsoft.com/office/drawing/2014/main" id="{52261D49-10F6-B77A-E1FD-1B247B23702B}"/>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1" name="Graphic 20">
              <a:extLst>
                <a:ext uri="{FF2B5EF4-FFF2-40B4-BE49-F238E27FC236}">
                  <a16:creationId xmlns:a16="http://schemas.microsoft.com/office/drawing/2014/main" id="{05660BE7-B4A5-839B-1A4E-59AF1E9D712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22" name="Group 21">
            <a:extLst>
              <a:ext uri="{FF2B5EF4-FFF2-40B4-BE49-F238E27FC236}">
                <a16:creationId xmlns:a16="http://schemas.microsoft.com/office/drawing/2014/main" id="{FAB2D4B0-1FBD-7CAC-43ED-03FB8834DD5C}"/>
              </a:ext>
            </a:extLst>
          </p:cNvPr>
          <p:cNvGrpSpPr/>
          <p:nvPr/>
        </p:nvGrpSpPr>
        <p:grpSpPr>
          <a:xfrm>
            <a:off x="2059873" y="5292828"/>
            <a:ext cx="278172" cy="256049"/>
            <a:chOff x="-9311321" y="1594669"/>
            <a:chExt cx="538685" cy="495848"/>
          </a:xfrm>
        </p:grpSpPr>
        <p:sp>
          <p:nvSpPr>
            <p:cNvPr id="23" name="Oval 6">
              <a:extLst>
                <a:ext uri="{FF2B5EF4-FFF2-40B4-BE49-F238E27FC236}">
                  <a16:creationId xmlns:a16="http://schemas.microsoft.com/office/drawing/2014/main" id="{ECB8C307-B83B-D408-D3A5-23989E8BC1AE}"/>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4" name="Oval 7">
              <a:extLst>
                <a:ext uri="{FF2B5EF4-FFF2-40B4-BE49-F238E27FC236}">
                  <a16:creationId xmlns:a16="http://schemas.microsoft.com/office/drawing/2014/main" id="{E0D37380-5297-DEFA-8F50-50237B5F23D6}"/>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8">
              <a:extLst>
                <a:ext uri="{FF2B5EF4-FFF2-40B4-BE49-F238E27FC236}">
                  <a16:creationId xmlns:a16="http://schemas.microsoft.com/office/drawing/2014/main" id="{7BDDFA05-0E5E-F819-85D7-7E3B66BE023A}"/>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6" name="Graphic 25">
              <a:extLst>
                <a:ext uri="{FF2B5EF4-FFF2-40B4-BE49-F238E27FC236}">
                  <a16:creationId xmlns:a16="http://schemas.microsoft.com/office/drawing/2014/main" id="{75648F58-00D8-938B-C7E7-1BF2DC312C5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spTree>
    <p:extLst>
      <p:ext uri="{BB962C8B-B14F-4D97-AF65-F5344CB8AC3E}">
        <p14:creationId xmlns:p14="http://schemas.microsoft.com/office/powerpoint/2010/main" val="2762984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96738-0222-0D76-D3B4-4F7566A7C340}"/>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7E9AF667-DC64-4680-52E9-89EF2FBF435E}"/>
              </a:ext>
            </a:extLst>
          </p:cNvPr>
          <p:cNvPicPr>
            <a:picLocks noGrp="1" noChangeAspect="1"/>
          </p:cNvPicPr>
          <p:nvPr>
            <p:ph type="pic" sz="quarter" idx="20"/>
          </p:nvPr>
        </p:nvPicPr>
        <p:blipFill rotWithShape="1">
          <a:blip r:embed="rId3" cstate="print">
            <a:extLst>
              <a:ext uri="{28A0092B-C50C-407E-A947-70E740481C1C}">
                <a14:useLocalDpi xmlns:a14="http://schemas.microsoft.com/office/drawing/2010/main"/>
              </a:ext>
            </a:extLst>
          </a:blip>
          <a:srcRect l="8813" r="39193"/>
          <a:stretch>
            <a:fillRect/>
          </a:stretch>
        </p:blipFill>
        <p:spPr>
          <a:xfrm>
            <a:off x="6417023" y="0"/>
            <a:ext cx="5348675" cy="6858000"/>
          </a:xfrm>
          <a:custGeom>
            <a:avLst/>
            <a:gdLst>
              <a:gd name="connsiteX0" fmla="*/ 2944312 w 5348675"/>
              <a:gd name="connsiteY0" fmla="*/ 0 h 6858000"/>
              <a:gd name="connsiteX1" fmla="*/ 5348675 w 5348675"/>
              <a:gd name="connsiteY1" fmla="*/ 1 h 6858000"/>
              <a:gd name="connsiteX2" fmla="*/ 5348675 w 5348675"/>
              <a:gd name="connsiteY2" fmla="*/ 6858000 h 6858000"/>
              <a:gd name="connsiteX3" fmla="*/ 234360 w 5348675"/>
              <a:gd name="connsiteY3" fmla="*/ 6858000 h 6858000"/>
              <a:gd name="connsiteX4" fmla="*/ 222738 w 5348675"/>
              <a:gd name="connsiteY4" fmla="*/ 6825396 h 6858000"/>
              <a:gd name="connsiteX5" fmla="*/ 663671 w 5348675"/>
              <a:gd name="connsiteY5" fmla="*/ 2591695 h 6858000"/>
              <a:gd name="connsiteX6" fmla="*/ 2793039 w 5348675"/>
              <a:gd name="connsiteY6" fmla="*/ 9460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675" h="6858000">
                <a:moveTo>
                  <a:pt x="2944312" y="0"/>
                </a:moveTo>
                <a:lnTo>
                  <a:pt x="5348675" y="1"/>
                </a:lnTo>
                <a:lnTo>
                  <a:pt x="5348675" y="6858000"/>
                </a:lnTo>
                <a:lnTo>
                  <a:pt x="234360" y="6858000"/>
                </a:lnTo>
                <a:lnTo>
                  <a:pt x="222738" y="6825396"/>
                </a:lnTo>
                <a:cubicBezTo>
                  <a:pt x="-172593" y="5621352"/>
                  <a:pt x="-51270" y="4064778"/>
                  <a:pt x="663671" y="2591695"/>
                </a:cubicBezTo>
                <a:cubicBezTo>
                  <a:pt x="1190470" y="1506266"/>
                  <a:pt x="1952288" y="645992"/>
                  <a:pt x="2793039" y="94609"/>
                </a:cubicBezTo>
                <a:close/>
              </a:path>
            </a:pathLst>
          </a:custGeom>
          <a:solidFill>
            <a:srgbClr val="DFE9F7"/>
          </a:solidFill>
        </p:spPr>
      </p:pic>
      <p:sp>
        <p:nvSpPr>
          <p:cNvPr id="19" name="Text Placeholder 18">
            <a:extLst>
              <a:ext uri="{FF2B5EF4-FFF2-40B4-BE49-F238E27FC236}">
                <a16:creationId xmlns:a16="http://schemas.microsoft.com/office/drawing/2014/main" id="{6FB0FBD0-C6DD-19CD-D46F-1CDACB6F581D}"/>
              </a:ext>
            </a:extLst>
          </p:cNvPr>
          <p:cNvSpPr>
            <a:spLocks noGrp="1"/>
          </p:cNvSpPr>
          <p:nvPr>
            <p:ph type="body" sz="quarter" idx="21"/>
          </p:nvPr>
        </p:nvSpPr>
        <p:spPr/>
        <p:txBody>
          <a:bodyPr/>
          <a:lstStyle/>
          <a:p>
            <a:endParaRPr lang="en-US" dirty="0"/>
          </a:p>
        </p:txBody>
      </p:sp>
      <p:sp>
        <p:nvSpPr>
          <p:cNvPr id="6" name="Title 5">
            <a:extLst>
              <a:ext uri="{FF2B5EF4-FFF2-40B4-BE49-F238E27FC236}">
                <a16:creationId xmlns:a16="http://schemas.microsoft.com/office/drawing/2014/main" id="{2ECDF0BF-03F7-A912-FD4E-57C1A14A898A}"/>
              </a:ext>
            </a:extLst>
          </p:cNvPr>
          <p:cNvSpPr>
            <a:spLocks noGrp="1"/>
          </p:cNvSpPr>
          <p:nvPr>
            <p:ph type="title"/>
          </p:nvPr>
        </p:nvSpPr>
        <p:spPr>
          <a:xfrm>
            <a:off x="2027238" y="807695"/>
            <a:ext cx="3895142" cy="1404937"/>
          </a:xfrm>
        </p:spPr>
        <p:txBody>
          <a:bodyPr/>
          <a:lstStyle/>
          <a:p>
            <a:r>
              <a:rPr lang="en-GB" sz="4000" dirty="0"/>
              <a:t>Consulting Reminders</a:t>
            </a:r>
          </a:p>
        </p:txBody>
      </p:sp>
      <p:grpSp>
        <p:nvGrpSpPr>
          <p:cNvPr id="48" name="Group 47">
            <a:extLst>
              <a:ext uri="{FF2B5EF4-FFF2-40B4-BE49-F238E27FC236}">
                <a16:creationId xmlns:a16="http://schemas.microsoft.com/office/drawing/2014/main" id="{FDA2679E-0743-9D80-CA87-09D6FFC8DF18}"/>
              </a:ext>
            </a:extLst>
          </p:cNvPr>
          <p:cNvGrpSpPr/>
          <p:nvPr/>
        </p:nvGrpSpPr>
        <p:grpSpPr>
          <a:xfrm>
            <a:off x="2013230" y="2290198"/>
            <a:ext cx="3328390" cy="443215"/>
            <a:chOff x="489230" y="2290197"/>
            <a:chExt cx="3328390" cy="443215"/>
          </a:xfrm>
        </p:grpSpPr>
        <p:grpSp>
          <p:nvGrpSpPr>
            <p:cNvPr id="4" name="Group 3">
              <a:extLst>
                <a:ext uri="{FF2B5EF4-FFF2-40B4-BE49-F238E27FC236}">
                  <a16:creationId xmlns:a16="http://schemas.microsoft.com/office/drawing/2014/main" id="{C92BDE42-1F16-A866-0535-FC095DED7544}"/>
                </a:ext>
              </a:extLst>
            </p:cNvPr>
            <p:cNvGrpSpPr/>
            <p:nvPr/>
          </p:nvGrpSpPr>
          <p:grpSpPr>
            <a:xfrm>
              <a:off x="489230" y="2290197"/>
              <a:ext cx="481504" cy="443215"/>
              <a:chOff x="3532670" y="1231899"/>
              <a:chExt cx="798511" cy="735013"/>
            </a:xfrm>
          </p:grpSpPr>
          <p:sp>
            <p:nvSpPr>
              <p:cNvPr id="7" name="Oval 6">
                <a:extLst>
                  <a:ext uri="{FF2B5EF4-FFF2-40B4-BE49-F238E27FC236}">
                    <a16:creationId xmlns:a16="http://schemas.microsoft.com/office/drawing/2014/main" id="{C8153ACE-5058-7DD9-A2BB-FD96B5C0ABCD}"/>
                  </a:ext>
                </a:extLst>
              </p:cNvPr>
              <p:cNvSpPr>
                <a:spLocks noChangeArrowheads="1"/>
              </p:cNvSpPr>
              <p:nvPr/>
            </p:nvSpPr>
            <p:spPr bwMode="auto">
              <a:xfrm>
                <a:off x="3585058" y="1284289"/>
                <a:ext cx="628652" cy="628651"/>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none" lIns="91440" tIns="0" rIns="91440" bIns="0" numCol="1" anchor="ctr" anchorCtr="0" compatLnSpc="1">
                <a:prstTxWarp prst="textNoShape">
                  <a:avLst/>
                </a:prstTxWarp>
              </a:bodyPr>
              <a:lstStyle/>
              <a:p>
                <a:pPr algn="ctr"/>
                <a:r>
                  <a:rPr lang="en-US" sz="1400" b="1" dirty="0">
                    <a:solidFill>
                      <a:schemeClr val="bg1"/>
                    </a:solidFill>
                  </a:rPr>
                  <a:t>01</a:t>
                </a:r>
              </a:p>
            </p:txBody>
          </p:sp>
          <p:sp>
            <p:nvSpPr>
              <p:cNvPr id="8" name="Oval 7">
                <a:extLst>
                  <a:ext uri="{FF2B5EF4-FFF2-40B4-BE49-F238E27FC236}">
                    <a16:creationId xmlns:a16="http://schemas.microsoft.com/office/drawing/2014/main" id="{F4A7146E-8676-FEA9-F465-DB95241D0C63}"/>
                  </a:ext>
                </a:extLst>
              </p:cNvPr>
              <p:cNvSpPr>
                <a:spLocks noChangeArrowheads="1"/>
              </p:cNvSpPr>
              <p:nvPr/>
            </p:nvSpPr>
            <p:spPr bwMode="auto">
              <a:xfrm rot="16200000">
                <a:off x="3533464" y="1231105"/>
                <a:ext cx="735013" cy="736601"/>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t" anchorCtr="0" compatLnSpc="1">
                <a:prstTxWarp prst="textNoShape">
                  <a:avLst/>
                </a:prstTxWarp>
              </a:bodyPr>
              <a:lstStyle/>
              <a:p>
                <a:pPr algn="ctr"/>
                <a:endParaRPr lang="en-US" sz="1400"/>
              </a:p>
            </p:txBody>
          </p:sp>
          <p:sp>
            <p:nvSpPr>
              <p:cNvPr id="9" name="Freeform 8">
                <a:extLst>
                  <a:ext uri="{FF2B5EF4-FFF2-40B4-BE49-F238E27FC236}">
                    <a16:creationId xmlns:a16="http://schemas.microsoft.com/office/drawing/2014/main" id="{2DFDCFC9-E298-1A76-CAD1-96F778C89B93}"/>
                  </a:ext>
                </a:extLst>
              </p:cNvPr>
              <p:cNvSpPr>
                <a:spLocks/>
              </p:cNvSpPr>
              <p:nvPr/>
            </p:nvSpPr>
            <p:spPr bwMode="auto">
              <a:xfrm rot="16200000">
                <a:off x="3878742" y="1476375"/>
                <a:ext cx="655639" cy="249238"/>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none" lIns="91440" tIns="45720" rIns="91440" bIns="45720" numCol="1" anchor="t" anchorCtr="0" compatLnSpc="1">
                <a:prstTxWarp prst="textNoShape">
                  <a:avLst/>
                </a:prstTxWarp>
              </a:bodyPr>
              <a:lstStyle/>
              <a:p>
                <a:pPr algn="ctr"/>
                <a:endParaRPr lang="en-US" sz="1400"/>
              </a:p>
            </p:txBody>
          </p:sp>
        </p:grpSp>
        <p:sp>
          <p:nvSpPr>
            <p:cNvPr id="5" name="TextBox 4">
              <a:extLst>
                <a:ext uri="{FF2B5EF4-FFF2-40B4-BE49-F238E27FC236}">
                  <a16:creationId xmlns:a16="http://schemas.microsoft.com/office/drawing/2014/main" id="{A7C3C54D-F58E-EA73-8D9B-3825486B6D31}"/>
                </a:ext>
              </a:extLst>
            </p:cNvPr>
            <p:cNvSpPr txBox="1"/>
            <p:nvPr/>
          </p:nvSpPr>
          <p:spPr>
            <a:xfrm>
              <a:off x="1052088" y="2357916"/>
              <a:ext cx="2765532" cy="307777"/>
            </a:xfrm>
            <a:prstGeom prst="rect">
              <a:avLst/>
            </a:prstGeom>
            <a:noFill/>
          </p:spPr>
          <p:txBody>
            <a:bodyPr wrap="square">
              <a:spAutoFit/>
            </a:bodyPr>
            <a:lstStyle/>
            <a:p>
              <a:pPr marL="0" lvl="2" defTabSz="457200" fontAlgn="base">
                <a:spcAft>
                  <a:spcPts val="1800"/>
                </a:spcAft>
              </a:pPr>
              <a:r>
                <a:rPr lang="en-US" sz="1400" dirty="0">
                  <a:solidFill>
                    <a:srgbClr val="444444"/>
                  </a:solidFill>
                  <a:latin typeface="Arial" panose="020B0604020202020204" pitchFamily="34" charset="0"/>
                </a:rPr>
                <a:t>2026 Retirement Plan Limits</a:t>
              </a:r>
            </a:p>
          </p:txBody>
        </p:sp>
      </p:grpSp>
      <p:grpSp>
        <p:nvGrpSpPr>
          <p:cNvPr id="49" name="Group 48">
            <a:extLst>
              <a:ext uri="{FF2B5EF4-FFF2-40B4-BE49-F238E27FC236}">
                <a16:creationId xmlns:a16="http://schemas.microsoft.com/office/drawing/2014/main" id="{EAECD1C6-3A41-00BF-EF88-948EAB6B4E51}"/>
              </a:ext>
            </a:extLst>
          </p:cNvPr>
          <p:cNvGrpSpPr/>
          <p:nvPr/>
        </p:nvGrpSpPr>
        <p:grpSpPr>
          <a:xfrm>
            <a:off x="2013231" y="2836766"/>
            <a:ext cx="4306565" cy="443215"/>
            <a:chOff x="489230" y="2932649"/>
            <a:chExt cx="4306565" cy="443215"/>
          </a:xfrm>
        </p:grpSpPr>
        <p:grpSp>
          <p:nvGrpSpPr>
            <p:cNvPr id="12" name="Group 11">
              <a:extLst>
                <a:ext uri="{FF2B5EF4-FFF2-40B4-BE49-F238E27FC236}">
                  <a16:creationId xmlns:a16="http://schemas.microsoft.com/office/drawing/2014/main" id="{3B555A1F-318D-91CB-18C2-B8F5B32F7FFC}"/>
                </a:ext>
              </a:extLst>
            </p:cNvPr>
            <p:cNvGrpSpPr/>
            <p:nvPr/>
          </p:nvGrpSpPr>
          <p:grpSpPr>
            <a:xfrm>
              <a:off x="489230" y="2932649"/>
              <a:ext cx="481504" cy="443215"/>
              <a:chOff x="3532670" y="1231899"/>
              <a:chExt cx="798511" cy="735013"/>
            </a:xfrm>
          </p:grpSpPr>
          <p:sp>
            <p:nvSpPr>
              <p:cNvPr id="14" name="Oval 6">
                <a:extLst>
                  <a:ext uri="{FF2B5EF4-FFF2-40B4-BE49-F238E27FC236}">
                    <a16:creationId xmlns:a16="http://schemas.microsoft.com/office/drawing/2014/main" id="{9348D776-F707-38D8-55AA-C2D0FE823A9D}"/>
                  </a:ext>
                </a:extLst>
              </p:cNvPr>
              <p:cNvSpPr>
                <a:spLocks noChangeArrowheads="1"/>
              </p:cNvSpPr>
              <p:nvPr/>
            </p:nvSpPr>
            <p:spPr bwMode="auto">
              <a:xfrm>
                <a:off x="3585058" y="1284289"/>
                <a:ext cx="628652" cy="628651"/>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none" lIns="91440" tIns="0" rIns="91440" bIns="0" numCol="1" anchor="ctr" anchorCtr="0" compatLnSpc="1">
                <a:prstTxWarp prst="textNoShape">
                  <a:avLst/>
                </a:prstTxWarp>
              </a:bodyPr>
              <a:lstStyle/>
              <a:p>
                <a:pPr algn="ctr"/>
                <a:r>
                  <a:rPr lang="en-US" sz="1400" b="1" dirty="0">
                    <a:solidFill>
                      <a:schemeClr val="bg1"/>
                    </a:solidFill>
                  </a:rPr>
                  <a:t>02</a:t>
                </a:r>
              </a:p>
            </p:txBody>
          </p:sp>
          <p:sp>
            <p:nvSpPr>
              <p:cNvPr id="15" name="Oval 7">
                <a:extLst>
                  <a:ext uri="{FF2B5EF4-FFF2-40B4-BE49-F238E27FC236}">
                    <a16:creationId xmlns:a16="http://schemas.microsoft.com/office/drawing/2014/main" id="{0E98FEA8-6F7E-2006-DE88-48BF1FD80037}"/>
                  </a:ext>
                </a:extLst>
              </p:cNvPr>
              <p:cNvSpPr>
                <a:spLocks noChangeArrowheads="1"/>
              </p:cNvSpPr>
              <p:nvPr/>
            </p:nvSpPr>
            <p:spPr bwMode="auto">
              <a:xfrm rot="16200000">
                <a:off x="3533464" y="1231105"/>
                <a:ext cx="735013" cy="736601"/>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t" anchorCtr="0" compatLnSpc="1">
                <a:prstTxWarp prst="textNoShape">
                  <a:avLst/>
                </a:prstTxWarp>
              </a:bodyPr>
              <a:lstStyle/>
              <a:p>
                <a:pPr algn="ctr"/>
                <a:endParaRPr lang="en-US" sz="1400"/>
              </a:p>
            </p:txBody>
          </p:sp>
          <p:sp>
            <p:nvSpPr>
              <p:cNvPr id="16" name="Freeform 8">
                <a:extLst>
                  <a:ext uri="{FF2B5EF4-FFF2-40B4-BE49-F238E27FC236}">
                    <a16:creationId xmlns:a16="http://schemas.microsoft.com/office/drawing/2014/main" id="{B817E86B-EFF0-A2EE-664E-543155E6C0B7}"/>
                  </a:ext>
                </a:extLst>
              </p:cNvPr>
              <p:cNvSpPr>
                <a:spLocks/>
              </p:cNvSpPr>
              <p:nvPr/>
            </p:nvSpPr>
            <p:spPr bwMode="auto">
              <a:xfrm rot="16200000">
                <a:off x="3878742" y="1476375"/>
                <a:ext cx="655639" cy="249238"/>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none" lIns="91440" tIns="45720" rIns="91440" bIns="45720" numCol="1" anchor="t" anchorCtr="0" compatLnSpc="1">
                <a:prstTxWarp prst="textNoShape">
                  <a:avLst/>
                </a:prstTxWarp>
              </a:bodyPr>
              <a:lstStyle/>
              <a:p>
                <a:pPr algn="ctr"/>
                <a:endParaRPr lang="en-US" sz="1400"/>
              </a:p>
            </p:txBody>
          </p:sp>
        </p:grpSp>
        <p:sp>
          <p:nvSpPr>
            <p:cNvPr id="13" name="TextBox 12">
              <a:extLst>
                <a:ext uri="{FF2B5EF4-FFF2-40B4-BE49-F238E27FC236}">
                  <a16:creationId xmlns:a16="http://schemas.microsoft.com/office/drawing/2014/main" id="{8CAC0647-C3BE-15F8-C8E9-EB7D7E46E4A0}"/>
                </a:ext>
              </a:extLst>
            </p:cNvPr>
            <p:cNvSpPr txBox="1"/>
            <p:nvPr/>
          </p:nvSpPr>
          <p:spPr>
            <a:xfrm>
              <a:off x="1052087" y="3000368"/>
              <a:ext cx="3743708" cy="307777"/>
            </a:xfrm>
            <a:prstGeom prst="rect">
              <a:avLst/>
            </a:prstGeom>
            <a:noFill/>
          </p:spPr>
          <p:txBody>
            <a:bodyPr wrap="square">
              <a:spAutoFit/>
            </a:bodyPr>
            <a:lstStyle/>
            <a:p>
              <a:pPr marL="0" lvl="2" defTabSz="457200" fontAlgn="base">
                <a:spcAft>
                  <a:spcPts val="1800"/>
                </a:spcAft>
              </a:pPr>
              <a:r>
                <a:rPr lang="en-US" sz="1400" dirty="0">
                  <a:solidFill>
                    <a:srgbClr val="444444"/>
                  </a:solidFill>
                  <a:latin typeface="Arial" panose="020B0604020202020204" pitchFamily="34" charset="0"/>
                </a:rPr>
                <a:t>Consolidation/Merger &amp; Acquisition Activity</a:t>
              </a:r>
            </a:p>
          </p:txBody>
        </p:sp>
      </p:grpSp>
      <p:grpSp>
        <p:nvGrpSpPr>
          <p:cNvPr id="51" name="Group 50">
            <a:extLst>
              <a:ext uri="{FF2B5EF4-FFF2-40B4-BE49-F238E27FC236}">
                <a16:creationId xmlns:a16="http://schemas.microsoft.com/office/drawing/2014/main" id="{D5315A38-8F16-62A4-56DB-479D1D575F6E}"/>
              </a:ext>
            </a:extLst>
          </p:cNvPr>
          <p:cNvGrpSpPr/>
          <p:nvPr/>
        </p:nvGrpSpPr>
        <p:grpSpPr>
          <a:xfrm>
            <a:off x="2013231" y="3390480"/>
            <a:ext cx="3591239" cy="443215"/>
            <a:chOff x="489230" y="4019433"/>
            <a:chExt cx="3591239" cy="443215"/>
          </a:xfrm>
        </p:grpSpPr>
        <p:grpSp>
          <p:nvGrpSpPr>
            <p:cNvPr id="28" name="Group 27">
              <a:extLst>
                <a:ext uri="{FF2B5EF4-FFF2-40B4-BE49-F238E27FC236}">
                  <a16:creationId xmlns:a16="http://schemas.microsoft.com/office/drawing/2014/main" id="{B8A1CE20-F603-BC74-EFF7-E8ED34ED8F60}"/>
                </a:ext>
              </a:extLst>
            </p:cNvPr>
            <p:cNvGrpSpPr/>
            <p:nvPr/>
          </p:nvGrpSpPr>
          <p:grpSpPr>
            <a:xfrm>
              <a:off x="489230" y="4019433"/>
              <a:ext cx="481504" cy="443215"/>
              <a:chOff x="3532670" y="1231899"/>
              <a:chExt cx="798511" cy="735013"/>
            </a:xfrm>
          </p:grpSpPr>
          <p:sp>
            <p:nvSpPr>
              <p:cNvPr id="30" name="Oval 6">
                <a:extLst>
                  <a:ext uri="{FF2B5EF4-FFF2-40B4-BE49-F238E27FC236}">
                    <a16:creationId xmlns:a16="http://schemas.microsoft.com/office/drawing/2014/main" id="{3FC3850F-CD20-2665-C67B-B638164D284C}"/>
                  </a:ext>
                </a:extLst>
              </p:cNvPr>
              <p:cNvSpPr>
                <a:spLocks noChangeArrowheads="1"/>
              </p:cNvSpPr>
              <p:nvPr/>
            </p:nvSpPr>
            <p:spPr bwMode="auto">
              <a:xfrm>
                <a:off x="3585058" y="1284289"/>
                <a:ext cx="628652" cy="628651"/>
              </a:xfrm>
              <a:prstGeom prst="ellipse">
                <a:avLst/>
              </a:prstGeom>
              <a:solidFill>
                <a:schemeClr val="accent5"/>
              </a:solidFill>
              <a:ln>
                <a:noFill/>
              </a:ln>
              <a:effectLst>
                <a:outerShdw blurRad="50800" dist="12700" dir="2700000" algn="tl" rotWithShape="0">
                  <a:prstClr val="black">
                    <a:alpha val="20000"/>
                  </a:prstClr>
                </a:outerShdw>
              </a:effectLst>
            </p:spPr>
            <p:txBody>
              <a:bodyPr vert="horz" wrap="none" lIns="91440" tIns="0" rIns="91440" bIns="0" numCol="1" anchor="ctr" anchorCtr="0" compatLnSpc="1">
                <a:prstTxWarp prst="textNoShape">
                  <a:avLst/>
                </a:prstTxWarp>
              </a:bodyPr>
              <a:lstStyle/>
              <a:p>
                <a:pPr algn="ctr"/>
                <a:r>
                  <a:rPr lang="en-US" sz="1400" b="1" dirty="0">
                    <a:solidFill>
                      <a:schemeClr val="bg1"/>
                    </a:solidFill>
                  </a:rPr>
                  <a:t>03</a:t>
                </a:r>
              </a:p>
            </p:txBody>
          </p:sp>
          <p:sp>
            <p:nvSpPr>
              <p:cNvPr id="31" name="Oval 7">
                <a:extLst>
                  <a:ext uri="{FF2B5EF4-FFF2-40B4-BE49-F238E27FC236}">
                    <a16:creationId xmlns:a16="http://schemas.microsoft.com/office/drawing/2014/main" id="{4FB751B0-E711-9D34-0877-6DC3C2D21B37}"/>
                  </a:ext>
                </a:extLst>
              </p:cNvPr>
              <p:cNvSpPr>
                <a:spLocks noChangeArrowheads="1"/>
              </p:cNvSpPr>
              <p:nvPr/>
            </p:nvSpPr>
            <p:spPr bwMode="auto">
              <a:xfrm rot="16200000">
                <a:off x="3533464" y="1231105"/>
                <a:ext cx="735013" cy="736601"/>
              </a:xfrm>
              <a:prstGeom prst="ellipse">
                <a:avLst/>
              </a:prstGeom>
              <a:noFill/>
              <a:ln w="6350" cap="flat">
                <a:solidFill>
                  <a:schemeClr val="accent5"/>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t" anchorCtr="0" compatLnSpc="1">
                <a:prstTxWarp prst="textNoShape">
                  <a:avLst/>
                </a:prstTxWarp>
              </a:bodyPr>
              <a:lstStyle/>
              <a:p>
                <a:pPr algn="ctr"/>
                <a:endParaRPr lang="en-US" sz="1400"/>
              </a:p>
            </p:txBody>
          </p:sp>
          <p:sp>
            <p:nvSpPr>
              <p:cNvPr id="32" name="Freeform 8">
                <a:extLst>
                  <a:ext uri="{FF2B5EF4-FFF2-40B4-BE49-F238E27FC236}">
                    <a16:creationId xmlns:a16="http://schemas.microsoft.com/office/drawing/2014/main" id="{1AF19CB5-5A49-E33E-56BF-920660827081}"/>
                  </a:ext>
                </a:extLst>
              </p:cNvPr>
              <p:cNvSpPr>
                <a:spLocks/>
              </p:cNvSpPr>
              <p:nvPr/>
            </p:nvSpPr>
            <p:spPr bwMode="auto">
              <a:xfrm rot="16200000">
                <a:off x="3878742" y="1476375"/>
                <a:ext cx="655639" cy="249238"/>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5"/>
              </a:solidFill>
              <a:ln>
                <a:noFill/>
              </a:ln>
            </p:spPr>
            <p:txBody>
              <a:bodyPr vert="horz" wrap="none" lIns="91440" tIns="45720" rIns="91440" bIns="45720" numCol="1" anchor="t" anchorCtr="0" compatLnSpc="1">
                <a:prstTxWarp prst="textNoShape">
                  <a:avLst/>
                </a:prstTxWarp>
              </a:bodyPr>
              <a:lstStyle/>
              <a:p>
                <a:pPr algn="ctr"/>
                <a:endParaRPr lang="en-US" sz="1400"/>
              </a:p>
            </p:txBody>
          </p:sp>
        </p:grpSp>
        <p:sp>
          <p:nvSpPr>
            <p:cNvPr id="29" name="TextBox 28">
              <a:extLst>
                <a:ext uri="{FF2B5EF4-FFF2-40B4-BE49-F238E27FC236}">
                  <a16:creationId xmlns:a16="http://schemas.microsoft.com/office/drawing/2014/main" id="{A98C30AA-2523-936A-D92F-5B7E3AB01908}"/>
                </a:ext>
              </a:extLst>
            </p:cNvPr>
            <p:cNvSpPr txBox="1"/>
            <p:nvPr/>
          </p:nvSpPr>
          <p:spPr>
            <a:xfrm>
              <a:off x="1052086" y="4087152"/>
              <a:ext cx="3028383" cy="307777"/>
            </a:xfrm>
            <a:prstGeom prst="rect">
              <a:avLst/>
            </a:prstGeom>
            <a:noFill/>
          </p:spPr>
          <p:txBody>
            <a:bodyPr wrap="square">
              <a:spAutoFit/>
            </a:bodyPr>
            <a:lstStyle/>
            <a:p>
              <a:pPr marL="0" lvl="2" defTabSz="457200" fontAlgn="base">
                <a:spcAft>
                  <a:spcPts val="1800"/>
                </a:spcAft>
              </a:pPr>
              <a:r>
                <a:rPr lang="en-US" sz="1400" dirty="0">
                  <a:solidFill>
                    <a:srgbClr val="444444"/>
                  </a:solidFill>
                  <a:latin typeface="Arial" panose="020B0604020202020204" pitchFamily="34" charset="0"/>
                </a:rPr>
                <a:t>Required Minimum Distributions</a:t>
              </a:r>
            </a:p>
          </p:txBody>
        </p:sp>
      </p:grpSp>
      <p:grpSp>
        <p:nvGrpSpPr>
          <p:cNvPr id="52" name="Group 51">
            <a:extLst>
              <a:ext uri="{FF2B5EF4-FFF2-40B4-BE49-F238E27FC236}">
                <a16:creationId xmlns:a16="http://schemas.microsoft.com/office/drawing/2014/main" id="{EB5BDA4A-3FE4-150B-F564-E83F70D8BD25}"/>
              </a:ext>
            </a:extLst>
          </p:cNvPr>
          <p:cNvGrpSpPr/>
          <p:nvPr/>
        </p:nvGrpSpPr>
        <p:grpSpPr>
          <a:xfrm>
            <a:off x="2013231" y="3927211"/>
            <a:ext cx="3591239" cy="443215"/>
            <a:chOff x="489230" y="4562825"/>
            <a:chExt cx="3591239" cy="443215"/>
          </a:xfrm>
        </p:grpSpPr>
        <p:grpSp>
          <p:nvGrpSpPr>
            <p:cNvPr id="3" name="Group 2">
              <a:extLst>
                <a:ext uri="{FF2B5EF4-FFF2-40B4-BE49-F238E27FC236}">
                  <a16:creationId xmlns:a16="http://schemas.microsoft.com/office/drawing/2014/main" id="{02155D37-5BA4-30B5-70DA-6B0C25ED855C}"/>
                </a:ext>
              </a:extLst>
            </p:cNvPr>
            <p:cNvGrpSpPr/>
            <p:nvPr/>
          </p:nvGrpSpPr>
          <p:grpSpPr>
            <a:xfrm>
              <a:off x="489230" y="4562825"/>
              <a:ext cx="481504" cy="443215"/>
              <a:chOff x="3532670" y="1231899"/>
              <a:chExt cx="798511" cy="735013"/>
            </a:xfrm>
          </p:grpSpPr>
          <p:sp>
            <p:nvSpPr>
              <p:cNvPr id="17" name="Oval 6">
                <a:extLst>
                  <a:ext uri="{FF2B5EF4-FFF2-40B4-BE49-F238E27FC236}">
                    <a16:creationId xmlns:a16="http://schemas.microsoft.com/office/drawing/2014/main" id="{B46316F7-54D3-D2B8-E596-565B6F3FBC3A}"/>
                  </a:ext>
                </a:extLst>
              </p:cNvPr>
              <p:cNvSpPr>
                <a:spLocks noChangeArrowheads="1"/>
              </p:cNvSpPr>
              <p:nvPr/>
            </p:nvSpPr>
            <p:spPr bwMode="auto">
              <a:xfrm>
                <a:off x="3585058" y="1284289"/>
                <a:ext cx="628652" cy="628651"/>
              </a:xfrm>
              <a:prstGeom prst="ellipse">
                <a:avLst/>
              </a:prstGeom>
              <a:solidFill>
                <a:schemeClr val="accent2"/>
              </a:solidFill>
              <a:ln>
                <a:noFill/>
              </a:ln>
              <a:effectLst>
                <a:outerShdw blurRad="50800" dist="12700" dir="2700000" algn="tl" rotWithShape="0">
                  <a:prstClr val="black">
                    <a:alpha val="20000"/>
                  </a:prstClr>
                </a:outerShdw>
              </a:effectLst>
            </p:spPr>
            <p:txBody>
              <a:bodyPr vert="horz" wrap="none" lIns="91440" tIns="0" rIns="91440" bIns="0" numCol="1" anchor="ctr" anchorCtr="0" compatLnSpc="1">
                <a:prstTxWarp prst="textNoShape">
                  <a:avLst/>
                </a:prstTxWarp>
              </a:bodyPr>
              <a:lstStyle/>
              <a:p>
                <a:pPr algn="ctr"/>
                <a:r>
                  <a:rPr lang="en-US" sz="1400" b="1" dirty="0">
                    <a:solidFill>
                      <a:schemeClr val="bg1"/>
                    </a:solidFill>
                  </a:rPr>
                  <a:t>04</a:t>
                </a:r>
              </a:p>
            </p:txBody>
          </p:sp>
          <p:sp>
            <p:nvSpPr>
              <p:cNvPr id="18" name="Oval 7">
                <a:extLst>
                  <a:ext uri="{FF2B5EF4-FFF2-40B4-BE49-F238E27FC236}">
                    <a16:creationId xmlns:a16="http://schemas.microsoft.com/office/drawing/2014/main" id="{F4617BD6-8A84-37F2-029E-3B3B817FCC67}"/>
                  </a:ext>
                </a:extLst>
              </p:cNvPr>
              <p:cNvSpPr>
                <a:spLocks noChangeArrowheads="1"/>
              </p:cNvSpPr>
              <p:nvPr/>
            </p:nvSpPr>
            <p:spPr bwMode="auto">
              <a:xfrm rot="16200000">
                <a:off x="3533464" y="1231105"/>
                <a:ext cx="735013" cy="736601"/>
              </a:xfrm>
              <a:prstGeom prst="ellipse">
                <a:avLst/>
              </a:prstGeom>
              <a:noFill/>
              <a:ln w="6350" cap="flat">
                <a:solidFill>
                  <a:schemeClr val="accent2"/>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t" anchorCtr="0" compatLnSpc="1">
                <a:prstTxWarp prst="textNoShape">
                  <a:avLst/>
                </a:prstTxWarp>
              </a:bodyPr>
              <a:lstStyle/>
              <a:p>
                <a:pPr algn="ctr"/>
                <a:endParaRPr lang="en-US" sz="1400"/>
              </a:p>
            </p:txBody>
          </p:sp>
          <p:sp>
            <p:nvSpPr>
              <p:cNvPr id="21" name="Freeform 8">
                <a:extLst>
                  <a:ext uri="{FF2B5EF4-FFF2-40B4-BE49-F238E27FC236}">
                    <a16:creationId xmlns:a16="http://schemas.microsoft.com/office/drawing/2014/main" id="{BCB29456-BB27-A7FC-ED44-30831C844364}"/>
                  </a:ext>
                </a:extLst>
              </p:cNvPr>
              <p:cNvSpPr>
                <a:spLocks/>
              </p:cNvSpPr>
              <p:nvPr/>
            </p:nvSpPr>
            <p:spPr bwMode="auto">
              <a:xfrm rot="16200000">
                <a:off x="3878742" y="1476375"/>
                <a:ext cx="655639" cy="249238"/>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2"/>
              </a:solidFill>
              <a:ln>
                <a:noFill/>
              </a:ln>
            </p:spPr>
            <p:txBody>
              <a:bodyPr vert="horz" wrap="none" lIns="91440" tIns="45720" rIns="91440" bIns="45720" numCol="1" anchor="t" anchorCtr="0" compatLnSpc="1">
                <a:prstTxWarp prst="textNoShape">
                  <a:avLst/>
                </a:prstTxWarp>
              </a:bodyPr>
              <a:lstStyle/>
              <a:p>
                <a:pPr algn="ctr"/>
                <a:endParaRPr lang="en-US" sz="1400"/>
              </a:p>
            </p:txBody>
          </p:sp>
        </p:grpSp>
        <p:sp>
          <p:nvSpPr>
            <p:cNvPr id="10" name="TextBox 9">
              <a:extLst>
                <a:ext uri="{FF2B5EF4-FFF2-40B4-BE49-F238E27FC236}">
                  <a16:creationId xmlns:a16="http://schemas.microsoft.com/office/drawing/2014/main" id="{61DB06F8-2AF3-7344-BEFB-7F0D5D14253E}"/>
                </a:ext>
              </a:extLst>
            </p:cNvPr>
            <p:cNvSpPr txBox="1"/>
            <p:nvPr/>
          </p:nvSpPr>
          <p:spPr>
            <a:xfrm>
              <a:off x="1052086" y="4630544"/>
              <a:ext cx="3028383" cy="307777"/>
            </a:xfrm>
            <a:prstGeom prst="rect">
              <a:avLst/>
            </a:prstGeom>
            <a:noFill/>
          </p:spPr>
          <p:txBody>
            <a:bodyPr wrap="square">
              <a:spAutoFit/>
            </a:bodyPr>
            <a:lstStyle/>
            <a:p>
              <a:pPr marL="0" lvl="2" defTabSz="457200" fontAlgn="base">
                <a:spcAft>
                  <a:spcPts val="1800"/>
                </a:spcAft>
              </a:pPr>
              <a:r>
                <a:rPr lang="en-US" sz="1400" dirty="0">
                  <a:solidFill>
                    <a:srgbClr val="444444"/>
                  </a:solidFill>
                  <a:latin typeface="Arial" panose="020B0604020202020204" pitchFamily="34" charset="0"/>
                </a:rPr>
                <a:t>Forfeiture Rules Proposed </a:t>
              </a:r>
            </a:p>
          </p:txBody>
        </p:sp>
      </p:grpSp>
      <p:grpSp>
        <p:nvGrpSpPr>
          <p:cNvPr id="53" name="Group 52">
            <a:extLst>
              <a:ext uri="{FF2B5EF4-FFF2-40B4-BE49-F238E27FC236}">
                <a16:creationId xmlns:a16="http://schemas.microsoft.com/office/drawing/2014/main" id="{8BFF6A9E-20DD-DA1E-9E2C-C9420B8460E7}"/>
              </a:ext>
            </a:extLst>
          </p:cNvPr>
          <p:cNvGrpSpPr/>
          <p:nvPr/>
        </p:nvGrpSpPr>
        <p:grpSpPr>
          <a:xfrm>
            <a:off x="2013231" y="4473779"/>
            <a:ext cx="3591239" cy="443215"/>
            <a:chOff x="489230" y="5106217"/>
            <a:chExt cx="3591239" cy="443215"/>
          </a:xfrm>
        </p:grpSpPr>
        <p:grpSp>
          <p:nvGrpSpPr>
            <p:cNvPr id="33" name="Group 32">
              <a:extLst>
                <a:ext uri="{FF2B5EF4-FFF2-40B4-BE49-F238E27FC236}">
                  <a16:creationId xmlns:a16="http://schemas.microsoft.com/office/drawing/2014/main" id="{5FCB8477-1C0B-A177-38C6-5DC42ED70218}"/>
                </a:ext>
              </a:extLst>
            </p:cNvPr>
            <p:cNvGrpSpPr/>
            <p:nvPr/>
          </p:nvGrpSpPr>
          <p:grpSpPr>
            <a:xfrm>
              <a:off x="489230" y="5106217"/>
              <a:ext cx="481504" cy="443215"/>
              <a:chOff x="3532670" y="1231899"/>
              <a:chExt cx="798511" cy="735013"/>
            </a:xfrm>
          </p:grpSpPr>
          <p:sp>
            <p:nvSpPr>
              <p:cNvPr id="39" name="Oval 6">
                <a:extLst>
                  <a:ext uri="{FF2B5EF4-FFF2-40B4-BE49-F238E27FC236}">
                    <a16:creationId xmlns:a16="http://schemas.microsoft.com/office/drawing/2014/main" id="{E845029E-377E-B05F-E009-99C4010E1964}"/>
                  </a:ext>
                </a:extLst>
              </p:cNvPr>
              <p:cNvSpPr>
                <a:spLocks noChangeArrowheads="1"/>
              </p:cNvSpPr>
              <p:nvPr/>
            </p:nvSpPr>
            <p:spPr bwMode="auto">
              <a:xfrm>
                <a:off x="3585058" y="1284289"/>
                <a:ext cx="628652" cy="628651"/>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none" lIns="91440" tIns="0" rIns="91440" bIns="0" numCol="1" anchor="ctr" anchorCtr="0" compatLnSpc="1">
                <a:prstTxWarp prst="textNoShape">
                  <a:avLst/>
                </a:prstTxWarp>
              </a:bodyPr>
              <a:lstStyle/>
              <a:p>
                <a:pPr algn="ctr"/>
                <a:r>
                  <a:rPr lang="en-US" sz="1400" b="1" dirty="0">
                    <a:solidFill>
                      <a:schemeClr val="bg1"/>
                    </a:solidFill>
                  </a:rPr>
                  <a:t>05</a:t>
                </a:r>
              </a:p>
            </p:txBody>
          </p:sp>
          <p:sp>
            <p:nvSpPr>
              <p:cNvPr id="40" name="Oval 7">
                <a:extLst>
                  <a:ext uri="{FF2B5EF4-FFF2-40B4-BE49-F238E27FC236}">
                    <a16:creationId xmlns:a16="http://schemas.microsoft.com/office/drawing/2014/main" id="{6D85ED4B-63C0-BEA2-518D-25AA73AA7A5A}"/>
                  </a:ext>
                </a:extLst>
              </p:cNvPr>
              <p:cNvSpPr>
                <a:spLocks noChangeArrowheads="1"/>
              </p:cNvSpPr>
              <p:nvPr/>
            </p:nvSpPr>
            <p:spPr bwMode="auto">
              <a:xfrm rot="16200000">
                <a:off x="3533464" y="1231105"/>
                <a:ext cx="735013" cy="736601"/>
              </a:xfrm>
              <a:prstGeom prst="ellipse">
                <a:avLst/>
              </a:prstGeom>
              <a:noFill/>
              <a:ln w="6350" cap="flat">
                <a:solidFill>
                  <a:schemeClr val="accent1"/>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none" lIns="91440" tIns="45720" rIns="91440" bIns="45720" numCol="1" anchor="t" anchorCtr="0" compatLnSpc="1">
                <a:prstTxWarp prst="textNoShape">
                  <a:avLst/>
                </a:prstTxWarp>
              </a:bodyPr>
              <a:lstStyle/>
              <a:p>
                <a:pPr algn="ctr"/>
                <a:endParaRPr lang="en-US" sz="1400"/>
              </a:p>
            </p:txBody>
          </p:sp>
          <p:sp>
            <p:nvSpPr>
              <p:cNvPr id="41" name="Freeform 8">
                <a:extLst>
                  <a:ext uri="{FF2B5EF4-FFF2-40B4-BE49-F238E27FC236}">
                    <a16:creationId xmlns:a16="http://schemas.microsoft.com/office/drawing/2014/main" id="{EE0760A0-DD44-5779-260B-D001604905D7}"/>
                  </a:ext>
                </a:extLst>
              </p:cNvPr>
              <p:cNvSpPr>
                <a:spLocks/>
              </p:cNvSpPr>
              <p:nvPr/>
            </p:nvSpPr>
            <p:spPr bwMode="auto">
              <a:xfrm rot="16200000">
                <a:off x="3878742" y="1476375"/>
                <a:ext cx="655639" cy="249238"/>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none" lIns="91440" tIns="45720" rIns="91440" bIns="45720" numCol="1" anchor="t" anchorCtr="0" compatLnSpc="1">
                <a:prstTxWarp prst="textNoShape">
                  <a:avLst/>
                </a:prstTxWarp>
              </a:bodyPr>
              <a:lstStyle/>
              <a:p>
                <a:pPr algn="ctr"/>
                <a:endParaRPr lang="en-US" sz="1400"/>
              </a:p>
            </p:txBody>
          </p:sp>
        </p:grpSp>
        <p:sp>
          <p:nvSpPr>
            <p:cNvPr id="38" name="TextBox 37">
              <a:extLst>
                <a:ext uri="{FF2B5EF4-FFF2-40B4-BE49-F238E27FC236}">
                  <a16:creationId xmlns:a16="http://schemas.microsoft.com/office/drawing/2014/main" id="{31CD28DE-614E-02D5-456C-7F17F849ACA9}"/>
                </a:ext>
              </a:extLst>
            </p:cNvPr>
            <p:cNvSpPr txBox="1"/>
            <p:nvPr/>
          </p:nvSpPr>
          <p:spPr>
            <a:xfrm>
              <a:off x="1052086" y="5173936"/>
              <a:ext cx="3028383" cy="307777"/>
            </a:xfrm>
            <a:prstGeom prst="rect">
              <a:avLst/>
            </a:prstGeom>
            <a:noFill/>
          </p:spPr>
          <p:txBody>
            <a:bodyPr wrap="square">
              <a:spAutoFit/>
            </a:bodyPr>
            <a:lstStyle/>
            <a:p>
              <a:pPr marL="0" lvl="2" defTabSz="457200" fontAlgn="base">
                <a:spcAft>
                  <a:spcPts val="1800"/>
                </a:spcAft>
              </a:pPr>
              <a:r>
                <a:rPr lang="en-US" sz="1400" dirty="0">
                  <a:solidFill>
                    <a:srgbClr val="444444"/>
                  </a:solidFill>
                  <a:latin typeface="Arial" panose="020B0604020202020204" pitchFamily="34" charset="0"/>
                </a:rPr>
                <a:t>Permissible Plan Fees</a:t>
              </a:r>
            </a:p>
          </p:txBody>
        </p:sp>
      </p:grpSp>
      <p:sp>
        <p:nvSpPr>
          <p:cNvPr id="2" name="Footer Placeholder 2">
            <a:extLst>
              <a:ext uri="{FF2B5EF4-FFF2-40B4-BE49-F238E27FC236}">
                <a16:creationId xmlns:a16="http://schemas.microsoft.com/office/drawing/2014/main" id="{4C3CD9CC-9CBA-7AB4-EB20-79DBD52EA7E0}"/>
              </a:ext>
            </a:extLst>
          </p:cNvPr>
          <p:cNvSpPr txBox="1">
            <a:spLocks/>
          </p:cNvSpPr>
          <p:nvPr/>
        </p:nvSpPr>
        <p:spPr>
          <a:xfrm>
            <a:off x="2013230" y="6502401"/>
            <a:ext cx="2461635" cy="307777"/>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cs typeface="Arial" panose="020B0604020202020204" pitchFamily="34" charset="0"/>
              </a:rPr>
              <a:t>©2026 ARTHUR J. GALLAGHER &amp; CO.</a:t>
            </a:r>
          </a:p>
        </p:txBody>
      </p:sp>
      <p:sp>
        <p:nvSpPr>
          <p:cNvPr id="26" name="TextBox 25">
            <a:extLst>
              <a:ext uri="{FF2B5EF4-FFF2-40B4-BE49-F238E27FC236}">
                <a16:creationId xmlns:a16="http://schemas.microsoft.com/office/drawing/2014/main" id="{C707DEB1-7EF5-97A3-43A3-277ED298675F}"/>
              </a:ext>
            </a:extLst>
          </p:cNvPr>
          <p:cNvSpPr txBox="1"/>
          <p:nvPr/>
        </p:nvSpPr>
        <p:spPr>
          <a:xfrm>
            <a:off x="10668000" y="6502400"/>
            <a:ext cx="350982" cy="215444"/>
          </a:xfrm>
          <a:prstGeom prst="rect">
            <a:avLst/>
          </a:prstGeom>
          <a:noFill/>
        </p:spPr>
        <p:txBody>
          <a:bodyPr wrap="square">
            <a:spAutoFit/>
          </a:bodyPr>
          <a:lstStyle/>
          <a:p>
            <a:fld id="{40AA5F45-CDE6-4EA8-991E-B18CC5F21F47}" type="slidenum">
              <a:rPr lang="en-US" sz="800">
                <a:solidFill>
                  <a:schemeClr val="bg1"/>
                </a:solidFill>
              </a:rPr>
              <a:pPr/>
              <a:t>41</a:t>
            </a:fld>
            <a:endParaRPr lang="en-US" sz="800" dirty="0">
              <a:solidFill>
                <a:schemeClr val="bg1"/>
              </a:solidFill>
            </a:endParaRPr>
          </a:p>
        </p:txBody>
      </p:sp>
      <p:sp>
        <p:nvSpPr>
          <p:cNvPr id="22" name="Rectangle 21">
            <a:extLst>
              <a:ext uri="{FF2B5EF4-FFF2-40B4-BE49-F238E27FC236}">
                <a16:creationId xmlns:a16="http://schemas.microsoft.com/office/drawing/2014/main" id="{4171A209-E983-1844-C5E9-73FE3B875659}"/>
              </a:ext>
            </a:extLst>
          </p:cNvPr>
          <p:cNvSpPr/>
          <p:nvPr/>
        </p:nvSpPr>
        <p:spPr>
          <a:xfrm>
            <a:off x="6916998" y="6470912"/>
            <a:ext cx="3445174" cy="215444"/>
          </a:xfrm>
          <a:prstGeom prst="rect">
            <a:avLst/>
          </a:prstGeom>
        </p:spPr>
        <p:txBody>
          <a:bodyPr wrap="none">
            <a:spAutoFit/>
          </a:bodyPr>
          <a:lstStyle/>
          <a:p>
            <a:r>
              <a:rPr lang="en-US" sz="800" dirty="0">
                <a:solidFill>
                  <a:schemeClr val="bg1"/>
                </a:solidFill>
                <a:latin typeface="+mj-lt"/>
                <a:cs typeface="Arial" panose="020B0604020202020204" pitchFamily="34" charset="0"/>
              </a:rPr>
              <a:t>FOR INSTITUTIONAL USE ONLY. NOT FOR PUBLIC DISTRIBUTION</a:t>
            </a:r>
            <a:r>
              <a:rPr lang="en-US" sz="600" dirty="0">
                <a:solidFill>
                  <a:schemeClr val="bg1"/>
                </a:solidFill>
              </a:rPr>
              <a:t>.</a:t>
            </a:r>
          </a:p>
        </p:txBody>
      </p:sp>
    </p:spTree>
    <p:extLst>
      <p:ext uri="{BB962C8B-B14F-4D97-AF65-F5344CB8AC3E}">
        <p14:creationId xmlns:p14="http://schemas.microsoft.com/office/powerpoint/2010/main" val="3407742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6B36D-A0C8-EF37-C134-1D879395008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43031D0-2659-1E40-3964-D1DC5042AF09}"/>
              </a:ext>
            </a:extLst>
          </p:cNvPr>
          <p:cNvSpPr>
            <a:spLocks noGrp="1"/>
          </p:cNvSpPr>
          <p:nvPr>
            <p:ph type="title"/>
          </p:nvPr>
        </p:nvSpPr>
        <p:spPr>
          <a:xfrm>
            <a:off x="2027239" y="508001"/>
            <a:ext cx="7005665" cy="481900"/>
          </a:xfrm>
        </p:spPr>
        <p:txBody>
          <a:bodyPr/>
          <a:lstStyle/>
          <a:p>
            <a:r>
              <a:rPr lang="en-US" dirty="0"/>
              <a:t>2026 Retirement Plan Limits </a:t>
            </a:r>
            <a:endParaRPr lang="en-GB" dirty="0"/>
          </a:p>
        </p:txBody>
      </p:sp>
      <p:sp>
        <p:nvSpPr>
          <p:cNvPr id="3" name="Footer Placeholder 2">
            <a:extLst>
              <a:ext uri="{FF2B5EF4-FFF2-40B4-BE49-F238E27FC236}">
                <a16:creationId xmlns:a16="http://schemas.microsoft.com/office/drawing/2014/main" id="{EA70401B-A17D-D587-BC46-A1B33DD0D8B4}"/>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D1D817D0-E57A-4B94-AFFF-D944525DE819}"/>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42</a:t>
            </a:fld>
            <a:endParaRPr lang="en-GB" dirty="0">
              <a:solidFill>
                <a:schemeClr val="bg1"/>
              </a:solidFill>
            </a:endParaRPr>
          </a:p>
        </p:txBody>
      </p:sp>
      <p:sp>
        <p:nvSpPr>
          <p:cNvPr id="8" name="Footer Placeholder 3">
            <a:extLst>
              <a:ext uri="{FF2B5EF4-FFF2-40B4-BE49-F238E27FC236}">
                <a16:creationId xmlns:a16="http://schemas.microsoft.com/office/drawing/2014/main" id="{FD32C170-A505-6BD6-D0FF-B02BEB09B84A}"/>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C778D9A4-DB74-73AA-D1E3-0A58A7B47619}"/>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42</a:t>
            </a:fld>
            <a:endParaRPr lang="en-US" dirty="0"/>
          </a:p>
        </p:txBody>
      </p:sp>
      <p:graphicFrame>
        <p:nvGraphicFramePr>
          <p:cNvPr id="27" name="Content Placeholder 5">
            <a:extLst>
              <a:ext uri="{FF2B5EF4-FFF2-40B4-BE49-F238E27FC236}">
                <a16:creationId xmlns:a16="http://schemas.microsoft.com/office/drawing/2014/main" id="{A4741574-40F0-9437-2B3D-C45AB00206CC}"/>
              </a:ext>
            </a:extLst>
          </p:cNvPr>
          <p:cNvGraphicFramePr>
            <a:graphicFrameLocks/>
          </p:cNvGraphicFramePr>
          <p:nvPr/>
        </p:nvGraphicFramePr>
        <p:xfrm>
          <a:off x="2027239" y="934686"/>
          <a:ext cx="8135936" cy="4290350"/>
        </p:xfrm>
        <a:graphic>
          <a:graphicData uri="http://schemas.openxmlformats.org/drawingml/2006/table">
            <a:tbl>
              <a:tblPr firstRow="1" bandRow="1">
                <a:tableStyleId>{5C22544A-7EE6-4342-B048-85BDC9FD1C3A}</a:tableStyleId>
              </a:tblPr>
              <a:tblGrid>
                <a:gridCol w="4336985">
                  <a:extLst>
                    <a:ext uri="{9D8B030D-6E8A-4147-A177-3AD203B41FA5}">
                      <a16:colId xmlns:a16="http://schemas.microsoft.com/office/drawing/2014/main" val="2645770435"/>
                    </a:ext>
                  </a:extLst>
                </a:gridCol>
                <a:gridCol w="1266317">
                  <a:extLst>
                    <a:ext uri="{9D8B030D-6E8A-4147-A177-3AD203B41FA5}">
                      <a16:colId xmlns:a16="http://schemas.microsoft.com/office/drawing/2014/main" val="1758718130"/>
                    </a:ext>
                  </a:extLst>
                </a:gridCol>
                <a:gridCol w="1266317">
                  <a:extLst>
                    <a:ext uri="{9D8B030D-6E8A-4147-A177-3AD203B41FA5}">
                      <a16:colId xmlns:a16="http://schemas.microsoft.com/office/drawing/2014/main" val="944327424"/>
                    </a:ext>
                  </a:extLst>
                </a:gridCol>
                <a:gridCol w="1266317">
                  <a:extLst>
                    <a:ext uri="{9D8B030D-6E8A-4147-A177-3AD203B41FA5}">
                      <a16:colId xmlns:a16="http://schemas.microsoft.com/office/drawing/2014/main" val="2643728427"/>
                    </a:ext>
                  </a:extLst>
                </a:gridCol>
              </a:tblGrid>
              <a:tr h="289950">
                <a:tc>
                  <a:txBody>
                    <a:bodyPr/>
                    <a:lstStyle/>
                    <a:p>
                      <a:r>
                        <a:rPr lang="en-US" sz="1100" dirty="0">
                          <a:solidFill>
                            <a:schemeClr val="accent1"/>
                          </a:solidFill>
                        </a:rPr>
                        <a:t>Retirement Plans</a:t>
                      </a:r>
                    </a:p>
                  </a:txBody>
                  <a:tcPr marT="18288" marB="18288"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chemeClr val="accent1">
                        <a:lumMod val="20000"/>
                        <a:lumOff val="80000"/>
                      </a:schemeClr>
                    </a:solidFill>
                  </a:tcPr>
                </a:tc>
                <a:tc>
                  <a:txBody>
                    <a:bodyPr/>
                    <a:lstStyle/>
                    <a:p>
                      <a:r>
                        <a:rPr lang="en-US" sz="1100" dirty="0">
                          <a:solidFill>
                            <a:schemeClr val="accent1"/>
                          </a:solidFill>
                        </a:rPr>
                        <a:t>2026</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chemeClr val="accent1">
                        <a:lumMod val="20000"/>
                        <a:lumOff val="80000"/>
                      </a:schemeClr>
                    </a:solidFill>
                  </a:tcPr>
                </a:tc>
                <a:tc>
                  <a:txBody>
                    <a:bodyPr/>
                    <a:lstStyle/>
                    <a:p>
                      <a:r>
                        <a:rPr lang="en-US" sz="1100" dirty="0">
                          <a:solidFill>
                            <a:schemeClr val="accent1"/>
                          </a:solidFill>
                        </a:rPr>
                        <a:t>2025</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chemeClr val="accent1">
                        <a:lumMod val="20000"/>
                        <a:lumOff val="80000"/>
                      </a:schemeClr>
                    </a:solidFill>
                  </a:tcPr>
                </a:tc>
                <a:tc>
                  <a:txBody>
                    <a:bodyPr/>
                    <a:lstStyle/>
                    <a:p>
                      <a:r>
                        <a:rPr lang="en-US" sz="1100" dirty="0">
                          <a:solidFill>
                            <a:schemeClr val="accent1"/>
                          </a:solidFill>
                        </a:rPr>
                        <a:t>2024</a:t>
                      </a:r>
                    </a:p>
                  </a:txBody>
                  <a:tcPr marT="18288" marB="18288" anchor="ctr">
                    <a:lnL w="6350" cap="flat" cmpd="sng" algn="ctr">
                      <a:solidFill>
                        <a:schemeClr val="accent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22417571"/>
                  </a:ext>
                </a:extLst>
              </a:tr>
              <a:tr h="211946">
                <a:tc>
                  <a:txBody>
                    <a:bodyPr/>
                    <a:lstStyle/>
                    <a:p>
                      <a:r>
                        <a:rPr lang="en-US" sz="1000" b="1" dirty="0"/>
                        <a:t>Annual Compensation:</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endParaRPr lang="en-US" sz="1000" dirty="0"/>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endParaRPr lang="en-US" sz="1000" dirty="0"/>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endParaRPr lang="en-US" sz="1000" dirty="0"/>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091662961"/>
                  </a:ext>
                </a:extLst>
              </a:tr>
              <a:tr h="211946">
                <a:tc>
                  <a:txBody>
                    <a:bodyPr/>
                    <a:lstStyle/>
                    <a:p>
                      <a:r>
                        <a:rPr lang="en-US" sz="1000" dirty="0"/>
                        <a:t>Basic Limit: 401(a)(17)/404(I)</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000" dirty="0"/>
                        <a:t>$360,000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r>
                        <a:rPr lang="en-US" sz="1000" dirty="0"/>
                        <a:t>$350,000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r>
                        <a:rPr lang="en-US" sz="1000" dirty="0"/>
                        <a:t>$345,000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extLst>
                  <a:ext uri="{0D108BD9-81ED-4DB2-BD59-A6C34878D82A}">
                    <a16:rowId xmlns:a16="http://schemas.microsoft.com/office/drawing/2014/main" val="3691003882"/>
                  </a:ext>
                </a:extLst>
              </a:tr>
              <a:tr h="211946">
                <a:tc>
                  <a:txBody>
                    <a:bodyPr/>
                    <a:lstStyle/>
                    <a:p>
                      <a:r>
                        <a:rPr lang="en-US" sz="1000" dirty="0"/>
                        <a:t>Certain Governmental Plans: 401(a)(17)</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r>
                        <a:rPr lang="en-US" sz="1000" dirty="0"/>
                        <a:t>$535,000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r>
                        <a:rPr lang="en-US" sz="1000" dirty="0"/>
                        <a:t>$520,000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r>
                        <a:rPr lang="en-US" sz="1000" dirty="0"/>
                        <a:t>$505,000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885045332"/>
                  </a:ext>
                </a:extLst>
              </a:tr>
              <a:tr h="211946">
                <a:tc>
                  <a:txBody>
                    <a:bodyPr/>
                    <a:lstStyle/>
                    <a:p>
                      <a:r>
                        <a:rPr lang="en-US" sz="1000" b="1" dirty="0"/>
                        <a:t>Limits on Benefits and Contributions:</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endParaRPr lang="en-US" sz="1000" dirty="0"/>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endParaRPr lang="en-US" sz="1000" dirty="0"/>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endParaRPr lang="en-US" sz="1000" dirty="0"/>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extLst>
                  <a:ext uri="{0D108BD9-81ED-4DB2-BD59-A6C34878D82A}">
                    <a16:rowId xmlns:a16="http://schemas.microsoft.com/office/drawing/2014/main" val="477380216"/>
                  </a:ext>
                </a:extLst>
              </a:tr>
              <a:tr h="211946">
                <a:tc>
                  <a:txBody>
                    <a:bodyPr/>
                    <a:lstStyle/>
                    <a:p>
                      <a:r>
                        <a:rPr lang="en-US" sz="1000" b="0" dirty="0"/>
                        <a:t>Defined Benefit Limit: 415(b)(1)(A)</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r>
                        <a:rPr lang="en-US" sz="1000" dirty="0"/>
                        <a:t>$290,000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r>
                        <a:rPr lang="en-US" sz="1000" dirty="0"/>
                        <a:t>$280,000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r>
                        <a:rPr lang="en-US" sz="1000" dirty="0"/>
                        <a:t>$275,000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extLst>
                  <a:ext uri="{0D108BD9-81ED-4DB2-BD59-A6C34878D82A}">
                    <a16:rowId xmlns:a16="http://schemas.microsoft.com/office/drawing/2014/main" val="1772257934"/>
                  </a:ext>
                </a:extLst>
              </a:tr>
              <a:tr h="211946">
                <a:tc>
                  <a:txBody>
                    <a:bodyPr/>
                    <a:lstStyle/>
                    <a:p>
                      <a:r>
                        <a:rPr lang="en-US" sz="1000" b="0" dirty="0"/>
                        <a:t>Defined Contribution Limit:415(c)(1)(A)</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r>
                        <a:rPr lang="en-US" sz="1000" dirty="0"/>
                        <a:t>$72,000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r>
                        <a:rPr lang="en-US" sz="1000" dirty="0"/>
                        <a:t>$70,000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r>
                        <a:rPr lang="en-US" sz="1000" dirty="0"/>
                        <a:t>$69,000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extLst>
                  <a:ext uri="{0D108BD9-81ED-4DB2-BD59-A6C34878D82A}">
                    <a16:rowId xmlns:a16="http://schemas.microsoft.com/office/drawing/2014/main" val="4151179439"/>
                  </a:ext>
                </a:extLst>
              </a:tr>
              <a:tr h="170132">
                <a:tc>
                  <a:txBody>
                    <a:bodyPr/>
                    <a:lstStyle/>
                    <a:p>
                      <a:r>
                        <a:rPr lang="en-US" sz="1000" b="0" dirty="0"/>
                        <a:t>401(k) and 403(b) Elective Deferrals: 402(g)(1)</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r>
                        <a:rPr lang="en-US" sz="1000" dirty="0"/>
                        <a:t>$24,500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r>
                        <a:rPr lang="en-US" sz="1000" dirty="0"/>
                        <a:t>$23,500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r>
                        <a:rPr lang="en-US" sz="1000" dirty="0"/>
                        <a:t>$23,000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extLst>
                  <a:ext uri="{0D108BD9-81ED-4DB2-BD59-A6C34878D82A}">
                    <a16:rowId xmlns:a16="http://schemas.microsoft.com/office/drawing/2014/main" val="4050227386"/>
                  </a:ext>
                </a:extLst>
              </a:tr>
              <a:tr h="170132">
                <a:tc>
                  <a:txBody>
                    <a:bodyPr/>
                    <a:lstStyle/>
                    <a:p>
                      <a:r>
                        <a:rPr lang="en-US" sz="1000" b="0" dirty="0"/>
                        <a:t>457(b) Plan Elective Deferrals: 457(e)(15)</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r>
                        <a:rPr lang="en-US" sz="1000" dirty="0"/>
                        <a:t>$24,500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000" dirty="0"/>
                        <a:t>$23,500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000" dirty="0"/>
                        <a:t>$23,000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extLst>
                  <a:ext uri="{0D108BD9-81ED-4DB2-BD59-A6C34878D82A}">
                    <a16:rowId xmlns:a16="http://schemas.microsoft.com/office/drawing/2014/main" val="3869671808"/>
                  </a:ext>
                </a:extLst>
              </a:tr>
              <a:tr h="170132">
                <a:tc>
                  <a:txBody>
                    <a:bodyPr/>
                    <a:lstStyle/>
                    <a:p>
                      <a:r>
                        <a:rPr lang="en-US" sz="1000" b="0" dirty="0"/>
                        <a:t>SIMPLE Plan: Elective Deferrals Limit: 408(p)(2)(E)</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r>
                        <a:rPr lang="en-US" sz="1000" dirty="0"/>
                        <a:t>$17,000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000" dirty="0"/>
                        <a:t>$16,500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000" dirty="0"/>
                        <a:t>$16,000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extLst>
                  <a:ext uri="{0D108BD9-81ED-4DB2-BD59-A6C34878D82A}">
                    <a16:rowId xmlns:a16="http://schemas.microsoft.com/office/drawing/2014/main" val="559927626"/>
                  </a:ext>
                </a:extLst>
              </a:tr>
              <a:tr h="170132">
                <a:tc>
                  <a:txBody>
                    <a:bodyPr/>
                    <a:lstStyle/>
                    <a:p>
                      <a:r>
                        <a:rPr lang="en-US" sz="1000" b="0" dirty="0"/>
                        <a:t>IRAs (Traditional and Roth)</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r>
                        <a:rPr lang="en-US" sz="1000" dirty="0"/>
                        <a:t>$7,500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000" dirty="0"/>
                        <a:t>$7,000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000" dirty="0"/>
                        <a:t>$7,000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extLst>
                  <a:ext uri="{0D108BD9-81ED-4DB2-BD59-A6C34878D82A}">
                    <a16:rowId xmlns:a16="http://schemas.microsoft.com/office/drawing/2014/main" val="3814265742"/>
                  </a:ext>
                </a:extLst>
              </a:tr>
              <a:tr h="170132">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000" b="1" dirty="0"/>
                        <a:t>Catch-up Contributions (age 50+):</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endParaRPr lang="en-US" sz="1000" dirty="0"/>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lang="en-US" sz="1000" dirty="0"/>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lang="en-US" sz="1000" dirty="0"/>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558131439"/>
                  </a:ext>
                </a:extLst>
              </a:tr>
              <a:tr h="234883">
                <a:tc>
                  <a:txBody>
                    <a:bodyPr/>
                    <a:lstStyle/>
                    <a:p>
                      <a:pPr fontAlgn="t">
                        <a:lnSpc>
                          <a:spcPts val="1500"/>
                        </a:lnSpc>
                        <a:buNone/>
                      </a:pPr>
                      <a:r>
                        <a:rPr lang="en-US" sz="1000" b="0" kern="1200" dirty="0">
                          <a:solidFill>
                            <a:schemeClr val="dk1"/>
                          </a:solidFill>
                          <a:latin typeface="+mn-lt"/>
                          <a:ea typeface="+mn-ea"/>
                          <a:cs typeface="+mn-cs"/>
                        </a:rPr>
                        <a:t>401(k), 403(b) or 457(b) Plans*: 414(v)(2)(B)(</a:t>
                      </a:r>
                      <a:r>
                        <a:rPr lang="en-US" sz="1000" b="0" kern="1200" dirty="0" err="1">
                          <a:solidFill>
                            <a:schemeClr val="dk1"/>
                          </a:solidFill>
                          <a:latin typeface="+mn-lt"/>
                          <a:ea typeface="+mn-ea"/>
                          <a:cs typeface="+mn-cs"/>
                        </a:rPr>
                        <a:t>i</a:t>
                      </a:r>
                      <a:r>
                        <a:rPr lang="en-US" sz="1000" b="0" kern="1200" dirty="0">
                          <a:solidFill>
                            <a:schemeClr val="dk1"/>
                          </a:solidFill>
                          <a:latin typeface="+mn-lt"/>
                          <a:ea typeface="+mn-ea"/>
                          <a:cs typeface="+mn-cs"/>
                        </a:rPr>
                        <a:t>) (General)</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fontAlgn="t">
                        <a:lnSpc>
                          <a:spcPts val="1500"/>
                        </a:lnSpc>
                        <a:buNone/>
                      </a:pPr>
                      <a:r>
                        <a:rPr lang="en-US" sz="1000" b="0" kern="1200" dirty="0">
                          <a:solidFill>
                            <a:schemeClr val="dk1"/>
                          </a:solidFill>
                          <a:latin typeface="+mn-lt"/>
                          <a:ea typeface="+mn-ea"/>
                          <a:cs typeface="+mn-cs"/>
                        </a:rPr>
                        <a:t>$8,000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fontAlgn="t">
                        <a:lnSpc>
                          <a:spcPts val="1500"/>
                        </a:lnSpc>
                        <a:buNone/>
                      </a:pPr>
                      <a:r>
                        <a:rPr lang="en-US" sz="1000" b="0" kern="1200" dirty="0">
                          <a:solidFill>
                            <a:schemeClr val="dk1"/>
                          </a:solidFill>
                          <a:latin typeface="+mn-lt"/>
                          <a:ea typeface="+mn-ea"/>
                          <a:cs typeface="+mn-cs"/>
                        </a:rPr>
                        <a:t>$7,500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fontAlgn="t">
                        <a:lnSpc>
                          <a:spcPts val="1500"/>
                        </a:lnSpc>
                        <a:buNone/>
                      </a:pPr>
                      <a:r>
                        <a:rPr lang="en-US" sz="1000" b="0" kern="1200" dirty="0">
                          <a:solidFill>
                            <a:schemeClr val="dk1"/>
                          </a:solidFill>
                          <a:latin typeface="+mn-lt"/>
                          <a:ea typeface="+mn-ea"/>
                          <a:cs typeface="+mn-cs"/>
                        </a:rPr>
                        <a:t>$7,500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extLst>
                  <a:ext uri="{0D108BD9-81ED-4DB2-BD59-A6C34878D82A}">
                    <a16:rowId xmlns:a16="http://schemas.microsoft.com/office/drawing/2014/main" val="583163856"/>
                  </a:ext>
                </a:extLst>
              </a:tr>
              <a:tr h="234883">
                <a:tc>
                  <a:txBody>
                    <a:bodyPr/>
                    <a:lstStyle/>
                    <a:p>
                      <a:pPr fontAlgn="t">
                        <a:lnSpc>
                          <a:spcPts val="1500"/>
                        </a:lnSpc>
                        <a:buNone/>
                      </a:pPr>
                      <a:r>
                        <a:rPr lang="en-US" sz="1000" b="0" kern="1200" dirty="0">
                          <a:solidFill>
                            <a:schemeClr val="dk1"/>
                          </a:solidFill>
                          <a:latin typeface="+mn-lt"/>
                          <a:ea typeface="+mn-ea"/>
                          <a:cs typeface="+mn-cs"/>
                        </a:rPr>
                        <a:t>401(k), 403(b) or 457(b) Plans*: 414(v)(2)(B)(</a:t>
                      </a:r>
                      <a:r>
                        <a:rPr lang="en-US" sz="1000" b="0" kern="1200" dirty="0" err="1">
                          <a:solidFill>
                            <a:schemeClr val="dk1"/>
                          </a:solidFill>
                          <a:latin typeface="+mn-lt"/>
                          <a:ea typeface="+mn-ea"/>
                          <a:cs typeface="+mn-cs"/>
                        </a:rPr>
                        <a:t>i</a:t>
                      </a:r>
                      <a:r>
                        <a:rPr lang="en-US" sz="1000" b="0" kern="1200" dirty="0">
                          <a:solidFill>
                            <a:schemeClr val="dk1"/>
                          </a:solidFill>
                          <a:latin typeface="+mn-lt"/>
                          <a:ea typeface="+mn-ea"/>
                          <a:cs typeface="+mn-cs"/>
                        </a:rPr>
                        <a:t>) (Age 60-63)</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pPr>
                        <a:buNone/>
                      </a:pPr>
                      <a:r>
                        <a:rPr lang="en-US" sz="1000" b="0" kern="1200" dirty="0">
                          <a:solidFill>
                            <a:schemeClr val="dk1"/>
                          </a:solidFill>
                          <a:latin typeface="+mn-lt"/>
                          <a:ea typeface="+mn-ea"/>
                          <a:cs typeface="+mn-cs"/>
                        </a:rPr>
                        <a:t>$11,250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pPr>
                        <a:buNone/>
                      </a:pPr>
                      <a:r>
                        <a:rPr lang="en-US" sz="1000" b="0" kern="1200" dirty="0">
                          <a:solidFill>
                            <a:schemeClr val="dk1"/>
                          </a:solidFill>
                          <a:latin typeface="+mn-lt"/>
                          <a:ea typeface="+mn-ea"/>
                          <a:cs typeface="+mn-cs"/>
                        </a:rPr>
                        <a:t>$11,250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pPr>
                        <a:buNone/>
                      </a:pPr>
                      <a:r>
                        <a:rPr lang="en-US" sz="1000" b="0" kern="1200" dirty="0">
                          <a:solidFill>
                            <a:schemeClr val="dk1"/>
                          </a:solidFill>
                          <a:latin typeface="+mn-lt"/>
                          <a:ea typeface="+mn-ea"/>
                          <a:cs typeface="+mn-cs"/>
                        </a:rPr>
                        <a:t>N/A</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93381478"/>
                  </a:ext>
                </a:extLst>
              </a:tr>
              <a:tr h="234883">
                <a:tc>
                  <a:txBody>
                    <a:bodyPr/>
                    <a:lstStyle/>
                    <a:p>
                      <a:pPr fontAlgn="t">
                        <a:lnSpc>
                          <a:spcPts val="1500"/>
                        </a:lnSpc>
                        <a:buNone/>
                      </a:pPr>
                      <a:r>
                        <a:rPr lang="en-US" sz="1000" b="0" kern="1200" dirty="0">
                          <a:solidFill>
                            <a:schemeClr val="dk1"/>
                          </a:solidFill>
                          <a:latin typeface="+mn-lt"/>
                          <a:ea typeface="+mn-ea"/>
                          <a:cs typeface="+mn-cs"/>
                        </a:rPr>
                        <a:t>SIMPLE IRA and 401(k) Plans: 414(v)(2)(B)(ii)</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a:buNone/>
                      </a:pPr>
                      <a:r>
                        <a:rPr lang="en-US" sz="1000" b="0" kern="1200" dirty="0">
                          <a:solidFill>
                            <a:schemeClr val="dk1"/>
                          </a:solidFill>
                          <a:latin typeface="+mn-lt"/>
                          <a:ea typeface="+mn-ea"/>
                          <a:cs typeface="+mn-cs"/>
                        </a:rPr>
                        <a:t>$4,000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a:buNone/>
                      </a:pPr>
                      <a:r>
                        <a:rPr lang="en-US" sz="1000" b="0" kern="1200" dirty="0">
                          <a:solidFill>
                            <a:schemeClr val="dk1"/>
                          </a:solidFill>
                          <a:latin typeface="+mn-lt"/>
                          <a:ea typeface="+mn-ea"/>
                          <a:cs typeface="+mn-cs"/>
                        </a:rPr>
                        <a:t>$3,500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a:buNone/>
                      </a:pPr>
                      <a:r>
                        <a:rPr lang="en-US" sz="1000" b="0" kern="1200" dirty="0">
                          <a:solidFill>
                            <a:schemeClr val="dk1"/>
                          </a:solidFill>
                          <a:latin typeface="+mn-lt"/>
                          <a:ea typeface="+mn-ea"/>
                          <a:cs typeface="+mn-cs"/>
                        </a:rPr>
                        <a:t>$3,500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extLst>
                  <a:ext uri="{0D108BD9-81ED-4DB2-BD59-A6C34878D82A}">
                    <a16:rowId xmlns:a16="http://schemas.microsoft.com/office/drawing/2014/main" val="2192397779"/>
                  </a:ext>
                </a:extLst>
              </a:tr>
              <a:tr h="215839">
                <a:tc>
                  <a:txBody>
                    <a:bodyPr/>
                    <a:lstStyle/>
                    <a:p>
                      <a:r>
                        <a:rPr lang="en-US" sz="1000" b="0" kern="1200" dirty="0">
                          <a:solidFill>
                            <a:schemeClr val="dk1"/>
                          </a:solidFill>
                          <a:latin typeface="+mn-lt"/>
                          <a:ea typeface="+mn-ea"/>
                          <a:cs typeface="+mn-cs"/>
                        </a:rPr>
                        <a:t>IRAs (Traditional and Roth)</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pPr>
                        <a:buNone/>
                      </a:pPr>
                      <a:r>
                        <a:rPr lang="en-US" sz="1000" b="0" kern="1200" dirty="0">
                          <a:solidFill>
                            <a:schemeClr val="dk1"/>
                          </a:solidFill>
                          <a:latin typeface="+mn-lt"/>
                          <a:ea typeface="+mn-ea"/>
                          <a:cs typeface="+mn-cs"/>
                        </a:rPr>
                        <a:t>$1,100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pPr>
                        <a:buNone/>
                      </a:pPr>
                      <a:r>
                        <a:rPr lang="en-US" sz="1000" b="0" kern="1200" dirty="0">
                          <a:solidFill>
                            <a:schemeClr val="dk1"/>
                          </a:solidFill>
                          <a:latin typeface="+mn-lt"/>
                          <a:ea typeface="+mn-ea"/>
                          <a:cs typeface="+mn-cs"/>
                        </a:rPr>
                        <a:t>$1,000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pPr>
                        <a:buNone/>
                      </a:pPr>
                      <a:r>
                        <a:rPr lang="en-US" sz="1000" b="0" kern="1200" dirty="0">
                          <a:solidFill>
                            <a:schemeClr val="dk1"/>
                          </a:solidFill>
                          <a:latin typeface="+mn-lt"/>
                          <a:ea typeface="+mn-ea"/>
                          <a:cs typeface="+mn-cs"/>
                        </a:rPr>
                        <a:t>$1,000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extLst>
                  <a:ext uri="{0D108BD9-81ED-4DB2-BD59-A6C34878D82A}">
                    <a16:rowId xmlns:a16="http://schemas.microsoft.com/office/drawing/2014/main" val="3708754103"/>
                  </a:ext>
                </a:extLst>
              </a:tr>
              <a:tr h="215839">
                <a:tc>
                  <a:txBody>
                    <a:bodyPr/>
                    <a:lstStyle/>
                    <a:p>
                      <a:r>
                        <a:rPr lang="en-US" sz="1000" b="1" kern="1200" dirty="0">
                          <a:solidFill>
                            <a:schemeClr val="dk1"/>
                          </a:solidFill>
                          <a:latin typeface="+mn-lt"/>
                          <a:ea typeface="+mn-ea"/>
                          <a:cs typeface="+mn-cs"/>
                        </a:rPr>
                        <a:t>“Highly Compensated” Definition: 414(q)(1)(B)</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a:buNone/>
                      </a:pPr>
                      <a:r>
                        <a:rPr lang="en-US" sz="1000" b="0" kern="1200" dirty="0">
                          <a:solidFill>
                            <a:schemeClr val="dk1"/>
                          </a:solidFill>
                          <a:latin typeface="+mn-lt"/>
                          <a:ea typeface="+mn-ea"/>
                          <a:cs typeface="+mn-cs"/>
                        </a:rPr>
                        <a:t>$160,000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a:buNone/>
                      </a:pPr>
                      <a:r>
                        <a:rPr lang="en-US" sz="1000" b="0" kern="1200" dirty="0">
                          <a:solidFill>
                            <a:schemeClr val="dk1"/>
                          </a:solidFill>
                          <a:latin typeface="+mn-lt"/>
                          <a:ea typeface="+mn-ea"/>
                          <a:cs typeface="+mn-cs"/>
                        </a:rPr>
                        <a:t>$160,000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pPr>
                        <a:buNone/>
                      </a:pPr>
                      <a:r>
                        <a:rPr lang="en-US" sz="1000" b="0" kern="1200" dirty="0">
                          <a:solidFill>
                            <a:schemeClr val="dk1"/>
                          </a:solidFill>
                          <a:latin typeface="+mn-lt"/>
                          <a:ea typeface="+mn-ea"/>
                          <a:cs typeface="+mn-cs"/>
                        </a:rPr>
                        <a:t>$155,000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extLst>
                  <a:ext uri="{0D108BD9-81ED-4DB2-BD59-A6C34878D82A}">
                    <a16:rowId xmlns:a16="http://schemas.microsoft.com/office/drawing/2014/main" val="2539023475"/>
                  </a:ext>
                </a:extLst>
              </a:tr>
              <a:tr h="215839">
                <a:tc>
                  <a:txBody>
                    <a:bodyPr/>
                    <a:lstStyle/>
                    <a:p>
                      <a:r>
                        <a:rPr lang="en-US" sz="1000" b="1" kern="1200" dirty="0">
                          <a:solidFill>
                            <a:schemeClr val="dk1"/>
                          </a:solidFill>
                          <a:latin typeface="+mn-lt"/>
                          <a:ea typeface="+mn-ea"/>
                          <a:cs typeface="+mn-cs"/>
                        </a:rPr>
                        <a:t>Officer / Key Employee Definition: 416(</a:t>
                      </a:r>
                      <a:r>
                        <a:rPr lang="en-US" sz="1000" b="1" kern="1200" dirty="0" err="1">
                          <a:solidFill>
                            <a:schemeClr val="dk1"/>
                          </a:solidFill>
                          <a:latin typeface="+mn-lt"/>
                          <a:ea typeface="+mn-ea"/>
                          <a:cs typeface="+mn-cs"/>
                        </a:rPr>
                        <a:t>i</a:t>
                      </a:r>
                      <a:r>
                        <a:rPr lang="en-US" sz="1000" b="1" kern="1200" dirty="0">
                          <a:solidFill>
                            <a:schemeClr val="dk1"/>
                          </a:solidFill>
                          <a:latin typeface="+mn-lt"/>
                          <a:ea typeface="+mn-ea"/>
                          <a:cs typeface="+mn-cs"/>
                        </a:rPr>
                        <a:t>)(1)(A)(</a:t>
                      </a:r>
                      <a:r>
                        <a:rPr lang="en-US" sz="1000" b="1" kern="1200" dirty="0" err="1">
                          <a:solidFill>
                            <a:schemeClr val="dk1"/>
                          </a:solidFill>
                          <a:latin typeface="+mn-lt"/>
                          <a:ea typeface="+mn-ea"/>
                          <a:cs typeface="+mn-cs"/>
                        </a:rPr>
                        <a:t>i</a:t>
                      </a:r>
                      <a:r>
                        <a:rPr lang="en-US" sz="1000" b="1" kern="1200" dirty="0">
                          <a:solidFill>
                            <a:schemeClr val="dk1"/>
                          </a:solidFill>
                          <a:latin typeface="+mn-lt"/>
                          <a:ea typeface="+mn-ea"/>
                          <a:cs typeface="+mn-cs"/>
                        </a:rPr>
                        <a:t>)</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pPr>
                        <a:buNone/>
                      </a:pPr>
                      <a:r>
                        <a:rPr lang="en-US" sz="1000" b="0" kern="1200" dirty="0">
                          <a:solidFill>
                            <a:schemeClr val="dk1"/>
                          </a:solidFill>
                          <a:latin typeface="+mn-lt"/>
                          <a:ea typeface="+mn-ea"/>
                          <a:cs typeface="+mn-cs"/>
                        </a:rPr>
                        <a:t>$235,000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pPr>
                        <a:buNone/>
                      </a:pPr>
                      <a:r>
                        <a:rPr lang="en-US" sz="1000" b="0" kern="1200" dirty="0">
                          <a:solidFill>
                            <a:schemeClr val="dk1"/>
                          </a:solidFill>
                          <a:latin typeface="+mn-lt"/>
                          <a:ea typeface="+mn-ea"/>
                          <a:cs typeface="+mn-cs"/>
                        </a:rPr>
                        <a:t>$230,000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pPr>
                        <a:buNone/>
                      </a:pPr>
                      <a:r>
                        <a:rPr lang="en-US" sz="1000" b="0" kern="1200" dirty="0">
                          <a:solidFill>
                            <a:schemeClr val="dk1"/>
                          </a:solidFill>
                          <a:latin typeface="+mn-lt"/>
                          <a:ea typeface="+mn-ea"/>
                          <a:cs typeface="+mn-cs"/>
                        </a:rPr>
                        <a:t>$220,000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extLst>
                  <a:ext uri="{0D108BD9-81ED-4DB2-BD59-A6C34878D82A}">
                    <a16:rowId xmlns:a16="http://schemas.microsoft.com/office/drawing/2014/main" val="180830649"/>
                  </a:ext>
                </a:extLst>
              </a:tr>
              <a:tr h="215839">
                <a:tc>
                  <a:txBody>
                    <a:bodyPr/>
                    <a:lstStyle/>
                    <a:p>
                      <a:r>
                        <a:rPr lang="en-US" sz="1000" b="1" kern="1200" dirty="0">
                          <a:solidFill>
                            <a:schemeClr val="dk1"/>
                          </a:solidFill>
                          <a:latin typeface="+mn-lt"/>
                          <a:ea typeface="+mn-ea"/>
                          <a:cs typeface="+mn-cs"/>
                        </a:rPr>
                        <a:t>Social Security Taxable Wage Base</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r>
                        <a:rPr lang="en-US" sz="1000" b="0" kern="1200" dirty="0">
                          <a:solidFill>
                            <a:schemeClr val="dk1"/>
                          </a:solidFill>
                          <a:latin typeface="+mn-lt"/>
                          <a:ea typeface="+mn-ea"/>
                          <a:cs typeface="+mn-cs"/>
                        </a:rPr>
                        <a:t>$184,500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r>
                        <a:rPr lang="en-US" sz="1000" b="0" kern="1200" dirty="0">
                          <a:solidFill>
                            <a:schemeClr val="dk1"/>
                          </a:solidFill>
                          <a:latin typeface="+mn-lt"/>
                          <a:ea typeface="+mn-ea"/>
                          <a:cs typeface="+mn-cs"/>
                        </a:rPr>
                        <a:t>$176,100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tc>
                  <a:txBody>
                    <a:bodyPr/>
                    <a:lstStyle/>
                    <a:p>
                      <a:r>
                        <a:rPr lang="en-US" sz="1000" b="0" kern="1200" dirty="0">
                          <a:solidFill>
                            <a:schemeClr val="dk1"/>
                          </a:solidFill>
                          <a:latin typeface="+mn-lt"/>
                          <a:ea typeface="+mn-ea"/>
                          <a:cs typeface="+mn-cs"/>
                        </a:rPr>
                        <a:t>$168,600</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lumMod val="20000"/>
                        <a:lumOff val="80000"/>
                        <a:alpha val="30000"/>
                      </a:schemeClr>
                    </a:solidFill>
                  </a:tcPr>
                </a:tc>
                <a:extLst>
                  <a:ext uri="{0D108BD9-81ED-4DB2-BD59-A6C34878D82A}">
                    <a16:rowId xmlns:a16="http://schemas.microsoft.com/office/drawing/2014/main" val="273586047"/>
                  </a:ext>
                </a:extLst>
              </a:tr>
              <a:tr h="215839">
                <a:tc>
                  <a:txBody>
                    <a:bodyPr/>
                    <a:lstStyle/>
                    <a:p>
                      <a:r>
                        <a:rPr lang="en-US" sz="1000" b="1" kern="1200" dirty="0">
                          <a:solidFill>
                            <a:schemeClr val="dk1"/>
                          </a:solidFill>
                          <a:latin typeface="+mn-lt"/>
                          <a:ea typeface="+mn-ea"/>
                          <a:cs typeface="+mn-cs"/>
                        </a:rPr>
                        <a:t>Prior Year FICA Wage Threshold for Roth Catch‑up</a:t>
                      </a:r>
                    </a:p>
                  </a:txBody>
                  <a:tcPr marT="18288" marB="18288" anchor="ctr">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pPr>
                        <a:buNone/>
                      </a:pPr>
                      <a:r>
                        <a:rPr lang="en-US" sz="1000" b="0" kern="1200" dirty="0">
                          <a:solidFill>
                            <a:schemeClr val="dk1"/>
                          </a:solidFill>
                          <a:latin typeface="+mn-lt"/>
                          <a:ea typeface="+mn-ea"/>
                          <a:cs typeface="+mn-cs"/>
                        </a:rPr>
                        <a:t>TBD</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pPr>
                        <a:buNone/>
                      </a:pPr>
                      <a:r>
                        <a:rPr lang="en-US" sz="1000" b="0" kern="1200" dirty="0">
                          <a:solidFill>
                            <a:schemeClr val="dk1"/>
                          </a:solidFill>
                          <a:latin typeface="+mn-lt"/>
                          <a:ea typeface="+mn-ea"/>
                          <a:cs typeface="+mn-cs"/>
                        </a:rPr>
                        <a:t>$150,000</a:t>
                      </a:r>
                    </a:p>
                  </a:txBody>
                  <a:tcPr marT="18288" marB="18288"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tc>
                  <a:txBody>
                    <a:bodyPr/>
                    <a:lstStyle/>
                    <a:p>
                      <a:pPr>
                        <a:buNone/>
                      </a:pPr>
                      <a:r>
                        <a:rPr lang="en-US" sz="1000" b="0" kern="1200" dirty="0">
                          <a:solidFill>
                            <a:schemeClr val="dk1"/>
                          </a:solidFill>
                          <a:latin typeface="+mn-lt"/>
                          <a:ea typeface="+mn-ea"/>
                          <a:cs typeface="+mn-cs"/>
                        </a:rPr>
                        <a:t>N/A</a:t>
                      </a:r>
                    </a:p>
                  </a:txBody>
                  <a:tcPr marT="18288" marB="18288" anchor="ctr">
                    <a:lnL w="6350" cap="flat" cmpd="sng" algn="ctr">
                      <a:solidFill>
                        <a:schemeClr val="accent1"/>
                      </a:solidFill>
                      <a:prstDash val="solid"/>
                      <a:round/>
                      <a:headEnd type="none" w="med" len="med"/>
                      <a:tailEnd type="none" w="med" len="med"/>
                    </a:lnL>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alpha val="30000"/>
                      </a:schemeClr>
                    </a:solidFill>
                  </a:tcPr>
                </a:tc>
                <a:extLst>
                  <a:ext uri="{0D108BD9-81ED-4DB2-BD59-A6C34878D82A}">
                    <a16:rowId xmlns:a16="http://schemas.microsoft.com/office/drawing/2014/main" val="278504234"/>
                  </a:ext>
                </a:extLst>
              </a:tr>
            </a:tbl>
          </a:graphicData>
        </a:graphic>
      </p:graphicFrame>
      <p:grpSp>
        <p:nvGrpSpPr>
          <p:cNvPr id="30" name="Group 29">
            <a:extLst>
              <a:ext uri="{FF2B5EF4-FFF2-40B4-BE49-F238E27FC236}">
                <a16:creationId xmlns:a16="http://schemas.microsoft.com/office/drawing/2014/main" id="{C332B182-A884-FE61-785E-0473808D22EA}"/>
              </a:ext>
            </a:extLst>
          </p:cNvPr>
          <p:cNvGrpSpPr/>
          <p:nvPr/>
        </p:nvGrpSpPr>
        <p:grpSpPr>
          <a:xfrm>
            <a:off x="2044065" y="5326383"/>
            <a:ext cx="8119111" cy="884637"/>
            <a:chOff x="520064" y="5326382"/>
            <a:chExt cx="8119111" cy="884637"/>
          </a:xfrm>
        </p:grpSpPr>
        <p:sp>
          <p:nvSpPr>
            <p:cNvPr id="31" name="Rectangle: Diagonal Corners Rounded 30">
              <a:extLst>
                <a:ext uri="{FF2B5EF4-FFF2-40B4-BE49-F238E27FC236}">
                  <a16:creationId xmlns:a16="http://schemas.microsoft.com/office/drawing/2014/main" id="{4DD2C025-8B42-932E-0F78-C70BDE7AFA49}"/>
                </a:ext>
              </a:extLst>
            </p:cNvPr>
            <p:cNvSpPr/>
            <p:nvPr/>
          </p:nvSpPr>
          <p:spPr>
            <a:xfrm>
              <a:off x="520065" y="5529072"/>
              <a:ext cx="8119110" cy="681947"/>
            </a:xfrm>
            <a:prstGeom prst="round2DiagRect">
              <a:avLst>
                <a:gd name="adj1" fmla="val 11882"/>
                <a:gd name="adj2" fmla="val 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0" rtlCol="0" anchor="ctr"/>
            <a:lstStyle/>
            <a:p>
              <a:pPr>
                <a:spcAft>
                  <a:spcPts val="600"/>
                </a:spcAft>
              </a:pPr>
              <a:r>
                <a:rPr lang="en-US" sz="1000" dirty="0">
                  <a:solidFill>
                    <a:srgbClr val="444444"/>
                  </a:solidFill>
                  <a:latin typeface="Arial" panose="020B0604020202020204" pitchFamily="34" charset="0"/>
                </a:rPr>
                <a:t>For the Prior Year FICA Wage Threshold for Roth Catch-ups, the IRS changed a previously communicated limit.  </a:t>
              </a:r>
              <a:br>
                <a:rPr lang="en-US" sz="1000" dirty="0">
                  <a:solidFill>
                    <a:srgbClr val="444444"/>
                  </a:solidFill>
                  <a:latin typeface="Arial" panose="020B0604020202020204" pitchFamily="34" charset="0"/>
                </a:rPr>
              </a:br>
              <a:r>
                <a:rPr lang="en-US" sz="1000" dirty="0">
                  <a:solidFill>
                    <a:srgbClr val="444444"/>
                  </a:solidFill>
                  <a:latin typeface="Arial" panose="020B0604020202020204" pitchFamily="34" charset="0"/>
                </a:rPr>
                <a:t>Previously, the IRS had communicated that those employee who earned $145,000 or more in FICA wages in 2025 would be subject </a:t>
              </a:r>
              <a:br>
                <a:rPr lang="en-US" sz="1000" dirty="0">
                  <a:solidFill>
                    <a:srgbClr val="444444"/>
                  </a:solidFill>
                  <a:latin typeface="Arial" panose="020B0604020202020204" pitchFamily="34" charset="0"/>
                </a:rPr>
              </a:br>
              <a:r>
                <a:rPr lang="en-US" sz="1000" dirty="0">
                  <a:solidFill>
                    <a:srgbClr val="444444"/>
                  </a:solidFill>
                  <a:latin typeface="Arial" panose="020B0604020202020204" pitchFamily="34" charset="0"/>
                </a:rPr>
                <a:t>to the Roth catch-up requirement in 2026.   It is now $150,000. </a:t>
              </a:r>
            </a:p>
          </p:txBody>
        </p:sp>
        <p:sp>
          <p:nvSpPr>
            <p:cNvPr id="32" name="Rectangle: Top Corners Rounded 31">
              <a:extLst>
                <a:ext uri="{FF2B5EF4-FFF2-40B4-BE49-F238E27FC236}">
                  <a16:creationId xmlns:a16="http://schemas.microsoft.com/office/drawing/2014/main" id="{BB3102A5-AFFA-A78E-2589-90D8769429E7}"/>
                </a:ext>
              </a:extLst>
            </p:cNvPr>
            <p:cNvSpPr/>
            <p:nvPr/>
          </p:nvSpPr>
          <p:spPr>
            <a:xfrm rot="5400000">
              <a:off x="653606" y="5192840"/>
              <a:ext cx="306322" cy="573405"/>
            </a:xfrm>
            <a:prstGeom prst="round2Same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200" b="1" dirty="0">
                  <a:solidFill>
                    <a:schemeClr val="bg1"/>
                  </a:solidFill>
                </a:rPr>
                <a:t>Note</a:t>
              </a:r>
            </a:p>
          </p:txBody>
        </p:sp>
      </p:grpSp>
    </p:spTree>
    <p:extLst>
      <p:ext uri="{BB962C8B-B14F-4D97-AF65-F5344CB8AC3E}">
        <p14:creationId xmlns:p14="http://schemas.microsoft.com/office/powerpoint/2010/main" val="2419348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FA7FC-5B2F-1E5F-8161-24D68F9A980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AE77E81-44E6-B985-DC66-3CCB3D562FD6}"/>
              </a:ext>
            </a:extLst>
          </p:cNvPr>
          <p:cNvSpPr/>
          <p:nvPr/>
        </p:nvSpPr>
        <p:spPr>
          <a:xfrm>
            <a:off x="1524000" y="4396243"/>
            <a:ext cx="9144000" cy="1227802"/>
          </a:xfrm>
          <a:prstGeom prst="rect">
            <a:avLst/>
          </a:prstGeom>
          <a:gradFill>
            <a:gsLst>
              <a:gs pos="0">
                <a:schemeClr val="bg1">
                  <a:alpha val="0"/>
                </a:schemeClr>
              </a:gs>
              <a:gs pos="83000">
                <a:schemeClr val="bg1"/>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681BC6C-58E0-0BC8-B011-E2D248B27793}"/>
              </a:ext>
            </a:extLst>
          </p:cNvPr>
          <p:cNvSpPr/>
          <p:nvPr/>
        </p:nvSpPr>
        <p:spPr>
          <a:xfrm>
            <a:off x="2621549" y="2572633"/>
            <a:ext cx="7541627" cy="1775081"/>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F0DFF4F5-F6F2-F4DF-A75C-C22A4EBC8848}"/>
              </a:ext>
            </a:extLst>
          </p:cNvPr>
          <p:cNvSpPr>
            <a:spLocks noGrp="1"/>
          </p:cNvSpPr>
          <p:nvPr>
            <p:ph type="body" sz="quarter" idx="15"/>
          </p:nvPr>
        </p:nvSpPr>
        <p:spPr>
          <a:xfrm>
            <a:off x="2027240" y="1054669"/>
            <a:ext cx="8062791" cy="540000"/>
          </a:xfrm>
        </p:spPr>
        <p:txBody>
          <a:bodyPr/>
          <a:lstStyle/>
          <a:p>
            <a:r>
              <a:rPr lang="en-US" dirty="0"/>
              <a:t>There has been continued and increased Consolidation/Mergers &amp; Acquisition (M&amp;A) activity generally over the last year. If your company will be the target of a sale or targeting the purchase of another company, call us early. </a:t>
            </a:r>
          </a:p>
        </p:txBody>
      </p:sp>
      <p:sp>
        <p:nvSpPr>
          <p:cNvPr id="6" name="Title 5">
            <a:extLst>
              <a:ext uri="{FF2B5EF4-FFF2-40B4-BE49-F238E27FC236}">
                <a16:creationId xmlns:a16="http://schemas.microsoft.com/office/drawing/2014/main" id="{718A41F9-771E-5993-49AD-012CB0DCD214}"/>
              </a:ext>
            </a:extLst>
          </p:cNvPr>
          <p:cNvSpPr>
            <a:spLocks noGrp="1"/>
          </p:cNvSpPr>
          <p:nvPr>
            <p:ph type="title"/>
          </p:nvPr>
        </p:nvSpPr>
        <p:spPr>
          <a:xfrm>
            <a:off x="2027239" y="508001"/>
            <a:ext cx="7864013" cy="481900"/>
          </a:xfrm>
        </p:spPr>
        <p:txBody>
          <a:bodyPr/>
          <a:lstStyle/>
          <a:p>
            <a:r>
              <a:rPr lang="en-GB" dirty="0"/>
              <a:t>Consolidation/Merger &amp; Acquisition Activity</a:t>
            </a:r>
          </a:p>
        </p:txBody>
      </p:sp>
      <p:sp>
        <p:nvSpPr>
          <p:cNvPr id="17" name="Oval 6">
            <a:extLst>
              <a:ext uri="{FF2B5EF4-FFF2-40B4-BE49-F238E27FC236}">
                <a16:creationId xmlns:a16="http://schemas.microsoft.com/office/drawing/2014/main" id="{F72D42AE-BE94-AA96-4204-0670F67F1A79}"/>
              </a:ext>
            </a:extLst>
          </p:cNvPr>
          <p:cNvSpPr>
            <a:spLocks noChangeArrowheads="1"/>
          </p:cNvSpPr>
          <p:nvPr/>
        </p:nvSpPr>
        <p:spPr bwMode="auto">
          <a:xfrm>
            <a:off x="2062581" y="2026953"/>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8" name="Oval 7">
            <a:extLst>
              <a:ext uri="{FF2B5EF4-FFF2-40B4-BE49-F238E27FC236}">
                <a16:creationId xmlns:a16="http://schemas.microsoft.com/office/drawing/2014/main" id="{F3D0DEB9-B420-796A-767A-64BFE271223C}"/>
              </a:ext>
            </a:extLst>
          </p:cNvPr>
          <p:cNvSpPr>
            <a:spLocks noChangeArrowheads="1"/>
          </p:cNvSpPr>
          <p:nvPr/>
        </p:nvSpPr>
        <p:spPr bwMode="auto">
          <a:xfrm rot="16200000">
            <a:off x="2027775" y="1991076"/>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01503825-B81C-21A7-9A26-7EDD71D0F5C3}"/>
              </a:ext>
            </a:extLst>
          </p:cNvPr>
          <p:cNvSpPr>
            <a:spLocks/>
          </p:cNvSpPr>
          <p:nvPr/>
        </p:nvSpPr>
        <p:spPr bwMode="auto">
          <a:xfrm rot="16200000">
            <a:off x="2260706" y="2156538"/>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Top Corners Rounded 22">
            <a:extLst>
              <a:ext uri="{FF2B5EF4-FFF2-40B4-BE49-F238E27FC236}">
                <a16:creationId xmlns:a16="http://schemas.microsoft.com/office/drawing/2014/main" id="{952278E4-D880-EAEE-C0A1-5B1656366001}"/>
              </a:ext>
            </a:extLst>
          </p:cNvPr>
          <p:cNvSpPr/>
          <p:nvPr/>
        </p:nvSpPr>
        <p:spPr>
          <a:xfrm rot="5400000">
            <a:off x="6050641" y="-1531277"/>
            <a:ext cx="683444" cy="7541625"/>
          </a:xfrm>
          <a:prstGeom prst="round2SameRect">
            <a:avLst>
              <a:gd name="adj1" fmla="val 11618"/>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600" b="1" dirty="0">
                <a:solidFill>
                  <a:schemeClr val="bg1"/>
                </a:solidFill>
              </a:rPr>
              <a:t>The Gallagher team has significant experience working with organizations through the merger and acquisition process.</a:t>
            </a:r>
          </a:p>
        </p:txBody>
      </p:sp>
      <p:sp>
        <p:nvSpPr>
          <p:cNvPr id="25" name="TextBox 24">
            <a:extLst>
              <a:ext uri="{FF2B5EF4-FFF2-40B4-BE49-F238E27FC236}">
                <a16:creationId xmlns:a16="http://schemas.microsoft.com/office/drawing/2014/main" id="{B6855D34-06DE-C05F-7A03-CA9D436BE03F}"/>
              </a:ext>
            </a:extLst>
          </p:cNvPr>
          <p:cNvSpPr txBox="1"/>
          <p:nvPr/>
        </p:nvSpPr>
        <p:spPr>
          <a:xfrm>
            <a:off x="2621550" y="2610440"/>
            <a:ext cx="7166557" cy="1641475"/>
          </a:xfrm>
          <a:prstGeom prst="rect">
            <a:avLst/>
          </a:prstGeom>
          <a:noFill/>
        </p:spPr>
        <p:txBody>
          <a:bodyPr wrap="square">
            <a:spAutoFit/>
          </a:bodyPr>
          <a:lstStyle/>
          <a:p>
            <a:pPr marL="171450" indent="-171450">
              <a:spcAft>
                <a:spcPts val="1000"/>
              </a:spcAft>
              <a:buFont typeface="Arial" panose="020B0604020202020204" pitchFamily="34" charset="0"/>
              <a:buChar char="•"/>
            </a:pPr>
            <a:r>
              <a:rPr lang="en-US" sz="1400" dirty="0">
                <a:solidFill>
                  <a:srgbClr val="444444"/>
                </a:solidFill>
                <a:latin typeface="Arial" panose="020B0604020202020204" pitchFamily="34" charset="0"/>
              </a:rPr>
              <a:t>We can help conduct a review of available documents and identify items of concern. </a:t>
            </a:r>
          </a:p>
          <a:p>
            <a:pPr marL="171450" indent="-171450">
              <a:spcAft>
                <a:spcPts val="1000"/>
              </a:spcAft>
              <a:buFont typeface="Arial" panose="020B0604020202020204" pitchFamily="34" charset="0"/>
              <a:buChar char="•"/>
            </a:pPr>
            <a:r>
              <a:rPr lang="en-US" sz="1400" dirty="0">
                <a:solidFill>
                  <a:srgbClr val="444444"/>
                </a:solidFill>
                <a:latin typeface="Arial" panose="020B0604020202020204" pitchFamily="34" charset="0"/>
              </a:rPr>
              <a:t>We can help develop and identify options with respect to the retirement plans pre- and post- transaction. There are more options for the seller and buyer before the transaction than after, so that is why calling Gallagher early is important.  </a:t>
            </a:r>
          </a:p>
          <a:p>
            <a:pPr marL="171450" indent="-171450">
              <a:spcAft>
                <a:spcPts val="1000"/>
              </a:spcAft>
              <a:buFont typeface="Arial" panose="020B0604020202020204" pitchFamily="34" charset="0"/>
              <a:buChar char="•"/>
            </a:pPr>
            <a:r>
              <a:rPr lang="en-US" sz="1400" dirty="0">
                <a:solidFill>
                  <a:srgbClr val="444444"/>
                </a:solidFill>
                <a:latin typeface="Arial" panose="020B0604020202020204" pitchFamily="34" charset="0"/>
              </a:rPr>
              <a:t>We can help the team understand what is happening, the timing of events and how the transition will impact both them as plan sponsor/administrator and their participants.</a:t>
            </a:r>
          </a:p>
        </p:txBody>
      </p:sp>
      <p:pic>
        <p:nvPicPr>
          <p:cNvPr id="53" name="Graphic 52">
            <a:extLst>
              <a:ext uri="{FF2B5EF4-FFF2-40B4-BE49-F238E27FC236}">
                <a16:creationId xmlns:a16="http://schemas.microsoft.com/office/drawing/2014/main" id="{D4759B33-34AB-FFA6-4BD9-3AD0CB5D202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92964" y="2141922"/>
            <a:ext cx="163331" cy="194156"/>
          </a:xfrm>
          <a:prstGeom prst="rect">
            <a:avLst/>
          </a:prstGeom>
        </p:spPr>
      </p:pic>
      <p:sp>
        <p:nvSpPr>
          <p:cNvPr id="3" name="Footer Placeholder 2">
            <a:extLst>
              <a:ext uri="{FF2B5EF4-FFF2-40B4-BE49-F238E27FC236}">
                <a16:creationId xmlns:a16="http://schemas.microsoft.com/office/drawing/2014/main" id="{57D69A87-392E-3D56-D711-2159AE6F6AF8}"/>
              </a:ext>
            </a:extLst>
          </p:cNvPr>
          <p:cNvSpPr>
            <a:spLocks noGrp="1"/>
          </p:cNvSpPr>
          <p:nvPr>
            <p:ph type="ftr" sz="quarter" idx="16"/>
          </p:nvPr>
        </p:nvSpPr>
        <p:spPr>
          <a:xfrm>
            <a:off x="2027239" y="6348513"/>
            <a:ext cx="1838645" cy="123111"/>
          </a:xfrm>
        </p:spPr>
        <p:txBody>
          <a:bodyPr/>
          <a:lstStyle/>
          <a:p>
            <a:r>
              <a:rPr lang="en-US" dirty="0">
                <a:solidFill>
                  <a:schemeClr val="tx1"/>
                </a:solidFill>
              </a:rPr>
              <a:t>©2026 ARTHUR J. GALLAGHER &amp; CO.</a:t>
            </a:r>
          </a:p>
        </p:txBody>
      </p:sp>
      <p:sp>
        <p:nvSpPr>
          <p:cNvPr id="13" name="Slide Number Placeholder 7">
            <a:extLst>
              <a:ext uri="{FF2B5EF4-FFF2-40B4-BE49-F238E27FC236}">
                <a16:creationId xmlns:a16="http://schemas.microsoft.com/office/drawing/2014/main" id="{A9334A1D-2677-D281-9B86-514068D7222F}"/>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tx1"/>
                </a:solidFill>
              </a:rPr>
              <a:pPr algn="r"/>
              <a:t>43</a:t>
            </a:fld>
            <a:endParaRPr lang="en-GB" dirty="0">
              <a:solidFill>
                <a:schemeClr val="tx1"/>
              </a:solidFill>
            </a:endParaRPr>
          </a:p>
        </p:txBody>
      </p:sp>
      <p:sp>
        <p:nvSpPr>
          <p:cNvPr id="8" name="Footer Placeholder 3">
            <a:extLst>
              <a:ext uri="{FF2B5EF4-FFF2-40B4-BE49-F238E27FC236}">
                <a16:creationId xmlns:a16="http://schemas.microsoft.com/office/drawing/2014/main" id="{26D6A7F4-22B9-1B54-3018-B2F272B3B40A}"/>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solidFill>
                  <a:schemeClr val="tx1"/>
                </a:solidFill>
                <a:cs typeface="Arial" panose="020B0604020202020204" pitchFamily="34" charset="0"/>
              </a:rPr>
              <a:t>©2026 ARTHUR J. GALLAGHER &amp; CO.</a:t>
            </a:r>
            <a:endParaRPr lang="en-US" dirty="0">
              <a:solidFill>
                <a:schemeClr val="tx1"/>
              </a:solidFill>
              <a:cs typeface="Arial" panose="020B0604020202020204" pitchFamily="34" charset="0"/>
            </a:endParaRPr>
          </a:p>
        </p:txBody>
      </p:sp>
    </p:spTree>
    <p:extLst>
      <p:ext uri="{BB962C8B-B14F-4D97-AF65-F5344CB8AC3E}">
        <p14:creationId xmlns:p14="http://schemas.microsoft.com/office/powerpoint/2010/main" val="332929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C9588-E2A5-5437-0EA6-0CBA1287A54A}"/>
            </a:ext>
          </a:extLst>
        </p:cNvPr>
        <p:cNvGrpSpPr/>
        <p:nvPr/>
      </p:nvGrpSpPr>
      <p:grpSpPr>
        <a:xfrm>
          <a:off x="0" y="0"/>
          <a:ext cx="0" cy="0"/>
          <a:chOff x="0" y="0"/>
          <a:chExt cx="0" cy="0"/>
        </a:xfrm>
      </p:grpSpPr>
      <p:sp>
        <p:nvSpPr>
          <p:cNvPr id="7" name="Rectangle: Single Corner Rounded 6">
            <a:extLst>
              <a:ext uri="{FF2B5EF4-FFF2-40B4-BE49-F238E27FC236}">
                <a16:creationId xmlns:a16="http://schemas.microsoft.com/office/drawing/2014/main" id="{46AB1A59-C4D3-AAD3-680A-495D965D8856}"/>
              </a:ext>
            </a:extLst>
          </p:cNvPr>
          <p:cNvSpPr/>
          <p:nvPr/>
        </p:nvSpPr>
        <p:spPr>
          <a:xfrm flipH="1">
            <a:off x="7721600" y="1462345"/>
            <a:ext cx="2946397" cy="4755575"/>
          </a:xfrm>
          <a:prstGeom prst="round1Rect">
            <a:avLst>
              <a:gd name="adj" fmla="val 10336"/>
            </a:avLst>
          </a:prstGeom>
          <a:blipFill dpi="0" rotWithShape="0">
            <a:blip r:embed="rId3"/>
            <a:srcRect/>
            <a:stretch>
              <a:fillRect l="-3801" r="-380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Single Corner Rounded 9">
            <a:extLst>
              <a:ext uri="{FF2B5EF4-FFF2-40B4-BE49-F238E27FC236}">
                <a16:creationId xmlns:a16="http://schemas.microsoft.com/office/drawing/2014/main" id="{98682056-DB55-C5DD-2B1C-EEEF6D4E89D2}"/>
              </a:ext>
            </a:extLst>
          </p:cNvPr>
          <p:cNvSpPr/>
          <p:nvPr/>
        </p:nvSpPr>
        <p:spPr>
          <a:xfrm flipH="1">
            <a:off x="7721600" y="1462345"/>
            <a:ext cx="2946397" cy="4755575"/>
          </a:xfrm>
          <a:prstGeom prst="round1Rect">
            <a:avLst>
              <a:gd name="adj" fmla="val 10284"/>
            </a:avLst>
          </a:prstGeom>
          <a:gradFill flip="none" rotWithShape="1">
            <a:gsLst>
              <a:gs pos="0">
                <a:schemeClr val="accent2">
                  <a:alpha val="0"/>
                </a:schemeClr>
              </a:gs>
              <a:gs pos="100000">
                <a:schemeClr val="accent2">
                  <a:alpha val="50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E52A8EE1-364C-FBEF-9075-6A0B5B6831F5}"/>
              </a:ext>
            </a:extLst>
          </p:cNvPr>
          <p:cNvSpPr>
            <a:spLocks noGrp="1"/>
          </p:cNvSpPr>
          <p:nvPr>
            <p:ph type="body" sz="quarter" idx="15"/>
          </p:nvPr>
        </p:nvSpPr>
        <p:spPr>
          <a:xfrm>
            <a:off x="2027239" y="1054669"/>
            <a:ext cx="8135938" cy="540000"/>
          </a:xfrm>
        </p:spPr>
        <p:txBody>
          <a:bodyPr/>
          <a:lstStyle/>
          <a:p>
            <a:r>
              <a:rPr lang="en-US" dirty="0"/>
              <a:t>Required minimum distributions are required payments to participants of a particular age. </a:t>
            </a:r>
          </a:p>
        </p:txBody>
      </p:sp>
      <p:sp>
        <p:nvSpPr>
          <p:cNvPr id="6" name="Title 5">
            <a:extLst>
              <a:ext uri="{FF2B5EF4-FFF2-40B4-BE49-F238E27FC236}">
                <a16:creationId xmlns:a16="http://schemas.microsoft.com/office/drawing/2014/main" id="{80ABF1AE-79BF-C805-541D-DE4EF0EF1712}"/>
              </a:ext>
            </a:extLst>
          </p:cNvPr>
          <p:cNvSpPr>
            <a:spLocks noGrp="1"/>
          </p:cNvSpPr>
          <p:nvPr>
            <p:ph type="title"/>
          </p:nvPr>
        </p:nvSpPr>
        <p:spPr>
          <a:xfrm>
            <a:off x="2027238" y="508001"/>
            <a:ext cx="7734988" cy="481900"/>
          </a:xfrm>
        </p:spPr>
        <p:txBody>
          <a:bodyPr/>
          <a:lstStyle/>
          <a:p>
            <a:r>
              <a:rPr lang="en-US" dirty="0"/>
              <a:t>Required Minimum Distributions</a:t>
            </a:r>
            <a:endParaRPr lang="en-GB" dirty="0"/>
          </a:p>
        </p:txBody>
      </p:sp>
      <p:sp>
        <p:nvSpPr>
          <p:cNvPr id="3" name="Footer Placeholder 2">
            <a:extLst>
              <a:ext uri="{FF2B5EF4-FFF2-40B4-BE49-F238E27FC236}">
                <a16:creationId xmlns:a16="http://schemas.microsoft.com/office/drawing/2014/main" id="{C087E079-D2B7-061F-EF74-6B8090D5EF43}"/>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9687DE1F-7D08-8C82-2DC5-1D3C449D2E06}"/>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44</a:t>
            </a:fld>
            <a:endParaRPr lang="en-GB" dirty="0">
              <a:solidFill>
                <a:schemeClr val="bg1"/>
              </a:solidFill>
            </a:endParaRPr>
          </a:p>
        </p:txBody>
      </p:sp>
      <p:sp>
        <p:nvSpPr>
          <p:cNvPr id="8" name="Footer Placeholder 3">
            <a:extLst>
              <a:ext uri="{FF2B5EF4-FFF2-40B4-BE49-F238E27FC236}">
                <a16:creationId xmlns:a16="http://schemas.microsoft.com/office/drawing/2014/main" id="{01C16FD7-18DD-9A8E-50D0-7503F574AC55}"/>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C30F9019-318A-DA91-F6FE-459D0DB5B04B}"/>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44</a:t>
            </a:fld>
            <a:endParaRPr lang="en-US" dirty="0"/>
          </a:p>
        </p:txBody>
      </p:sp>
      <p:sp>
        <p:nvSpPr>
          <p:cNvPr id="46" name="Rectangle 45">
            <a:extLst>
              <a:ext uri="{FF2B5EF4-FFF2-40B4-BE49-F238E27FC236}">
                <a16:creationId xmlns:a16="http://schemas.microsoft.com/office/drawing/2014/main" id="{C31C2E6A-B735-E78E-9917-6BE311CB6EBC}"/>
              </a:ext>
            </a:extLst>
          </p:cNvPr>
          <p:cNvSpPr/>
          <p:nvPr/>
        </p:nvSpPr>
        <p:spPr>
          <a:xfrm>
            <a:off x="2027238" y="1462345"/>
            <a:ext cx="5562283" cy="4755575"/>
          </a:xfrm>
          <a:prstGeom prst="rect">
            <a:avLst/>
          </a:prstGeom>
          <a:solidFill>
            <a:schemeClr val="accent1">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91440" rtlCol="0" anchor="t"/>
          <a:lstStyle/>
          <a:p>
            <a:pPr marL="182880" indent="-182880">
              <a:spcAft>
                <a:spcPts val="800"/>
              </a:spcAft>
              <a:buFont typeface="Arial" panose="020B0604020202020204" pitchFamily="34" charset="0"/>
              <a:buChar char="•"/>
            </a:pPr>
            <a:r>
              <a:rPr lang="en-US" sz="1400" b="1" dirty="0">
                <a:solidFill>
                  <a:schemeClr val="accent1"/>
                </a:solidFill>
              </a:rPr>
              <a:t>The failure to make the required minimum distributions can result in excise taxes for the participant and plan operational – and qualification failures – for the plan. </a:t>
            </a:r>
          </a:p>
          <a:p>
            <a:pPr marL="182880" indent="-182880">
              <a:spcAft>
                <a:spcPts val="800"/>
              </a:spcAft>
              <a:buFont typeface="Arial" panose="020B0604020202020204" pitchFamily="34" charset="0"/>
              <a:buChar char="•"/>
            </a:pPr>
            <a:r>
              <a:rPr lang="en-US" sz="1400" dirty="0">
                <a:solidFill>
                  <a:schemeClr val="tx1"/>
                </a:solidFill>
              </a:rPr>
              <a:t>Review the terms of your plan for when required minimum distributions are required – are they available in-service for all participants at either the (a) the April 1st following the attainment of age 73 or (b) the April 1st following the later of retirement or age 73.</a:t>
            </a:r>
          </a:p>
          <a:p>
            <a:pPr marL="182880" indent="-182880">
              <a:spcAft>
                <a:spcPts val="800"/>
              </a:spcAft>
              <a:buFont typeface="Arial" panose="020B0604020202020204" pitchFamily="34" charset="0"/>
              <a:buChar char="•"/>
            </a:pPr>
            <a:r>
              <a:rPr lang="en-US" sz="1400" b="1" dirty="0">
                <a:solidFill>
                  <a:schemeClr val="accent1"/>
                </a:solidFill>
              </a:rPr>
              <a:t>Recordkeepers may have different processes for initiating, reminding and paying required minimum distributions.</a:t>
            </a:r>
            <a:r>
              <a:rPr lang="en-US" sz="1400" dirty="0">
                <a:solidFill>
                  <a:schemeClr val="tx1"/>
                </a:solidFill>
              </a:rPr>
              <a:t> Plan administrators should opt-in to the processes to allow for timely notice and payment to avoid the excise taxes and plan operational failures.  </a:t>
            </a:r>
          </a:p>
          <a:p>
            <a:pPr marL="182880" indent="-182880">
              <a:spcAft>
                <a:spcPts val="800"/>
              </a:spcAft>
              <a:buFont typeface="Arial" panose="020B0604020202020204" pitchFamily="34" charset="0"/>
              <a:buChar char="•"/>
            </a:pPr>
            <a:r>
              <a:rPr lang="en-US" sz="1400" b="1" dirty="0">
                <a:solidFill>
                  <a:schemeClr val="accent1"/>
                </a:solidFill>
              </a:rPr>
              <a:t>It is ultimately the plan sponsor’s responsibility to make sure RMDs are processed timely. </a:t>
            </a:r>
            <a:r>
              <a:rPr lang="en-US" sz="1400" dirty="0">
                <a:solidFill>
                  <a:schemeClr val="tx1"/>
                </a:solidFill>
              </a:rPr>
              <a:t> </a:t>
            </a:r>
          </a:p>
          <a:p>
            <a:pPr marL="182880" indent="-182880">
              <a:spcAft>
                <a:spcPts val="800"/>
              </a:spcAft>
              <a:buFont typeface="Arial" panose="020B0604020202020204" pitchFamily="34" charset="0"/>
              <a:buChar char="•"/>
            </a:pPr>
            <a:r>
              <a:rPr lang="en-US" sz="1400" dirty="0">
                <a:solidFill>
                  <a:schemeClr val="tx1"/>
                </a:solidFill>
              </a:rPr>
              <a:t>RMD payment processes should start now for April 1st payment.  </a:t>
            </a:r>
          </a:p>
          <a:p>
            <a:pPr marL="182880" indent="-182880">
              <a:spcAft>
                <a:spcPts val="800"/>
              </a:spcAft>
              <a:buFont typeface="Arial" panose="020B0604020202020204" pitchFamily="34" charset="0"/>
              <a:buChar char="•"/>
            </a:pPr>
            <a:r>
              <a:rPr lang="en-US" sz="1400" dirty="0">
                <a:solidFill>
                  <a:schemeClr val="tx1"/>
                </a:solidFill>
              </a:rPr>
              <a:t>Part of timely payment of required minimum distribution payment is processes for finding and paying missing participants and good data.  </a:t>
            </a:r>
          </a:p>
        </p:txBody>
      </p:sp>
      <p:grpSp>
        <p:nvGrpSpPr>
          <p:cNvPr id="52" name="Group 51">
            <a:extLst>
              <a:ext uri="{FF2B5EF4-FFF2-40B4-BE49-F238E27FC236}">
                <a16:creationId xmlns:a16="http://schemas.microsoft.com/office/drawing/2014/main" id="{D8999FAF-6261-1646-2EC2-EE55A24A26E5}"/>
              </a:ext>
            </a:extLst>
          </p:cNvPr>
          <p:cNvGrpSpPr/>
          <p:nvPr/>
        </p:nvGrpSpPr>
        <p:grpSpPr>
          <a:xfrm>
            <a:off x="2059873" y="1526650"/>
            <a:ext cx="278172" cy="256049"/>
            <a:chOff x="-9311321" y="1594669"/>
            <a:chExt cx="538685" cy="495848"/>
          </a:xfrm>
        </p:grpSpPr>
        <p:sp>
          <p:nvSpPr>
            <p:cNvPr id="54" name="Oval 6">
              <a:extLst>
                <a:ext uri="{FF2B5EF4-FFF2-40B4-BE49-F238E27FC236}">
                  <a16:creationId xmlns:a16="http://schemas.microsoft.com/office/drawing/2014/main" id="{4A687EBB-B748-6DB2-D1CF-7C0863C391BD}"/>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55" name="Oval 7">
              <a:extLst>
                <a:ext uri="{FF2B5EF4-FFF2-40B4-BE49-F238E27FC236}">
                  <a16:creationId xmlns:a16="http://schemas.microsoft.com/office/drawing/2014/main" id="{A0CDD169-C839-488A-849C-0F226C93DF7C}"/>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8">
              <a:extLst>
                <a:ext uri="{FF2B5EF4-FFF2-40B4-BE49-F238E27FC236}">
                  <a16:creationId xmlns:a16="http://schemas.microsoft.com/office/drawing/2014/main" id="{1DA82786-2CD4-ABA5-B9F6-3AF7FD887405}"/>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7" name="Graphic 56">
              <a:extLst>
                <a:ext uri="{FF2B5EF4-FFF2-40B4-BE49-F238E27FC236}">
                  <a16:creationId xmlns:a16="http://schemas.microsoft.com/office/drawing/2014/main" id="{448CB4D3-786F-1D3E-F313-3EAEA30BD29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4" name="Group 3">
            <a:extLst>
              <a:ext uri="{FF2B5EF4-FFF2-40B4-BE49-F238E27FC236}">
                <a16:creationId xmlns:a16="http://schemas.microsoft.com/office/drawing/2014/main" id="{ED16939A-23C0-38C8-DB72-57C0EDB58B9F}"/>
              </a:ext>
            </a:extLst>
          </p:cNvPr>
          <p:cNvGrpSpPr/>
          <p:nvPr/>
        </p:nvGrpSpPr>
        <p:grpSpPr>
          <a:xfrm>
            <a:off x="2059873" y="2273410"/>
            <a:ext cx="278172" cy="256049"/>
            <a:chOff x="-9311321" y="1594669"/>
            <a:chExt cx="538685" cy="495848"/>
          </a:xfrm>
        </p:grpSpPr>
        <p:sp>
          <p:nvSpPr>
            <p:cNvPr id="11" name="Oval 6">
              <a:extLst>
                <a:ext uri="{FF2B5EF4-FFF2-40B4-BE49-F238E27FC236}">
                  <a16:creationId xmlns:a16="http://schemas.microsoft.com/office/drawing/2014/main" id="{E6112985-0CAB-622B-A254-B1060C2E49C5}"/>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2" name="Oval 7">
              <a:extLst>
                <a:ext uri="{FF2B5EF4-FFF2-40B4-BE49-F238E27FC236}">
                  <a16:creationId xmlns:a16="http://schemas.microsoft.com/office/drawing/2014/main" id="{8B08A9C0-7523-2023-532F-D62616BC80B5}"/>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8">
              <a:extLst>
                <a:ext uri="{FF2B5EF4-FFF2-40B4-BE49-F238E27FC236}">
                  <a16:creationId xmlns:a16="http://schemas.microsoft.com/office/drawing/2014/main" id="{7CC85BFC-0D8A-1BFB-EFD0-BFA0A36736CC}"/>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15" name="Graphic 14">
              <a:extLst>
                <a:ext uri="{FF2B5EF4-FFF2-40B4-BE49-F238E27FC236}">
                  <a16:creationId xmlns:a16="http://schemas.microsoft.com/office/drawing/2014/main" id="{F0F7D5EF-2B4E-3D68-6108-F429717B3B5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16" name="Group 15">
            <a:extLst>
              <a:ext uri="{FF2B5EF4-FFF2-40B4-BE49-F238E27FC236}">
                <a16:creationId xmlns:a16="http://schemas.microsoft.com/office/drawing/2014/main" id="{11330611-4E8D-B364-322B-80F297B50BC7}"/>
              </a:ext>
            </a:extLst>
          </p:cNvPr>
          <p:cNvGrpSpPr/>
          <p:nvPr/>
        </p:nvGrpSpPr>
        <p:grpSpPr>
          <a:xfrm>
            <a:off x="2059873" y="3443080"/>
            <a:ext cx="278172" cy="256049"/>
            <a:chOff x="-9311321" y="1594669"/>
            <a:chExt cx="538685" cy="495848"/>
          </a:xfrm>
        </p:grpSpPr>
        <p:sp>
          <p:nvSpPr>
            <p:cNvPr id="22" name="Oval 6">
              <a:extLst>
                <a:ext uri="{FF2B5EF4-FFF2-40B4-BE49-F238E27FC236}">
                  <a16:creationId xmlns:a16="http://schemas.microsoft.com/office/drawing/2014/main" id="{C54957B9-BF39-D94B-1A56-2AF493E496CA}"/>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3" name="Oval 7">
              <a:extLst>
                <a:ext uri="{FF2B5EF4-FFF2-40B4-BE49-F238E27FC236}">
                  <a16:creationId xmlns:a16="http://schemas.microsoft.com/office/drawing/2014/main" id="{4734CAA5-6740-C226-268F-47251139D0C5}"/>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8">
              <a:extLst>
                <a:ext uri="{FF2B5EF4-FFF2-40B4-BE49-F238E27FC236}">
                  <a16:creationId xmlns:a16="http://schemas.microsoft.com/office/drawing/2014/main" id="{F712469C-FA3E-F26F-3CC6-38E96126C50F}"/>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5" name="Graphic 24">
              <a:extLst>
                <a:ext uri="{FF2B5EF4-FFF2-40B4-BE49-F238E27FC236}">
                  <a16:creationId xmlns:a16="http://schemas.microsoft.com/office/drawing/2014/main" id="{D24A791F-561A-CF78-1C5D-749E07A6FD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26" name="Group 25">
            <a:extLst>
              <a:ext uri="{FF2B5EF4-FFF2-40B4-BE49-F238E27FC236}">
                <a16:creationId xmlns:a16="http://schemas.microsoft.com/office/drawing/2014/main" id="{8484B05C-B33F-8B11-5AEE-E5454F737E48}"/>
              </a:ext>
            </a:extLst>
          </p:cNvPr>
          <p:cNvGrpSpPr/>
          <p:nvPr/>
        </p:nvGrpSpPr>
        <p:grpSpPr>
          <a:xfrm>
            <a:off x="2059873" y="4608940"/>
            <a:ext cx="278172" cy="256049"/>
            <a:chOff x="-9311321" y="1594669"/>
            <a:chExt cx="538685" cy="495848"/>
          </a:xfrm>
        </p:grpSpPr>
        <p:sp>
          <p:nvSpPr>
            <p:cNvPr id="27" name="Oval 6">
              <a:extLst>
                <a:ext uri="{FF2B5EF4-FFF2-40B4-BE49-F238E27FC236}">
                  <a16:creationId xmlns:a16="http://schemas.microsoft.com/office/drawing/2014/main" id="{A7302DEB-80B4-26C0-F2D7-786813E44815}"/>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8" name="Oval 7">
              <a:extLst>
                <a:ext uri="{FF2B5EF4-FFF2-40B4-BE49-F238E27FC236}">
                  <a16:creationId xmlns:a16="http://schemas.microsoft.com/office/drawing/2014/main" id="{AEE51C14-4085-6C27-4D09-BB3EDF229761}"/>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8">
              <a:extLst>
                <a:ext uri="{FF2B5EF4-FFF2-40B4-BE49-F238E27FC236}">
                  <a16:creationId xmlns:a16="http://schemas.microsoft.com/office/drawing/2014/main" id="{9C07090C-92A7-B4BF-39C0-2CAF53046A99}"/>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30" name="Graphic 29">
              <a:extLst>
                <a:ext uri="{FF2B5EF4-FFF2-40B4-BE49-F238E27FC236}">
                  <a16:creationId xmlns:a16="http://schemas.microsoft.com/office/drawing/2014/main" id="{85FC149C-5804-7CC9-C73C-76F2A78E558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31" name="Group 30">
            <a:extLst>
              <a:ext uri="{FF2B5EF4-FFF2-40B4-BE49-F238E27FC236}">
                <a16:creationId xmlns:a16="http://schemas.microsoft.com/office/drawing/2014/main" id="{50EC1352-DA18-D8F0-3AC0-2985AF7735DC}"/>
              </a:ext>
            </a:extLst>
          </p:cNvPr>
          <p:cNvGrpSpPr/>
          <p:nvPr/>
        </p:nvGrpSpPr>
        <p:grpSpPr>
          <a:xfrm>
            <a:off x="2059873" y="5134720"/>
            <a:ext cx="278172" cy="256049"/>
            <a:chOff x="-9311321" y="1594669"/>
            <a:chExt cx="538685" cy="495848"/>
          </a:xfrm>
        </p:grpSpPr>
        <p:sp>
          <p:nvSpPr>
            <p:cNvPr id="32" name="Oval 6">
              <a:extLst>
                <a:ext uri="{FF2B5EF4-FFF2-40B4-BE49-F238E27FC236}">
                  <a16:creationId xmlns:a16="http://schemas.microsoft.com/office/drawing/2014/main" id="{4CBE445D-CB9F-F61C-23AD-737B9E1C93CC}"/>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3" name="Oval 7">
              <a:extLst>
                <a:ext uri="{FF2B5EF4-FFF2-40B4-BE49-F238E27FC236}">
                  <a16:creationId xmlns:a16="http://schemas.microsoft.com/office/drawing/2014/main" id="{F265F7EA-A07E-2118-9145-5FE412C9F7DB}"/>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8">
              <a:extLst>
                <a:ext uri="{FF2B5EF4-FFF2-40B4-BE49-F238E27FC236}">
                  <a16:creationId xmlns:a16="http://schemas.microsoft.com/office/drawing/2014/main" id="{A5BACC24-49A6-873D-1E4C-2A32229DF0FB}"/>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35" name="Graphic 34">
              <a:extLst>
                <a:ext uri="{FF2B5EF4-FFF2-40B4-BE49-F238E27FC236}">
                  <a16:creationId xmlns:a16="http://schemas.microsoft.com/office/drawing/2014/main" id="{D2B41D54-4F4E-55F6-9037-F7931F7A344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grpSp>
        <p:nvGrpSpPr>
          <p:cNvPr id="36" name="Group 35">
            <a:extLst>
              <a:ext uri="{FF2B5EF4-FFF2-40B4-BE49-F238E27FC236}">
                <a16:creationId xmlns:a16="http://schemas.microsoft.com/office/drawing/2014/main" id="{CA3113F8-BD24-3571-50B4-C9D396970B52}"/>
              </a:ext>
            </a:extLst>
          </p:cNvPr>
          <p:cNvGrpSpPr/>
          <p:nvPr/>
        </p:nvGrpSpPr>
        <p:grpSpPr>
          <a:xfrm>
            <a:off x="2059873" y="5450950"/>
            <a:ext cx="278172" cy="256049"/>
            <a:chOff x="-9311321" y="1594669"/>
            <a:chExt cx="538685" cy="495848"/>
          </a:xfrm>
        </p:grpSpPr>
        <p:sp>
          <p:nvSpPr>
            <p:cNvPr id="37" name="Oval 6">
              <a:extLst>
                <a:ext uri="{FF2B5EF4-FFF2-40B4-BE49-F238E27FC236}">
                  <a16:creationId xmlns:a16="http://schemas.microsoft.com/office/drawing/2014/main" id="{A231BBC5-3B37-353D-0911-DF386ED15E79}"/>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8" name="Oval 7">
              <a:extLst>
                <a:ext uri="{FF2B5EF4-FFF2-40B4-BE49-F238E27FC236}">
                  <a16:creationId xmlns:a16="http://schemas.microsoft.com/office/drawing/2014/main" id="{E17984C7-128A-FD64-ED3A-51C60AD019E2}"/>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8">
              <a:extLst>
                <a:ext uri="{FF2B5EF4-FFF2-40B4-BE49-F238E27FC236}">
                  <a16:creationId xmlns:a16="http://schemas.microsoft.com/office/drawing/2014/main" id="{12FD6041-161D-B99A-FDAB-90B51281320A}"/>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40" name="Graphic 39">
              <a:extLst>
                <a:ext uri="{FF2B5EF4-FFF2-40B4-BE49-F238E27FC236}">
                  <a16:creationId xmlns:a16="http://schemas.microsoft.com/office/drawing/2014/main" id="{0E68D918-5007-D252-B3E1-87C5E046E00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45598" y="1744980"/>
              <a:ext cx="163331" cy="194156"/>
            </a:xfrm>
            <a:prstGeom prst="rect">
              <a:avLst/>
            </a:prstGeom>
          </p:spPr>
        </p:pic>
      </p:grpSp>
    </p:spTree>
    <p:extLst>
      <p:ext uri="{BB962C8B-B14F-4D97-AF65-F5344CB8AC3E}">
        <p14:creationId xmlns:p14="http://schemas.microsoft.com/office/powerpoint/2010/main" val="357874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209BE-0977-C615-6C19-58FA12C06555}"/>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25883695-D1A1-06B1-3472-2EDFD0657DE9}"/>
              </a:ext>
            </a:extLst>
          </p:cNvPr>
          <p:cNvSpPr>
            <a:spLocks noGrp="1"/>
          </p:cNvSpPr>
          <p:nvPr>
            <p:ph type="body" sz="quarter" idx="15"/>
          </p:nvPr>
        </p:nvSpPr>
        <p:spPr>
          <a:xfrm>
            <a:off x="2027240" y="1054669"/>
            <a:ext cx="8135938" cy="540000"/>
          </a:xfrm>
        </p:spPr>
        <p:txBody>
          <a:bodyPr/>
          <a:lstStyle/>
          <a:p>
            <a:r>
              <a:rPr lang="en-US" dirty="0"/>
              <a:t>The proposal updates Treasury Regulation section 1.401-7, which was originally adopted in 1963. Despite replacing rules that have not been updated in six decades, the regulations contain no real surprises relating to the forfeiture rules. </a:t>
            </a:r>
          </a:p>
        </p:txBody>
      </p:sp>
      <p:sp>
        <p:nvSpPr>
          <p:cNvPr id="6" name="Title 5">
            <a:extLst>
              <a:ext uri="{FF2B5EF4-FFF2-40B4-BE49-F238E27FC236}">
                <a16:creationId xmlns:a16="http://schemas.microsoft.com/office/drawing/2014/main" id="{6E9B32C5-C5D0-B3AD-9B6B-57934D575902}"/>
              </a:ext>
            </a:extLst>
          </p:cNvPr>
          <p:cNvSpPr>
            <a:spLocks noGrp="1"/>
          </p:cNvSpPr>
          <p:nvPr>
            <p:ph type="title"/>
          </p:nvPr>
        </p:nvSpPr>
        <p:spPr>
          <a:xfrm>
            <a:off x="2027239" y="508001"/>
            <a:ext cx="7005665" cy="481900"/>
          </a:xfrm>
        </p:spPr>
        <p:txBody>
          <a:bodyPr/>
          <a:lstStyle/>
          <a:p>
            <a:r>
              <a:rPr lang="en-US" dirty="0"/>
              <a:t>Forfeiture Rules Proposed</a:t>
            </a:r>
            <a:endParaRPr lang="en-GB" dirty="0"/>
          </a:p>
        </p:txBody>
      </p:sp>
      <p:grpSp>
        <p:nvGrpSpPr>
          <p:cNvPr id="5" name="Group 4">
            <a:extLst>
              <a:ext uri="{FF2B5EF4-FFF2-40B4-BE49-F238E27FC236}">
                <a16:creationId xmlns:a16="http://schemas.microsoft.com/office/drawing/2014/main" id="{7031BCAC-ABE2-2B5D-D494-1F9A189F6F43}"/>
              </a:ext>
            </a:extLst>
          </p:cNvPr>
          <p:cNvGrpSpPr/>
          <p:nvPr/>
        </p:nvGrpSpPr>
        <p:grpSpPr>
          <a:xfrm>
            <a:off x="2027241" y="2068358"/>
            <a:ext cx="8135935" cy="1686779"/>
            <a:chOff x="503240" y="2220757"/>
            <a:chExt cx="8135935" cy="1686779"/>
          </a:xfrm>
        </p:grpSpPr>
        <p:sp>
          <p:nvSpPr>
            <p:cNvPr id="2" name="Rectangle 1">
              <a:extLst>
                <a:ext uri="{FF2B5EF4-FFF2-40B4-BE49-F238E27FC236}">
                  <a16:creationId xmlns:a16="http://schemas.microsoft.com/office/drawing/2014/main" id="{AEC80F88-B93C-0AC3-4B85-87F75E77E236}"/>
                </a:ext>
              </a:extLst>
            </p:cNvPr>
            <p:cNvSpPr/>
            <p:nvPr/>
          </p:nvSpPr>
          <p:spPr>
            <a:xfrm>
              <a:off x="1097548" y="2651560"/>
              <a:ext cx="7541627" cy="1255976"/>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6">
              <a:extLst>
                <a:ext uri="{FF2B5EF4-FFF2-40B4-BE49-F238E27FC236}">
                  <a16:creationId xmlns:a16="http://schemas.microsoft.com/office/drawing/2014/main" id="{1014A9E5-F699-04F3-9777-2009FD1F6FA5}"/>
                </a:ext>
              </a:extLst>
            </p:cNvPr>
            <p:cNvSpPr>
              <a:spLocks noChangeArrowheads="1"/>
            </p:cNvSpPr>
            <p:nvPr/>
          </p:nvSpPr>
          <p:spPr bwMode="auto">
            <a:xfrm>
              <a:off x="538581" y="2256099"/>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8" name="Oval 7">
              <a:extLst>
                <a:ext uri="{FF2B5EF4-FFF2-40B4-BE49-F238E27FC236}">
                  <a16:creationId xmlns:a16="http://schemas.microsoft.com/office/drawing/2014/main" id="{5081F532-4114-D655-4865-2C47B2B97026}"/>
                </a:ext>
              </a:extLst>
            </p:cNvPr>
            <p:cNvSpPr>
              <a:spLocks noChangeArrowheads="1"/>
            </p:cNvSpPr>
            <p:nvPr/>
          </p:nvSpPr>
          <p:spPr bwMode="auto">
            <a:xfrm rot="16200000">
              <a:off x="503775" y="2220222"/>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7E51D71C-A096-A58A-C802-9E096B4557F5}"/>
                </a:ext>
              </a:extLst>
            </p:cNvPr>
            <p:cNvSpPr>
              <a:spLocks/>
            </p:cNvSpPr>
            <p:nvPr/>
          </p:nvSpPr>
          <p:spPr bwMode="auto">
            <a:xfrm rot="16200000">
              <a:off x="736705" y="2385683"/>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Top Corners Rounded 22">
              <a:extLst>
                <a:ext uri="{FF2B5EF4-FFF2-40B4-BE49-F238E27FC236}">
                  <a16:creationId xmlns:a16="http://schemas.microsoft.com/office/drawing/2014/main" id="{AE242C88-8BC0-6FFC-8B1E-2660799CAD13}"/>
                </a:ext>
              </a:extLst>
            </p:cNvPr>
            <p:cNvSpPr/>
            <p:nvPr/>
          </p:nvSpPr>
          <p:spPr>
            <a:xfrm rot="5400000">
              <a:off x="4685484" y="-1302131"/>
              <a:ext cx="365758" cy="7541625"/>
            </a:xfrm>
            <a:prstGeom prst="round2Same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Check your plan document</a:t>
              </a:r>
            </a:p>
          </p:txBody>
        </p:sp>
        <p:sp>
          <p:nvSpPr>
            <p:cNvPr id="25" name="TextBox 24">
              <a:extLst>
                <a:ext uri="{FF2B5EF4-FFF2-40B4-BE49-F238E27FC236}">
                  <a16:creationId xmlns:a16="http://schemas.microsoft.com/office/drawing/2014/main" id="{DC42B0DF-1D41-7B6D-8CFF-89F1DA6880F4}"/>
                </a:ext>
              </a:extLst>
            </p:cNvPr>
            <p:cNvSpPr txBox="1"/>
            <p:nvPr/>
          </p:nvSpPr>
          <p:spPr>
            <a:xfrm>
              <a:off x="1097549" y="2689367"/>
              <a:ext cx="7406371" cy="1169551"/>
            </a:xfrm>
            <a:prstGeom prst="rect">
              <a:avLst/>
            </a:prstGeom>
            <a:noFill/>
          </p:spPr>
          <p:txBody>
            <a:bodyPr wrap="square">
              <a:spAutoFit/>
            </a:bodyPr>
            <a:lstStyle/>
            <a:p>
              <a:pPr>
                <a:spcAft>
                  <a:spcPts val="300"/>
                </a:spcAft>
              </a:pPr>
              <a:r>
                <a:rPr lang="en-US" sz="1200" dirty="0">
                  <a:solidFill>
                    <a:srgbClr val="444444"/>
                  </a:solidFill>
                  <a:latin typeface="Arial" panose="020B0604020202020204" pitchFamily="34" charset="0"/>
                </a:rPr>
                <a:t>For defined contribution plans, the proposed regulations allow forfeitures to be used to: </a:t>
              </a:r>
            </a:p>
            <a:p>
              <a:pPr marL="171450" indent="-171450">
                <a:spcAft>
                  <a:spcPts val="300"/>
                </a:spcAft>
                <a:buFont typeface="Arial" panose="020B0604020202020204" pitchFamily="34" charset="0"/>
                <a:buChar char="•"/>
              </a:pPr>
              <a:r>
                <a:rPr lang="en-US" sz="1200" dirty="0">
                  <a:solidFill>
                    <a:srgbClr val="444444"/>
                  </a:solidFill>
                  <a:latin typeface="Arial" panose="020B0604020202020204" pitchFamily="34" charset="0"/>
                </a:rPr>
                <a:t>Pay appropriate plan expenses, </a:t>
              </a:r>
            </a:p>
            <a:p>
              <a:pPr marL="171450" indent="-171450">
                <a:spcAft>
                  <a:spcPts val="300"/>
                </a:spcAft>
                <a:buFont typeface="Arial" panose="020B0604020202020204" pitchFamily="34" charset="0"/>
                <a:buChar char="•"/>
              </a:pPr>
              <a:r>
                <a:rPr lang="en-US" sz="1200" dirty="0">
                  <a:solidFill>
                    <a:srgbClr val="444444"/>
                  </a:solidFill>
                  <a:latin typeface="Arial" panose="020B0604020202020204" pitchFamily="34" charset="0"/>
                </a:rPr>
                <a:t>Reduce employer contributions to the plan, or </a:t>
              </a:r>
            </a:p>
            <a:p>
              <a:pPr marL="171450" indent="-171450">
                <a:spcAft>
                  <a:spcPts val="300"/>
                </a:spcAft>
                <a:buFont typeface="Arial" panose="020B0604020202020204" pitchFamily="34" charset="0"/>
                <a:buChar char="•"/>
              </a:pPr>
              <a:r>
                <a:rPr lang="en-US" sz="1200" dirty="0">
                  <a:solidFill>
                    <a:srgbClr val="444444"/>
                  </a:solidFill>
                  <a:latin typeface="Arial" panose="020B0604020202020204" pitchFamily="34" charset="0"/>
                </a:rPr>
                <a:t>Increase the benefits in other participants’ accounts.  </a:t>
              </a:r>
            </a:p>
            <a:p>
              <a:pPr>
                <a:spcAft>
                  <a:spcPts val="300"/>
                </a:spcAft>
              </a:pPr>
              <a:r>
                <a:rPr lang="en-US" sz="1200" dirty="0">
                  <a:solidFill>
                    <a:srgbClr val="444444"/>
                  </a:solidFill>
                  <a:latin typeface="Arial" panose="020B0604020202020204" pitchFamily="34" charset="0"/>
                </a:rPr>
                <a:t>Forfeitures cannot be returned back to the plan sponsor. </a:t>
              </a:r>
            </a:p>
          </p:txBody>
        </p:sp>
        <p:pic>
          <p:nvPicPr>
            <p:cNvPr id="53" name="Graphic 52">
              <a:extLst>
                <a:ext uri="{FF2B5EF4-FFF2-40B4-BE49-F238E27FC236}">
                  <a16:creationId xmlns:a16="http://schemas.microsoft.com/office/drawing/2014/main" id="{FAAE17C8-AEB3-7B57-97B7-82B15A014EB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8963" y="2371068"/>
              <a:ext cx="163331" cy="194156"/>
            </a:xfrm>
            <a:prstGeom prst="rect">
              <a:avLst/>
            </a:prstGeom>
          </p:spPr>
        </p:pic>
      </p:grpSp>
      <p:sp>
        <p:nvSpPr>
          <p:cNvPr id="3" name="Footer Placeholder 2">
            <a:extLst>
              <a:ext uri="{FF2B5EF4-FFF2-40B4-BE49-F238E27FC236}">
                <a16:creationId xmlns:a16="http://schemas.microsoft.com/office/drawing/2014/main" id="{D58CE139-3444-FF23-568E-1BAFECD09BDC}"/>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5EF7059C-3956-D72A-9250-DAF9BE15846B}"/>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45</a:t>
            </a:fld>
            <a:endParaRPr lang="en-GB" dirty="0">
              <a:solidFill>
                <a:schemeClr val="bg1"/>
              </a:solidFill>
            </a:endParaRPr>
          </a:p>
        </p:txBody>
      </p:sp>
      <p:sp>
        <p:nvSpPr>
          <p:cNvPr id="8" name="Footer Placeholder 3">
            <a:extLst>
              <a:ext uri="{FF2B5EF4-FFF2-40B4-BE49-F238E27FC236}">
                <a16:creationId xmlns:a16="http://schemas.microsoft.com/office/drawing/2014/main" id="{207030F5-CC14-6BD1-27DB-E46E2A67DFC6}"/>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94D66FFC-F815-9A7A-0508-6D4208162A88}"/>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45</a:t>
            </a:fld>
            <a:endParaRPr lang="en-US" dirty="0"/>
          </a:p>
        </p:txBody>
      </p:sp>
      <p:grpSp>
        <p:nvGrpSpPr>
          <p:cNvPr id="4" name="Group 3">
            <a:extLst>
              <a:ext uri="{FF2B5EF4-FFF2-40B4-BE49-F238E27FC236}">
                <a16:creationId xmlns:a16="http://schemas.microsoft.com/office/drawing/2014/main" id="{1F544B2F-B06E-D77D-D058-A4989DFB17D5}"/>
              </a:ext>
            </a:extLst>
          </p:cNvPr>
          <p:cNvGrpSpPr/>
          <p:nvPr/>
        </p:nvGrpSpPr>
        <p:grpSpPr>
          <a:xfrm>
            <a:off x="2027244" y="3811819"/>
            <a:ext cx="8135935" cy="1165659"/>
            <a:chOff x="503243" y="3936878"/>
            <a:chExt cx="8135935" cy="1165659"/>
          </a:xfrm>
        </p:grpSpPr>
        <p:sp>
          <p:nvSpPr>
            <p:cNvPr id="7" name="Rectangle 6">
              <a:extLst>
                <a:ext uri="{FF2B5EF4-FFF2-40B4-BE49-F238E27FC236}">
                  <a16:creationId xmlns:a16="http://schemas.microsoft.com/office/drawing/2014/main" id="{4EC407A6-2BD6-F4BF-70F8-3BE4D6F1B0BB}"/>
                </a:ext>
              </a:extLst>
            </p:cNvPr>
            <p:cNvSpPr/>
            <p:nvPr/>
          </p:nvSpPr>
          <p:spPr>
            <a:xfrm>
              <a:off x="1091949" y="4238138"/>
              <a:ext cx="7541627" cy="864399"/>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6">
              <a:extLst>
                <a:ext uri="{FF2B5EF4-FFF2-40B4-BE49-F238E27FC236}">
                  <a16:creationId xmlns:a16="http://schemas.microsoft.com/office/drawing/2014/main" id="{E530829A-8E3F-E959-F5E1-3B511CADFDBB}"/>
                </a:ext>
              </a:extLst>
            </p:cNvPr>
            <p:cNvSpPr>
              <a:spLocks noChangeArrowheads="1"/>
            </p:cNvSpPr>
            <p:nvPr/>
          </p:nvSpPr>
          <p:spPr bwMode="auto">
            <a:xfrm>
              <a:off x="538584" y="3972220"/>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2" name="Oval 7">
              <a:extLst>
                <a:ext uri="{FF2B5EF4-FFF2-40B4-BE49-F238E27FC236}">
                  <a16:creationId xmlns:a16="http://schemas.microsoft.com/office/drawing/2014/main" id="{68057119-D502-CB51-24E3-1A51814590F7}"/>
                </a:ext>
              </a:extLst>
            </p:cNvPr>
            <p:cNvSpPr>
              <a:spLocks noChangeArrowheads="1"/>
            </p:cNvSpPr>
            <p:nvPr/>
          </p:nvSpPr>
          <p:spPr bwMode="auto">
            <a:xfrm rot="16200000">
              <a:off x="503778" y="3936343"/>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D52020D7-8ADC-3362-DE08-9271BB2FEF62}"/>
                </a:ext>
              </a:extLst>
            </p:cNvPr>
            <p:cNvSpPr>
              <a:spLocks/>
            </p:cNvSpPr>
            <p:nvPr/>
          </p:nvSpPr>
          <p:spPr bwMode="auto">
            <a:xfrm rot="16200000">
              <a:off x="736708" y="4101804"/>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Top Corners Rounded 15">
              <a:extLst>
                <a:ext uri="{FF2B5EF4-FFF2-40B4-BE49-F238E27FC236}">
                  <a16:creationId xmlns:a16="http://schemas.microsoft.com/office/drawing/2014/main" id="{279204F2-9694-C61C-C4BF-908884180FE5}"/>
                </a:ext>
              </a:extLst>
            </p:cNvPr>
            <p:cNvSpPr/>
            <p:nvPr/>
          </p:nvSpPr>
          <p:spPr>
            <a:xfrm rot="5400000">
              <a:off x="4685487" y="413989"/>
              <a:ext cx="365758" cy="7541625"/>
            </a:xfrm>
            <a:prstGeom prst="round2Same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Use your forfeitures annually</a:t>
              </a:r>
            </a:p>
          </p:txBody>
        </p:sp>
        <p:sp>
          <p:nvSpPr>
            <p:cNvPr id="20" name="TextBox 19">
              <a:extLst>
                <a:ext uri="{FF2B5EF4-FFF2-40B4-BE49-F238E27FC236}">
                  <a16:creationId xmlns:a16="http://schemas.microsoft.com/office/drawing/2014/main" id="{EA2802F9-558D-1606-F587-19E2EB8C264F}"/>
                </a:ext>
              </a:extLst>
            </p:cNvPr>
            <p:cNvSpPr txBox="1"/>
            <p:nvPr/>
          </p:nvSpPr>
          <p:spPr>
            <a:xfrm>
              <a:off x="1097552" y="4405487"/>
              <a:ext cx="7406371" cy="646331"/>
            </a:xfrm>
            <a:prstGeom prst="rect">
              <a:avLst/>
            </a:prstGeom>
            <a:noFill/>
          </p:spPr>
          <p:txBody>
            <a:bodyPr wrap="square">
              <a:spAutoFit/>
            </a:bodyPr>
            <a:lstStyle/>
            <a:p>
              <a:pPr>
                <a:spcAft>
                  <a:spcPts val="300"/>
                </a:spcAft>
              </a:pPr>
              <a:r>
                <a:rPr lang="en-US" sz="1200" dirty="0">
                  <a:solidFill>
                    <a:srgbClr val="444444"/>
                  </a:solidFill>
                  <a:latin typeface="Arial" panose="020B0604020202020204" pitchFamily="34" charset="0"/>
                </a:rPr>
                <a:t>Defined contribution plans cannot allow forfeitures to accumulate in a separate account over the course of years. Any forfeitures must be used no later than 12 months following the close of the plan year in which the forfeitures were incurred. </a:t>
              </a:r>
            </a:p>
          </p:txBody>
        </p:sp>
        <p:pic>
          <p:nvPicPr>
            <p:cNvPr id="21" name="Graphic 20">
              <a:extLst>
                <a:ext uri="{FF2B5EF4-FFF2-40B4-BE49-F238E27FC236}">
                  <a16:creationId xmlns:a16="http://schemas.microsoft.com/office/drawing/2014/main" id="{D13903B9-65C3-E282-8E5A-59CF7C0994D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8966" y="4087189"/>
              <a:ext cx="163331" cy="194156"/>
            </a:xfrm>
            <a:prstGeom prst="rect">
              <a:avLst/>
            </a:prstGeom>
          </p:spPr>
        </p:pic>
      </p:grpSp>
      <p:grpSp>
        <p:nvGrpSpPr>
          <p:cNvPr id="10" name="Group 9">
            <a:extLst>
              <a:ext uri="{FF2B5EF4-FFF2-40B4-BE49-F238E27FC236}">
                <a16:creationId xmlns:a16="http://schemas.microsoft.com/office/drawing/2014/main" id="{EC46FB7C-BB65-EFB1-9B8A-F675C7ED3B76}"/>
              </a:ext>
            </a:extLst>
          </p:cNvPr>
          <p:cNvGrpSpPr/>
          <p:nvPr/>
        </p:nvGrpSpPr>
        <p:grpSpPr>
          <a:xfrm>
            <a:off x="2027244" y="5034159"/>
            <a:ext cx="8135935" cy="1165659"/>
            <a:chOff x="503243" y="3936878"/>
            <a:chExt cx="8135935" cy="1165659"/>
          </a:xfrm>
        </p:grpSpPr>
        <p:sp>
          <p:nvSpPr>
            <p:cNvPr id="22" name="Rectangle 21">
              <a:extLst>
                <a:ext uri="{FF2B5EF4-FFF2-40B4-BE49-F238E27FC236}">
                  <a16:creationId xmlns:a16="http://schemas.microsoft.com/office/drawing/2014/main" id="{1443D9B3-DC4E-CD39-B154-8399D4A65ABD}"/>
                </a:ext>
              </a:extLst>
            </p:cNvPr>
            <p:cNvSpPr/>
            <p:nvPr/>
          </p:nvSpPr>
          <p:spPr>
            <a:xfrm>
              <a:off x="1091949" y="4238138"/>
              <a:ext cx="7541627" cy="864399"/>
            </a:xfrm>
            <a:prstGeom prst="rect">
              <a:avLst/>
            </a:prstGeom>
            <a:solidFill>
              <a:schemeClr val="bg1">
                <a:lumMod val="9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6">
              <a:extLst>
                <a:ext uri="{FF2B5EF4-FFF2-40B4-BE49-F238E27FC236}">
                  <a16:creationId xmlns:a16="http://schemas.microsoft.com/office/drawing/2014/main" id="{F3830EA9-6C36-56D4-6A68-93A82DC891C5}"/>
                </a:ext>
              </a:extLst>
            </p:cNvPr>
            <p:cNvSpPr>
              <a:spLocks noChangeArrowheads="1"/>
            </p:cNvSpPr>
            <p:nvPr/>
          </p:nvSpPr>
          <p:spPr bwMode="auto">
            <a:xfrm>
              <a:off x="538584" y="3972220"/>
              <a:ext cx="424094" cy="424094"/>
            </a:xfrm>
            <a:prstGeom prst="ellipse">
              <a:avLst/>
            </a:prstGeom>
            <a:solidFill>
              <a:schemeClr val="accent6"/>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6" name="Oval 7">
              <a:extLst>
                <a:ext uri="{FF2B5EF4-FFF2-40B4-BE49-F238E27FC236}">
                  <a16:creationId xmlns:a16="http://schemas.microsoft.com/office/drawing/2014/main" id="{81427A82-891E-7041-5022-3AA636EF3DFE}"/>
                </a:ext>
              </a:extLst>
            </p:cNvPr>
            <p:cNvSpPr>
              <a:spLocks noChangeArrowheads="1"/>
            </p:cNvSpPr>
            <p:nvPr/>
          </p:nvSpPr>
          <p:spPr bwMode="auto">
            <a:xfrm rot="16200000">
              <a:off x="503778" y="3936343"/>
              <a:ext cx="495848" cy="496918"/>
            </a:xfrm>
            <a:prstGeom prst="ellipse">
              <a:avLst/>
            </a:prstGeom>
            <a:noFill/>
            <a:ln w="6350" cap="flat">
              <a:solidFill>
                <a:schemeClr val="accent6"/>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8">
              <a:extLst>
                <a:ext uri="{FF2B5EF4-FFF2-40B4-BE49-F238E27FC236}">
                  <a16:creationId xmlns:a16="http://schemas.microsoft.com/office/drawing/2014/main" id="{FBC124C6-78BA-A821-017B-E38A71F422A7}"/>
                </a:ext>
              </a:extLst>
            </p:cNvPr>
            <p:cNvSpPr>
              <a:spLocks/>
            </p:cNvSpPr>
            <p:nvPr/>
          </p:nvSpPr>
          <p:spPr bwMode="auto">
            <a:xfrm rot="16200000">
              <a:off x="736708" y="4101804"/>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Rectangle: Top Corners Rounded 28">
              <a:extLst>
                <a:ext uri="{FF2B5EF4-FFF2-40B4-BE49-F238E27FC236}">
                  <a16:creationId xmlns:a16="http://schemas.microsoft.com/office/drawing/2014/main" id="{CBBA36EC-B1A9-1BA8-70B5-1B6A4B44EEAB}"/>
                </a:ext>
              </a:extLst>
            </p:cNvPr>
            <p:cNvSpPr/>
            <p:nvPr/>
          </p:nvSpPr>
          <p:spPr>
            <a:xfrm rot="5400000">
              <a:off x="4685487" y="413989"/>
              <a:ext cx="365758" cy="7541625"/>
            </a:xfrm>
            <a:prstGeom prst="round2Same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bIns="91440" rtlCol="0" anchor="ctr"/>
            <a:lstStyle/>
            <a:p>
              <a:pPr fontAlgn="base"/>
              <a:r>
                <a:rPr lang="en-US" sz="1400" b="1" dirty="0">
                  <a:solidFill>
                    <a:schemeClr val="bg1"/>
                  </a:solidFill>
                </a:rPr>
                <a:t>Impact of recent forfeiture use litigation</a:t>
              </a:r>
            </a:p>
          </p:txBody>
        </p:sp>
        <p:sp>
          <p:nvSpPr>
            <p:cNvPr id="30" name="TextBox 29">
              <a:extLst>
                <a:ext uri="{FF2B5EF4-FFF2-40B4-BE49-F238E27FC236}">
                  <a16:creationId xmlns:a16="http://schemas.microsoft.com/office/drawing/2014/main" id="{4A258D89-6C49-550D-4320-D4136CE81DA4}"/>
                </a:ext>
              </a:extLst>
            </p:cNvPr>
            <p:cNvSpPr txBox="1"/>
            <p:nvPr/>
          </p:nvSpPr>
          <p:spPr>
            <a:xfrm>
              <a:off x="1097552" y="4405487"/>
              <a:ext cx="7406371" cy="646331"/>
            </a:xfrm>
            <a:prstGeom prst="rect">
              <a:avLst/>
            </a:prstGeom>
            <a:noFill/>
          </p:spPr>
          <p:txBody>
            <a:bodyPr wrap="square">
              <a:spAutoFit/>
            </a:bodyPr>
            <a:lstStyle/>
            <a:p>
              <a:pPr>
                <a:spcAft>
                  <a:spcPts val="300"/>
                </a:spcAft>
              </a:pPr>
              <a:r>
                <a:rPr lang="en-US" sz="1200" dirty="0">
                  <a:solidFill>
                    <a:srgbClr val="444444"/>
                  </a:solidFill>
                  <a:latin typeface="Arial" panose="020B0604020202020204" pitchFamily="34" charset="0"/>
                </a:rPr>
                <a:t>The use of forfeitures to reduce employer contributions is expressly permitted in the regulations and in DOL guidance. On that basis, these claims are unlikely to be successful.  All plan fiduciaries should still review their plan documents and their use of plan forfeitures as permitted by the plan. </a:t>
              </a:r>
            </a:p>
          </p:txBody>
        </p:sp>
        <p:pic>
          <p:nvPicPr>
            <p:cNvPr id="31" name="Graphic 30">
              <a:extLst>
                <a:ext uri="{FF2B5EF4-FFF2-40B4-BE49-F238E27FC236}">
                  <a16:creationId xmlns:a16="http://schemas.microsoft.com/office/drawing/2014/main" id="{EB4D9B96-88A6-B893-ABD9-9A63AB9BAB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8966" y="4087189"/>
              <a:ext cx="163331" cy="194156"/>
            </a:xfrm>
            <a:prstGeom prst="rect">
              <a:avLst/>
            </a:prstGeom>
          </p:spPr>
        </p:pic>
      </p:grpSp>
    </p:spTree>
    <p:extLst>
      <p:ext uri="{BB962C8B-B14F-4D97-AF65-F5344CB8AC3E}">
        <p14:creationId xmlns:p14="http://schemas.microsoft.com/office/powerpoint/2010/main" val="154133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18939-2A61-43AD-A1CD-7DC4F7FF85D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37FE3BB-E962-C5A5-AEEB-F79479B179F9}"/>
              </a:ext>
            </a:extLst>
          </p:cNvPr>
          <p:cNvSpPr/>
          <p:nvPr/>
        </p:nvSpPr>
        <p:spPr>
          <a:xfrm>
            <a:off x="4023360" y="2857500"/>
            <a:ext cx="3134816" cy="3055939"/>
          </a:xfrm>
          <a:prstGeom prst="rect">
            <a:avLst/>
          </a:prstGeom>
          <a:solidFill>
            <a:schemeClr val="accent3">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rtlCol="0" anchor="t"/>
          <a:lstStyle/>
          <a:p>
            <a:pPr marL="182880" indent="-182880">
              <a:spcAft>
                <a:spcPts val="800"/>
              </a:spcAft>
              <a:buFont typeface="Arial" panose="020B0604020202020204" pitchFamily="34" charset="0"/>
              <a:buChar char="•"/>
            </a:pPr>
            <a:r>
              <a:rPr lang="en-US" sz="1200" dirty="0">
                <a:solidFill>
                  <a:schemeClr val="tx1"/>
                </a:solidFill>
              </a:rPr>
              <a:t>5500 preparation; </a:t>
            </a:r>
          </a:p>
          <a:p>
            <a:pPr marL="182880" indent="-182880">
              <a:spcAft>
                <a:spcPts val="800"/>
              </a:spcAft>
              <a:buFont typeface="Arial" panose="020B0604020202020204" pitchFamily="34" charset="0"/>
              <a:buChar char="•"/>
            </a:pPr>
            <a:r>
              <a:rPr lang="en-US" sz="1200" dirty="0">
                <a:solidFill>
                  <a:schemeClr val="tx1"/>
                </a:solidFill>
              </a:rPr>
              <a:t>Mandatory plan amendments; </a:t>
            </a:r>
          </a:p>
          <a:p>
            <a:pPr marL="182880" indent="-182880">
              <a:spcAft>
                <a:spcPts val="800"/>
              </a:spcAft>
              <a:buFont typeface="Arial" panose="020B0604020202020204" pitchFamily="34" charset="0"/>
              <a:buChar char="•"/>
            </a:pPr>
            <a:r>
              <a:rPr lang="en-US" sz="1200" dirty="0">
                <a:solidFill>
                  <a:schemeClr val="tx1"/>
                </a:solidFill>
              </a:rPr>
              <a:t>Calculating participants’ benefits; </a:t>
            </a:r>
          </a:p>
          <a:p>
            <a:pPr marL="182880" indent="-182880">
              <a:spcAft>
                <a:spcPts val="800"/>
              </a:spcAft>
              <a:buFont typeface="Arial" panose="020B0604020202020204" pitchFamily="34" charset="0"/>
              <a:buChar char="•"/>
            </a:pPr>
            <a:r>
              <a:rPr lang="en-US" sz="1200" dirty="0">
                <a:solidFill>
                  <a:schemeClr val="tx1"/>
                </a:solidFill>
              </a:rPr>
              <a:t>IRS determination letter requests; </a:t>
            </a:r>
          </a:p>
          <a:p>
            <a:pPr marL="182880" indent="-182880">
              <a:spcAft>
                <a:spcPts val="800"/>
              </a:spcAft>
              <a:buFont typeface="Arial" panose="020B0604020202020204" pitchFamily="34" charset="0"/>
              <a:buChar char="•"/>
            </a:pPr>
            <a:r>
              <a:rPr lang="en-US" sz="1200" dirty="0">
                <a:solidFill>
                  <a:schemeClr val="tx1"/>
                </a:solidFill>
              </a:rPr>
              <a:t>Implementing settlor decisions (such as administering a loan program); </a:t>
            </a:r>
          </a:p>
          <a:p>
            <a:pPr marL="182880" indent="-182880">
              <a:spcAft>
                <a:spcPts val="800"/>
              </a:spcAft>
              <a:buFont typeface="Arial" panose="020B0604020202020204" pitchFamily="34" charset="0"/>
              <a:buChar char="•"/>
            </a:pPr>
            <a:r>
              <a:rPr lang="en-US" sz="1200" dirty="0">
                <a:solidFill>
                  <a:schemeClr val="tx1"/>
                </a:solidFill>
              </a:rPr>
              <a:t>Non-discrimination testing; </a:t>
            </a:r>
          </a:p>
          <a:p>
            <a:pPr marL="182880" indent="-182880">
              <a:spcAft>
                <a:spcPts val="800"/>
              </a:spcAft>
              <a:buFont typeface="Arial" panose="020B0604020202020204" pitchFamily="34" charset="0"/>
              <a:buChar char="•"/>
            </a:pPr>
            <a:r>
              <a:rPr lang="en-US" sz="1200" dirty="0">
                <a:solidFill>
                  <a:schemeClr val="tx1"/>
                </a:solidFill>
              </a:rPr>
              <a:t>Professional/audit fees;</a:t>
            </a:r>
          </a:p>
          <a:p>
            <a:pPr marL="182880" indent="-182880">
              <a:spcAft>
                <a:spcPts val="800"/>
              </a:spcAft>
              <a:buFont typeface="Arial" panose="020B0604020202020204" pitchFamily="34" charset="0"/>
              <a:buChar char="•"/>
            </a:pPr>
            <a:r>
              <a:rPr lang="en-US" sz="1200" dirty="0">
                <a:solidFill>
                  <a:schemeClr val="tx1"/>
                </a:solidFill>
              </a:rPr>
              <a:t>Adviser/Consultant fees; and </a:t>
            </a:r>
          </a:p>
          <a:p>
            <a:pPr marL="182880" indent="-182880">
              <a:spcAft>
                <a:spcPts val="800"/>
              </a:spcAft>
              <a:buFont typeface="Arial" panose="020B0604020202020204" pitchFamily="34" charset="0"/>
              <a:buChar char="•"/>
            </a:pPr>
            <a:r>
              <a:rPr lang="en-US" sz="1200" dirty="0">
                <a:solidFill>
                  <a:schemeClr val="tx1"/>
                </a:solidFill>
              </a:rPr>
              <a:t>Communication and education including SPDs and Benefit Statements.</a:t>
            </a:r>
          </a:p>
        </p:txBody>
      </p:sp>
      <p:sp>
        <p:nvSpPr>
          <p:cNvPr id="23" name="Rectangle: Top Corners Rounded 22">
            <a:extLst>
              <a:ext uri="{FF2B5EF4-FFF2-40B4-BE49-F238E27FC236}">
                <a16:creationId xmlns:a16="http://schemas.microsoft.com/office/drawing/2014/main" id="{0225B9C7-05D7-D6C3-C9BA-8B9E0F32D4F8}"/>
              </a:ext>
            </a:extLst>
          </p:cNvPr>
          <p:cNvSpPr/>
          <p:nvPr/>
        </p:nvSpPr>
        <p:spPr>
          <a:xfrm>
            <a:off x="7284895" y="1628775"/>
            <a:ext cx="2878281" cy="1228725"/>
          </a:xfrm>
          <a:prstGeom prst="round2SameRect">
            <a:avLst>
              <a:gd name="adj1" fmla="val 8561"/>
              <a:gd name="adj2" fmla="val 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solidFill>
                  <a:schemeClr val="bg1"/>
                </a:solidFill>
              </a:rPr>
              <a:t>Impermissible expenses or “Settlor” expenses: Those costs associated with establishing, designing and terminating the plan.</a:t>
            </a:r>
          </a:p>
        </p:txBody>
      </p:sp>
      <p:sp>
        <p:nvSpPr>
          <p:cNvPr id="25" name="Rectangle 24">
            <a:extLst>
              <a:ext uri="{FF2B5EF4-FFF2-40B4-BE49-F238E27FC236}">
                <a16:creationId xmlns:a16="http://schemas.microsoft.com/office/drawing/2014/main" id="{8F6F6DB7-C71E-192E-8D32-7586D957ED93}"/>
              </a:ext>
            </a:extLst>
          </p:cNvPr>
          <p:cNvSpPr/>
          <p:nvPr/>
        </p:nvSpPr>
        <p:spPr>
          <a:xfrm>
            <a:off x="7284895" y="2857500"/>
            <a:ext cx="2878281" cy="3055939"/>
          </a:xfrm>
          <a:prstGeom prst="rect">
            <a:avLst/>
          </a:prstGeom>
          <a:solidFill>
            <a:schemeClr val="accent6">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rtlCol="0" anchor="t"/>
          <a:lstStyle/>
          <a:p>
            <a:pPr>
              <a:spcAft>
                <a:spcPts val="800"/>
              </a:spcAft>
            </a:pPr>
            <a:r>
              <a:rPr lang="en-US" sz="1200" b="1" dirty="0">
                <a:solidFill>
                  <a:schemeClr val="tx1"/>
                </a:solidFill>
              </a:rPr>
              <a:t>Impermissible expenses might include costs associated with: </a:t>
            </a:r>
          </a:p>
          <a:p>
            <a:pPr marL="182880" indent="-182880">
              <a:spcAft>
                <a:spcPts val="800"/>
              </a:spcAft>
              <a:buFont typeface="Arial" panose="020B0604020202020204" pitchFamily="34" charset="0"/>
              <a:buChar char="•"/>
            </a:pPr>
            <a:r>
              <a:rPr lang="en-US" sz="1200" dirty="0">
                <a:solidFill>
                  <a:schemeClr val="tx1"/>
                </a:solidFill>
              </a:rPr>
              <a:t>Initial plan document creation;</a:t>
            </a:r>
          </a:p>
          <a:p>
            <a:pPr marL="182880" indent="-182880">
              <a:spcAft>
                <a:spcPts val="800"/>
              </a:spcAft>
              <a:buFont typeface="Arial" panose="020B0604020202020204" pitchFamily="34" charset="0"/>
              <a:buChar char="•"/>
            </a:pPr>
            <a:r>
              <a:rPr lang="en-US" sz="1200" dirty="0">
                <a:solidFill>
                  <a:schemeClr val="tx1"/>
                </a:solidFill>
              </a:rPr>
              <a:t>Drafting discretionary plan amendments (such as amending the plan to include loan provisions); </a:t>
            </a:r>
          </a:p>
          <a:p>
            <a:pPr marL="182880" indent="-182880">
              <a:spcAft>
                <a:spcPts val="800"/>
              </a:spcAft>
              <a:buFont typeface="Arial" panose="020B0604020202020204" pitchFamily="34" charset="0"/>
              <a:buChar char="•"/>
            </a:pPr>
            <a:r>
              <a:rPr lang="en-US" sz="1200" dirty="0">
                <a:solidFill>
                  <a:schemeClr val="tx1"/>
                </a:solidFill>
              </a:rPr>
              <a:t>Benefit design studies or projections; </a:t>
            </a:r>
          </a:p>
          <a:p>
            <a:pPr marL="182880" indent="-182880">
              <a:spcAft>
                <a:spcPts val="800"/>
              </a:spcAft>
              <a:buFont typeface="Arial" panose="020B0604020202020204" pitchFamily="34" charset="0"/>
              <a:buChar char="•"/>
            </a:pPr>
            <a:r>
              <a:rPr lang="en-US" sz="1200" dirty="0">
                <a:solidFill>
                  <a:schemeClr val="tx1"/>
                </a:solidFill>
              </a:rPr>
              <a:t>Costs associated with deciding whether or not to terminate a plan; and </a:t>
            </a:r>
          </a:p>
          <a:p>
            <a:pPr marL="182880" indent="-182880">
              <a:spcAft>
                <a:spcPts val="800"/>
              </a:spcAft>
              <a:buFont typeface="Arial" panose="020B0604020202020204" pitchFamily="34" charset="0"/>
              <a:buChar char="•"/>
            </a:pPr>
            <a:r>
              <a:rPr lang="en-US" sz="1200" dirty="0">
                <a:solidFill>
                  <a:schemeClr val="tx1"/>
                </a:solidFill>
              </a:rPr>
              <a:t>Employer contributions. </a:t>
            </a:r>
          </a:p>
        </p:txBody>
      </p:sp>
      <p:sp>
        <p:nvSpPr>
          <p:cNvPr id="3" name="Footer Placeholder 2">
            <a:extLst>
              <a:ext uri="{FF2B5EF4-FFF2-40B4-BE49-F238E27FC236}">
                <a16:creationId xmlns:a16="http://schemas.microsoft.com/office/drawing/2014/main" id="{5E1CB9B3-2BF2-B18D-1072-8747F50A83FC}"/>
              </a:ext>
            </a:extLst>
          </p:cNvPr>
          <p:cNvSpPr>
            <a:spLocks noGrp="1"/>
          </p:cNvSpPr>
          <p:nvPr>
            <p:ph type="ftr" sz="quarter" idx="16"/>
          </p:nvPr>
        </p:nvSpPr>
        <p:spPr>
          <a:xfrm>
            <a:off x="2027239" y="6348513"/>
            <a:ext cx="1838645" cy="123111"/>
          </a:xfrm>
        </p:spPr>
        <p:txBody>
          <a:bodyPr/>
          <a:lstStyle/>
          <a:p>
            <a:r>
              <a:rPr lang="en-US" dirty="0"/>
              <a:t>©2026 ARTHUR J. GALLAGHER &amp; CO.</a:t>
            </a:r>
          </a:p>
        </p:txBody>
      </p:sp>
      <p:sp>
        <p:nvSpPr>
          <p:cNvPr id="280" name="Slide Number Placeholder 7">
            <a:extLst>
              <a:ext uri="{FF2B5EF4-FFF2-40B4-BE49-F238E27FC236}">
                <a16:creationId xmlns:a16="http://schemas.microsoft.com/office/drawing/2014/main" id="{48439BE3-F0FB-D714-D752-8E26594ED8C4}"/>
              </a:ext>
            </a:extLst>
          </p:cNvPr>
          <p:cNvSpPr>
            <a:spLocks noGrp="1"/>
          </p:cNvSpPr>
          <p:nvPr>
            <p:ph type="sldNum" sz="quarter" idx="17"/>
          </p:nvPr>
        </p:nvSpPr>
        <p:spPr>
          <a:xfrm>
            <a:off x="10006083" y="6348513"/>
            <a:ext cx="157094" cy="169277"/>
          </a:xfrm>
        </p:spPr>
        <p:txBody>
          <a:bodyPr/>
          <a:lstStyle/>
          <a:p>
            <a:fld id="{40AA5F45-CDE6-4EA8-991E-B18CC5F21F47}" type="slidenum">
              <a:rPr lang="en-GB" smtClean="0"/>
              <a:pPr/>
              <a:t>46</a:t>
            </a:fld>
            <a:endParaRPr lang="en-GB" dirty="0"/>
          </a:p>
        </p:txBody>
      </p:sp>
      <p:sp>
        <p:nvSpPr>
          <p:cNvPr id="15" name="Text Placeholder 14">
            <a:extLst>
              <a:ext uri="{FF2B5EF4-FFF2-40B4-BE49-F238E27FC236}">
                <a16:creationId xmlns:a16="http://schemas.microsoft.com/office/drawing/2014/main" id="{FCCCC705-F93A-B0B2-42FF-BCF37BFDA787}"/>
              </a:ext>
            </a:extLst>
          </p:cNvPr>
          <p:cNvSpPr>
            <a:spLocks noGrp="1"/>
          </p:cNvSpPr>
          <p:nvPr>
            <p:ph type="body" sz="quarter" idx="15"/>
          </p:nvPr>
        </p:nvSpPr>
        <p:spPr>
          <a:xfrm>
            <a:off x="2027239" y="1054669"/>
            <a:ext cx="7978844" cy="540000"/>
          </a:xfrm>
        </p:spPr>
        <p:txBody>
          <a:bodyPr/>
          <a:lstStyle/>
          <a:p>
            <a:r>
              <a:rPr lang="en-US" dirty="0"/>
              <a:t>See our Fiduciary Education Series – Plan Fees for a deeper review of the components of fees, how to allocate fees, and related fiduciary responsibilities.</a:t>
            </a:r>
          </a:p>
        </p:txBody>
      </p:sp>
      <p:sp>
        <p:nvSpPr>
          <p:cNvPr id="6" name="Title 5">
            <a:extLst>
              <a:ext uri="{FF2B5EF4-FFF2-40B4-BE49-F238E27FC236}">
                <a16:creationId xmlns:a16="http://schemas.microsoft.com/office/drawing/2014/main" id="{DA7D8403-A6BC-9FF3-8FF0-3E8A47C7C580}"/>
              </a:ext>
            </a:extLst>
          </p:cNvPr>
          <p:cNvSpPr>
            <a:spLocks noGrp="1"/>
          </p:cNvSpPr>
          <p:nvPr>
            <p:ph type="title"/>
          </p:nvPr>
        </p:nvSpPr>
        <p:spPr>
          <a:xfrm>
            <a:off x="2027239" y="508001"/>
            <a:ext cx="7005665" cy="481900"/>
          </a:xfrm>
        </p:spPr>
        <p:txBody>
          <a:bodyPr/>
          <a:lstStyle/>
          <a:p>
            <a:r>
              <a:rPr lang="en-GB" dirty="0"/>
              <a:t>Permissible Plan Fees</a:t>
            </a:r>
          </a:p>
        </p:txBody>
      </p:sp>
      <p:sp>
        <p:nvSpPr>
          <p:cNvPr id="11" name="Rectangle 10">
            <a:extLst>
              <a:ext uri="{FF2B5EF4-FFF2-40B4-BE49-F238E27FC236}">
                <a16:creationId xmlns:a16="http://schemas.microsoft.com/office/drawing/2014/main" id="{EE420093-958F-7615-219C-8CF0DFBF1BD8}"/>
              </a:ext>
            </a:extLst>
          </p:cNvPr>
          <p:cNvSpPr/>
          <p:nvPr/>
        </p:nvSpPr>
        <p:spPr>
          <a:xfrm>
            <a:off x="2027240" y="1628776"/>
            <a:ext cx="1838324" cy="4284663"/>
          </a:xfrm>
          <a:prstGeom prst="rect">
            <a:avLst/>
          </a:prstGeom>
          <a:solidFill>
            <a:schemeClr val="accent1">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rIns="91440" rtlCol="0" anchor="t"/>
          <a:lstStyle/>
          <a:p>
            <a:pPr marL="182880" indent="-182880">
              <a:spcAft>
                <a:spcPts val="800"/>
              </a:spcAft>
              <a:buFont typeface="Arial" panose="020B0604020202020204" pitchFamily="34" charset="0"/>
              <a:buChar char="•"/>
            </a:pPr>
            <a:r>
              <a:rPr lang="en-US" sz="1200" dirty="0">
                <a:solidFill>
                  <a:schemeClr val="tx1"/>
                </a:solidFill>
              </a:rPr>
              <a:t>Unfortunately, there is no black-and-white listing of expenses which are appropriate or inappropriate plan expenses. </a:t>
            </a:r>
          </a:p>
          <a:p>
            <a:pPr marL="182880" indent="-182880">
              <a:spcAft>
                <a:spcPts val="800"/>
              </a:spcAft>
              <a:buFont typeface="Arial" panose="020B0604020202020204" pitchFamily="34" charset="0"/>
              <a:buChar char="•"/>
            </a:pPr>
            <a:r>
              <a:rPr lang="en-US" sz="1200" dirty="0">
                <a:solidFill>
                  <a:schemeClr val="tx1"/>
                </a:solidFill>
              </a:rPr>
              <a:t>However, there has been guidance issued over the years which provides a framework for determining which expenses can or cannot be paid from a plan.</a:t>
            </a:r>
          </a:p>
          <a:p>
            <a:pPr marL="182880" indent="-182880">
              <a:spcAft>
                <a:spcPts val="800"/>
              </a:spcAft>
              <a:buFont typeface="Arial" panose="020B0604020202020204" pitchFamily="34" charset="0"/>
              <a:buChar char="•"/>
            </a:pPr>
            <a:r>
              <a:rPr lang="en-US" sz="1200" dirty="0">
                <a:solidFill>
                  <a:schemeClr val="tx1"/>
                </a:solidFill>
              </a:rPr>
              <a:t>Most importantly, permissible expenses must be for the exclusive benefit of plan participants. </a:t>
            </a:r>
          </a:p>
        </p:txBody>
      </p:sp>
      <p:grpSp>
        <p:nvGrpSpPr>
          <p:cNvPr id="16" name="Group 15">
            <a:extLst>
              <a:ext uri="{FF2B5EF4-FFF2-40B4-BE49-F238E27FC236}">
                <a16:creationId xmlns:a16="http://schemas.microsoft.com/office/drawing/2014/main" id="{FA7E5EA0-63E4-E7DA-0AB3-0BBDA437BBE7}"/>
              </a:ext>
            </a:extLst>
          </p:cNvPr>
          <p:cNvGrpSpPr/>
          <p:nvPr/>
        </p:nvGrpSpPr>
        <p:grpSpPr>
          <a:xfrm>
            <a:off x="2054158" y="1678842"/>
            <a:ext cx="176840" cy="162776"/>
            <a:chOff x="-9311321" y="1594669"/>
            <a:chExt cx="538685" cy="495848"/>
          </a:xfrm>
        </p:grpSpPr>
        <p:sp>
          <p:nvSpPr>
            <p:cNvPr id="20" name="Oval 6">
              <a:extLst>
                <a:ext uri="{FF2B5EF4-FFF2-40B4-BE49-F238E27FC236}">
                  <a16:creationId xmlns:a16="http://schemas.microsoft.com/office/drawing/2014/main" id="{E8C4D815-8C14-9415-66C8-22FC901F269C}"/>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1" name="Oval 7">
              <a:extLst>
                <a:ext uri="{FF2B5EF4-FFF2-40B4-BE49-F238E27FC236}">
                  <a16:creationId xmlns:a16="http://schemas.microsoft.com/office/drawing/2014/main" id="{3D944E42-014B-A183-A670-BBB9C3308D2C}"/>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8">
              <a:extLst>
                <a:ext uri="{FF2B5EF4-FFF2-40B4-BE49-F238E27FC236}">
                  <a16:creationId xmlns:a16="http://schemas.microsoft.com/office/drawing/2014/main" id="{1545A50E-657F-B66F-B066-BCD040D7CD84}"/>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4" name="Graphic 23">
              <a:extLst>
                <a:ext uri="{FF2B5EF4-FFF2-40B4-BE49-F238E27FC236}">
                  <a16:creationId xmlns:a16="http://schemas.microsoft.com/office/drawing/2014/main" id="{A6554CD2-423C-C313-1C51-2F9BE3B7F54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6" name="Group 25">
            <a:extLst>
              <a:ext uri="{FF2B5EF4-FFF2-40B4-BE49-F238E27FC236}">
                <a16:creationId xmlns:a16="http://schemas.microsoft.com/office/drawing/2014/main" id="{F5D79C2F-DBDE-36E0-8146-B2465D58D48B}"/>
              </a:ext>
            </a:extLst>
          </p:cNvPr>
          <p:cNvGrpSpPr/>
          <p:nvPr/>
        </p:nvGrpSpPr>
        <p:grpSpPr>
          <a:xfrm>
            <a:off x="2054158" y="2882802"/>
            <a:ext cx="176840" cy="162776"/>
            <a:chOff x="-9311321" y="1594669"/>
            <a:chExt cx="538685" cy="495848"/>
          </a:xfrm>
        </p:grpSpPr>
        <p:sp>
          <p:nvSpPr>
            <p:cNvPr id="32" name="Oval 6">
              <a:extLst>
                <a:ext uri="{FF2B5EF4-FFF2-40B4-BE49-F238E27FC236}">
                  <a16:creationId xmlns:a16="http://schemas.microsoft.com/office/drawing/2014/main" id="{1D936A68-2F51-BFD4-4420-35D3E1B7D86E}"/>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8" name="Oval 7">
              <a:extLst>
                <a:ext uri="{FF2B5EF4-FFF2-40B4-BE49-F238E27FC236}">
                  <a16:creationId xmlns:a16="http://schemas.microsoft.com/office/drawing/2014/main" id="{13B35399-3E1A-FDD7-FA94-60C16B96DD67}"/>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8">
              <a:extLst>
                <a:ext uri="{FF2B5EF4-FFF2-40B4-BE49-F238E27FC236}">
                  <a16:creationId xmlns:a16="http://schemas.microsoft.com/office/drawing/2014/main" id="{7B294CA5-6C19-FD8D-0850-73184464EE43}"/>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45" name="Graphic 44">
              <a:extLst>
                <a:ext uri="{FF2B5EF4-FFF2-40B4-BE49-F238E27FC236}">
                  <a16:creationId xmlns:a16="http://schemas.microsoft.com/office/drawing/2014/main" id="{F4DD74EA-7943-621B-C5AC-2FAF0C4225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46" name="Group 45">
            <a:extLst>
              <a:ext uri="{FF2B5EF4-FFF2-40B4-BE49-F238E27FC236}">
                <a16:creationId xmlns:a16="http://schemas.microsoft.com/office/drawing/2014/main" id="{451FB60B-C37C-E52B-74A1-7F5CF2BC61A3}"/>
              </a:ext>
            </a:extLst>
          </p:cNvPr>
          <p:cNvGrpSpPr/>
          <p:nvPr/>
        </p:nvGrpSpPr>
        <p:grpSpPr>
          <a:xfrm>
            <a:off x="2054158" y="4632862"/>
            <a:ext cx="176840" cy="162776"/>
            <a:chOff x="-9311321" y="1594669"/>
            <a:chExt cx="538685" cy="495848"/>
          </a:xfrm>
        </p:grpSpPr>
        <p:sp>
          <p:nvSpPr>
            <p:cNvPr id="47" name="Oval 6">
              <a:extLst>
                <a:ext uri="{FF2B5EF4-FFF2-40B4-BE49-F238E27FC236}">
                  <a16:creationId xmlns:a16="http://schemas.microsoft.com/office/drawing/2014/main" id="{3781A17B-07CD-2BC6-A02E-6422C663F509}"/>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48" name="Oval 7">
              <a:extLst>
                <a:ext uri="{FF2B5EF4-FFF2-40B4-BE49-F238E27FC236}">
                  <a16:creationId xmlns:a16="http://schemas.microsoft.com/office/drawing/2014/main" id="{146B5DA7-88D2-5652-B05C-6452A3F8C7EA}"/>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8">
              <a:extLst>
                <a:ext uri="{FF2B5EF4-FFF2-40B4-BE49-F238E27FC236}">
                  <a16:creationId xmlns:a16="http://schemas.microsoft.com/office/drawing/2014/main" id="{AE28A131-F4F7-725F-6BD0-1D34507916F2}"/>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0" name="Graphic 49">
              <a:extLst>
                <a:ext uri="{FF2B5EF4-FFF2-40B4-BE49-F238E27FC236}">
                  <a16:creationId xmlns:a16="http://schemas.microsoft.com/office/drawing/2014/main" id="{5350EEE0-4BE4-3419-999F-DBE047C179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sp>
        <p:nvSpPr>
          <p:cNvPr id="34" name="Rectangle: Top Corners Rounded 33">
            <a:extLst>
              <a:ext uri="{FF2B5EF4-FFF2-40B4-BE49-F238E27FC236}">
                <a16:creationId xmlns:a16="http://schemas.microsoft.com/office/drawing/2014/main" id="{8E29D026-A217-3A6C-9725-1F4D7771C7D2}"/>
              </a:ext>
            </a:extLst>
          </p:cNvPr>
          <p:cNvSpPr/>
          <p:nvPr/>
        </p:nvSpPr>
        <p:spPr>
          <a:xfrm>
            <a:off x="4023360" y="1628775"/>
            <a:ext cx="3134816" cy="1228725"/>
          </a:xfrm>
          <a:prstGeom prst="round2SameRect">
            <a:avLst>
              <a:gd name="adj1" fmla="val 8561"/>
              <a:gd name="adj2" fmla="val 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solidFill>
                  <a:schemeClr val="bg1"/>
                </a:solidFill>
              </a:rPr>
              <a:t>Permissible expenses include expenses for the plan’s administration such as</a:t>
            </a:r>
          </a:p>
        </p:txBody>
      </p:sp>
      <p:grpSp>
        <p:nvGrpSpPr>
          <p:cNvPr id="275" name="Group 274">
            <a:extLst>
              <a:ext uri="{FF2B5EF4-FFF2-40B4-BE49-F238E27FC236}">
                <a16:creationId xmlns:a16="http://schemas.microsoft.com/office/drawing/2014/main" id="{41CBB786-0B01-E7F8-62EA-E1D08BE85603}"/>
              </a:ext>
            </a:extLst>
          </p:cNvPr>
          <p:cNvGrpSpPr/>
          <p:nvPr/>
        </p:nvGrpSpPr>
        <p:grpSpPr>
          <a:xfrm>
            <a:off x="4068515" y="2957501"/>
            <a:ext cx="176840" cy="162776"/>
            <a:chOff x="-9311321" y="1594669"/>
            <a:chExt cx="538685" cy="495848"/>
          </a:xfrm>
        </p:grpSpPr>
        <p:sp>
          <p:nvSpPr>
            <p:cNvPr id="276" name="Oval 6">
              <a:extLst>
                <a:ext uri="{FF2B5EF4-FFF2-40B4-BE49-F238E27FC236}">
                  <a16:creationId xmlns:a16="http://schemas.microsoft.com/office/drawing/2014/main" id="{D714D342-E9A7-9F33-7946-137E1D8E44A9}"/>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77" name="Oval 7">
              <a:extLst>
                <a:ext uri="{FF2B5EF4-FFF2-40B4-BE49-F238E27FC236}">
                  <a16:creationId xmlns:a16="http://schemas.microsoft.com/office/drawing/2014/main" id="{693A6A9C-2797-F23A-B009-4FD6D02051CE}"/>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 name="Freeform 8">
              <a:extLst>
                <a:ext uri="{FF2B5EF4-FFF2-40B4-BE49-F238E27FC236}">
                  <a16:creationId xmlns:a16="http://schemas.microsoft.com/office/drawing/2014/main" id="{7BB3A0A4-E53B-7F92-DD66-56CA704F24C8}"/>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79" name="Graphic 278">
              <a:extLst>
                <a:ext uri="{FF2B5EF4-FFF2-40B4-BE49-F238E27FC236}">
                  <a16:creationId xmlns:a16="http://schemas.microsoft.com/office/drawing/2014/main" id="{EF7D3DBA-3F84-027F-4E6E-5F32F609139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35" name="Group 34">
            <a:extLst>
              <a:ext uri="{FF2B5EF4-FFF2-40B4-BE49-F238E27FC236}">
                <a16:creationId xmlns:a16="http://schemas.microsoft.com/office/drawing/2014/main" id="{E43CA567-F3E7-1A62-29A4-1BF0D9F727AB}"/>
              </a:ext>
            </a:extLst>
          </p:cNvPr>
          <p:cNvGrpSpPr/>
          <p:nvPr/>
        </p:nvGrpSpPr>
        <p:grpSpPr>
          <a:xfrm>
            <a:off x="4068515" y="3247061"/>
            <a:ext cx="176840" cy="162776"/>
            <a:chOff x="-9311321" y="1594669"/>
            <a:chExt cx="538685" cy="495848"/>
          </a:xfrm>
        </p:grpSpPr>
        <p:sp>
          <p:nvSpPr>
            <p:cNvPr id="36" name="Oval 6">
              <a:extLst>
                <a:ext uri="{FF2B5EF4-FFF2-40B4-BE49-F238E27FC236}">
                  <a16:creationId xmlns:a16="http://schemas.microsoft.com/office/drawing/2014/main" id="{63AE8ED5-F85C-86CF-6D17-48C28EB4B971}"/>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7" name="Oval 7">
              <a:extLst>
                <a:ext uri="{FF2B5EF4-FFF2-40B4-BE49-F238E27FC236}">
                  <a16:creationId xmlns:a16="http://schemas.microsoft.com/office/drawing/2014/main" id="{80C97E0A-4EE7-DD91-376C-398DB953ADDB}"/>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8">
              <a:extLst>
                <a:ext uri="{FF2B5EF4-FFF2-40B4-BE49-F238E27FC236}">
                  <a16:creationId xmlns:a16="http://schemas.microsoft.com/office/drawing/2014/main" id="{85B5FB06-49A9-021E-7280-26D089BF5149}"/>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40" name="Graphic 39">
              <a:extLst>
                <a:ext uri="{FF2B5EF4-FFF2-40B4-BE49-F238E27FC236}">
                  <a16:creationId xmlns:a16="http://schemas.microsoft.com/office/drawing/2014/main" id="{4B0D5929-7F9C-4EBD-98D8-E605475577C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41" name="Group 40">
            <a:extLst>
              <a:ext uri="{FF2B5EF4-FFF2-40B4-BE49-F238E27FC236}">
                <a16:creationId xmlns:a16="http://schemas.microsoft.com/office/drawing/2014/main" id="{E62DD4BB-F307-3366-A801-A300D224CB1D}"/>
              </a:ext>
            </a:extLst>
          </p:cNvPr>
          <p:cNvGrpSpPr/>
          <p:nvPr/>
        </p:nvGrpSpPr>
        <p:grpSpPr>
          <a:xfrm>
            <a:off x="4068515" y="3527096"/>
            <a:ext cx="176840" cy="162776"/>
            <a:chOff x="-9311321" y="1594669"/>
            <a:chExt cx="538685" cy="495848"/>
          </a:xfrm>
        </p:grpSpPr>
        <p:sp>
          <p:nvSpPr>
            <p:cNvPr id="42" name="Oval 6">
              <a:extLst>
                <a:ext uri="{FF2B5EF4-FFF2-40B4-BE49-F238E27FC236}">
                  <a16:creationId xmlns:a16="http://schemas.microsoft.com/office/drawing/2014/main" id="{CEE0DEEB-5BFF-DE6A-B004-2066E030DDCC}"/>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43" name="Oval 7">
              <a:extLst>
                <a:ext uri="{FF2B5EF4-FFF2-40B4-BE49-F238E27FC236}">
                  <a16:creationId xmlns:a16="http://schemas.microsoft.com/office/drawing/2014/main" id="{C9B09422-5ACC-D9E3-5CF2-7CB1A87D9516}"/>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8">
              <a:extLst>
                <a:ext uri="{FF2B5EF4-FFF2-40B4-BE49-F238E27FC236}">
                  <a16:creationId xmlns:a16="http://schemas.microsoft.com/office/drawing/2014/main" id="{CB442AAD-2BBB-1DD7-6B1F-21A2AC0AA93B}"/>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52" name="Graphic 51">
              <a:extLst>
                <a:ext uri="{FF2B5EF4-FFF2-40B4-BE49-F238E27FC236}">
                  <a16:creationId xmlns:a16="http://schemas.microsoft.com/office/drawing/2014/main" id="{7B8E2750-C840-6564-2885-D52650AB949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3" name="Group 52">
            <a:extLst>
              <a:ext uri="{FF2B5EF4-FFF2-40B4-BE49-F238E27FC236}">
                <a16:creationId xmlns:a16="http://schemas.microsoft.com/office/drawing/2014/main" id="{B1CA952D-D08B-B279-30A7-8C6B60DD174C}"/>
              </a:ext>
            </a:extLst>
          </p:cNvPr>
          <p:cNvGrpSpPr/>
          <p:nvPr/>
        </p:nvGrpSpPr>
        <p:grpSpPr>
          <a:xfrm>
            <a:off x="4068515" y="3816656"/>
            <a:ext cx="176840" cy="162776"/>
            <a:chOff x="-9311321" y="1594669"/>
            <a:chExt cx="538685" cy="495848"/>
          </a:xfrm>
        </p:grpSpPr>
        <p:sp>
          <p:nvSpPr>
            <p:cNvPr id="54" name="Oval 6">
              <a:extLst>
                <a:ext uri="{FF2B5EF4-FFF2-40B4-BE49-F238E27FC236}">
                  <a16:creationId xmlns:a16="http://schemas.microsoft.com/office/drawing/2014/main" id="{3E39C1B1-C463-57A8-4EF4-290ECC812641}"/>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55" name="Oval 7">
              <a:extLst>
                <a:ext uri="{FF2B5EF4-FFF2-40B4-BE49-F238E27FC236}">
                  <a16:creationId xmlns:a16="http://schemas.microsoft.com/office/drawing/2014/main" id="{9337A3B0-21E2-8915-BDD5-8524E8274334}"/>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8">
              <a:extLst>
                <a:ext uri="{FF2B5EF4-FFF2-40B4-BE49-F238E27FC236}">
                  <a16:creationId xmlns:a16="http://schemas.microsoft.com/office/drawing/2014/main" id="{571662FC-1B3D-834B-08DB-EF81AA19EEBA}"/>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57" name="Graphic 56">
              <a:extLst>
                <a:ext uri="{FF2B5EF4-FFF2-40B4-BE49-F238E27FC236}">
                  <a16:creationId xmlns:a16="http://schemas.microsoft.com/office/drawing/2014/main" id="{D026E264-BFC8-32FA-C889-E33C4FABDF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8" name="Group 57">
            <a:extLst>
              <a:ext uri="{FF2B5EF4-FFF2-40B4-BE49-F238E27FC236}">
                <a16:creationId xmlns:a16="http://schemas.microsoft.com/office/drawing/2014/main" id="{E7E6D9D1-7F6F-4BF3-1B02-56242B8FF202}"/>
              </a:ext>
            </a:extLst>
          </p:cNvPr>
          <p:cNvGrpSpPr/>
          <p:nvPr/>
        </p:nvGrpSpPr>
        <p:grpSpPr>
          <a:xfrm>
            <a:off x="4068515" y="4100501"/>
            <a:ext cx="176840" cy="162776"/>
            <a:chOff x="-9311321" y="1594669"/>
            <a:chExt cx="538685" cy="495848"/>
          </a:xfrm>
        </p:grpSpPr>
        <p:sp>
          <p:nvSpPr>
            <p:cNvPr id="59" name="Oval 6">
              <a:extLst>
                <a:ext uri="{FF2B5EF4-FFF2-40B4-BE49-F238E27FC236}">
                  <a16:creationId xmlns:a16="http://schemas.microsoft.com/office/drawing/2014/main" id="{92B0F6E3-1664-D970-18C3-C7792C606CB2}"/>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60" name="Oval 7">
              <a:extLst>
                <a:ext uri="{FF2B5EF4-FFF2-40B4-BE49-F238E27FC236}">
                  <a16:creationId xmlns:a16="http://schemas.microsoft.com/office/drawing/2014/main" id="{3BB95BB9-1AB3-7B1F-BC22-3E3029C141B4}"/>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8">
              <a:extLst>
                <a:ext uri="{FF2B5EF4-FFF2-40B4-BE49-F238E27FC236}">
                  <a16:creationId xmlns:a16="http://schemas.microsoft.com/office/drawing/2014/main" id="{614395F5-0392-FDAA-B5C6-C50EE969EEE1}"/>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62" name="Graphic 61">
              <a:extLst>
                <a:ext uri="{FF2B5EF4-FFF2-40B4-BE49-F238E27FC236}">
                  <a16:creationId xmlns:a16="http://schemas.microsoft.com/office/drawing/2014/main" id="{326AEADF-484B-FF73-AA34-E72446CC24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63" name="Group 62">
            <a:extLst>
              <a:ext uri="{FF2B5EF4-FFF2-40B4-BE49-F238E27FC236}">
                <a16:creationId xmlns:a16="http://schemas.microsoft.com/office/drawing/2014/main" id="{54A4152D-359F-2CE9-696F-7A35E91C39A9}"/>
              </a:ext>
            </a:extLst>
          </p:cNvPr>
          <p:cNvGrpSpPr/>
          <p:nvPr/>
        </p:nvGrpSpPr>
        <p:grpSpPr>
          <a:xfrm>
            <a:off x="4068515" y="4563416"/>
            <a:ext cx="176840" cy="162776"/>
            <a:chOff x="-9311321" y="1594669"/>
            <a:chExt cx="538685" cy="495848"/>
          </a:xfrm>
        </p:grpSpPr>
        <p:sp>
          <p:nvSpPr>
            <p:cNvPr id="192" name="Oval 6">
              <a:extLst>
                <a:ext uri="{FF2B5EF4-FFF2-40B4-BE49-F238E27FC236}">
                  <a16:creationId xmlns:a16="http://schemas.microsoft.com/office/drawing/2014/main" id="{ECD0469A-6F95-D7B7-D325-C14118E878B5}"/>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93" name="Oval 7">
              <a:extLst>
                <a:ext uri="{FF2B5EF4-FFF2-40B4-BE49-F238E27FC236}">
                  <a16:creationId xmlns:a16="http://schemas.microsoft.com/office/drawing/2014/main" id="{86A0DFC2-FD57-CE49-E70C-EE82E4136CAA}"/>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Freeform 8">
              <a:extLst>
                <a:ext uri="{FF2B5EF4-FFF2-40B4-BE49-F238E27FC236}">
                  <a16:creationId xmlns:a16="http://schemas.microsoft.com/office/drawing/2014/main" id="{66F2B42C-DFB3-CC81-C839-C67F77E86B55}"/>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195" name="Graphic 194">
              <a:extLst>
                <a:ext uri="{FF2B5EF4-FFF2-40B4-BE49-F238E27FC236}">
                  <a16:creationId xmlns:a16="http://schemas.microsoft.com/office/drawing/2014/main" id="{DEF6F978-C3DB-0E33-CEEE-95C1EE2835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196" name="Group 195">
            <a:extLst>
              <a:ext uri="{FF2B5EF4-FFF2-40B4-BE49-F238E27FC236}">
                <a16:creationId xmlns:a16="http://schemas.microsoft.com/office/drawing/2014/main" id="{23A816CE-D926-AB4B-F053-7BD02103913A}"/>
              </a:ext>
            </a:extLst>
          </p:cNvPr>
          <p:cNvGrpSpPr/>
          <p:nvPr/>
        </p:nvGrpSpPr>
        <p:grpSpPr>
          <a:xfrm>
            <a:off x="4068515" y="4852976"/>
            <a:ext cx="176840" cy="162776"/>
            <a:chOff x="-9311321" y="1594669"/>
            <a:chExt cx="538685" cy="495848"/>
          </a:xfrm>
        </p:grpSpPr>
        <p:sp>
          <p:nvSpPr>
            <p:cNvPr id="197" name="Oval 6">
              <a:extLst>
                <a:ext uri="{FF2B5EF4-FFF2-40B4-BE49-F238E27FC236}">
                  <a16:creationId xmlns:a16="http://schemas.microsoft.com/office/drawing/2014/main" id="{4D823D90-ACC3-C9F3-9F00-E5E36C6258D8}"/>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98" name="Oval 7">
              <a:extLst>
                <a:ext uri="{FF2B5EF4-FFF2-40B4-BE49-F238E27FC236}">
                  <a16:creationId xmlns:a16="http://schemas.microsoft.com/office/drawing/2014/main" id="{E8582A99-D91C-4102-7115-FB3308D91CDF}"/>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9" name="Freeform 8">
              <a:extLst>
                <a:ext uri="{FF2B5EF4-FFF2-40B4-BE49-F238E27FC236}">
                  <a16:creationId xmlns:a16="http://schemas.microsoft.com/office/drawing/2014/main" id="{9E4C23E1-DD0B-6B65-5080-5F7104E8492D}"/>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81" name="Graphic 280">
              <a:extLst>
                <a:ext uri="{FF2B5EF4-FFF2-40B4-BE49-F238E27FC236}">
                  <a16:creationId xmlns:a16="http://schemas.microsoft.com/office/drawing/2014/main" id="{CB2E896C-BDBD-9D5A-3078-703113298D9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82" name="Group 281">
            <a:extLst>
              <a:ext uri="{FF2B5EF4-FFF2-40B4-BE49-F238E27FC236}">
                <a16:creationId xmlns:a16="http://schemas.microsoft.com/office/drawing/2014/main" id="{64D7CF40-B16D-C901-F171-C9D003EBAEA1}"/>
              </a:ext>
            </a:extLst>
          </p:cNvPr>
          <p:cNvGrpSpPr/>
          <p:nvPr/>
        </p:nvGrpSpPr>
        <p:grpSpPr>
          <a:xfrm>
            <a:off x="4068515" y="5136821"/>
            <a:ext cx="176840" cy="162776"/>
            <a:chOff x="-9311321" y="1594669"/>
            <a:chExt cx="538685" cy="495848"/>
          </a:xfrm>
        </p:grpSpPr>
        <p:sp>
          <p:nvSpPr>
            <p:cNvPr id="283" name="Oval 6">
              <a:extLst>
                <a:ext uri="{FF2B5EF4-FFF2-40B4-BE49-F238E27FC236}">
                  <a16:creationId xmlns:a16="http://schemas.microsoft.com/office/drawing/2014/main" id="{EEAADE11-B2C4-60CB-C472-CD6AB004F0F1}"/>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84" name="Oval 7">
              <a:extLst>
                <a:ext uri="{FF2B5EF4-FFF2-40B4-BE49-F238E27FC236}">
                  <a16:creationId xmlns:a16="http://schemas.microsoft.com/office/drawing/2014/main" id="{B660B0CE-DB40-B880-2EFF-B9B3BA6FC395}"/>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 name="Freeform 8">
              <a:extLst>
                <a:ext uri="{FF2B5EF4-FFF2-40B4-BE49-F238E27FC236}">
                  <a16:creationId xmlns:a16="http://schemas.microsoft.com/office/drawing/2014/main" id="{AD559482-6827-AD8A-757A-FFBBF41980E8}"/>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86" name="Graphic 285">
              <a:extLst>
                <a:ext uri="{FF2B5EF4-FFF2-40B4-BE49-F238E27FC236}">
                  <a16:creationId xmlns:a16="http://schemas.microsoft.com/office/drawing/2014/main" id="{79720D69-857D-F4FF-1A08-88DDBD1AA4E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93" name="Group 292">
            <a:extLst>
              <a:ext uri="{FF2B5EF4-FFF2-40B4-BE49-F238E27FC236}">
                <a16:creationId xmlns:a16="http://schemas.microsoft.com/office/drawing/2014/main" id="{880DD47F-B60A-8B1D-052E-F264778E0BCC}"/>
              </a:ext>
            </a:extLst>
          </p:cNvPr>
          <p:cNvGrpSpPr/>
          <p:nvPr/>
        </p:nvGrpSpPr>
        <p:grpSpPr>
          <a:xfrm>
            <a:off x="4068515" y="5416856"/>
            <a:ext cx="176840" cy="162776"/>
            <a:chOff x="-9311321" y="1594669"/>
            <a:chExt cx="538685" cy="495848"/>
          </a:xfrm>
        </p:grpSpPr>
        <p:sp>
          <p:nvSpPr>
            <p:cNvPr id="294" name="Oval 6">
              <a:extLst>
                <a:ext uri="{FF2B5EF4-FFF2-40B4-BE49-F238E27FC236}">
                  <a16:creationId xmlns:a16="http://schemas.microsoft.com/office/drawing/2014/main" id="{A88EDB6F-18A1-FF75-6085-9C195D438D34}"/>
                </a:ext>
              </a:extLst>
            </p:cNvPr>
            <p:cNvSpPr>
              <a:spLocks noChangeArrowheads="1"/>
            </p:cNvSpPr>
            <p:nvPr/>
          </p:nvSpPr>
          <p:spPr bwMode="auto">
            <a:xfrm>
              <a:off x="-9275980" y="1630011"/>
              <a:ext cx="424094" cy="424094"/>
            </a:xfrm>
            <a:prstGeom prst="ellipse">
              <a:avLst/>
            </a:prstGeom>
            <a:solidFill>
              <a:schemeClr val="accent3"/>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95" name="Oval 7">
              <a:extLst>
                <a:ext uri="{FF2B5EF4-FFF2-40B4-BE49-F238E27FC236}">
                  <a16:creationId xmlns:a16="http://schemas.microsoft.com/office/drawing/2014/main" id="{FA1583D5-F5E3-0CC1-2933-5C6F568A9044}"/>
                </a:ext>
              </a:extLst>
            </p:cNvPr>
            <p:cNvSpPr>
              <a:spLocks noChangeArrowheads="1"/>
            </p:cNvSpPr>
            <p:nvPr/>
          </p:nvSpPr>
          <p:spPr bwMode="auto">
            <a:xfrm rot="16200000">
              <a:off x="-9310786" y="1594134"/>
              <a:ext cx="495848" cy="496918"/>
            </a:xfrm>
            <a:prstGeom prst="ellipse">
              <a:avLst/>
            </a:prstGeom>
            <a:noFill/>
            <a:ln w="6350" cap="flat">
              <a:solidFill>
                <a:schemeClr val="accent3"/>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 name="Freeform 8">
              <a:extLst>
                <a:ext uri="{FF2B5EF4-FFF2-40B4-BE49-F238E27FC236}">
                  <a16:creationId xmlns:a16="http://schemas.microsoft.com/office/drawing/2014/main" id="{F28401DF-B173-31D1-C3D7-5FC9884A58AD}"/>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pic>
          <p:nvPicPr>
            <p:cNvPr id="297" name="Graphic 296">
              <a:extLst>
                <a:ext uri="{FF2B5EF4-FFF2-40B4-BE49-F238E27FC236}">
                  <a16:creationId xmlns:a16="http://schemas.microsoft.com/office/drawing/2014/main" id="{FD9C7FA2-740E-9C02-B2FD-9E02381CA1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303" name="Group 302">
            <a:extLst>
              <a:ext uri="{FF2B5EF4-FFF2-40B4-BE49-F238E27FC236}">
                <a16:creationId xmlns:a16="http://schemas.microsoft.com/office/drawing/2014/main" id="{CD60043A-3A62-4AEA-6DA3-889BA5402D33}"/>
              </a:ext>
            </a:extLst>
          </p:cNvPr>
          <p:cNvGrpSpPr/>
          <p:nvPr/>
        </p:nvGrpSpPr>
        <p:grpSpPr>
          <a:xfrm>
            <a:off x="7327970" y="3428036"/>
            <a:ext cx="176840" cy="162776"/>
            <a:chOff x="-9311321" y="1594669"/>
            <a:chExt cx="538685" cy="495848"/>
          </a:xfrm>
        </p:grpSpPr>
        <p:sp>
          <p:nvSpPr>
            <p:cNvPr id="304" name="Oval 6">
              <a:extLst>
                <a:ext uri="{FF2B5EF4-FFF2-40B4-BE49-F238E27FC236}">
                  <a16:creationId xmlns:a16="http://schemas.microsoft.com/office/drawing/2014/main" id="{D69277E2-460E-542E-26B3-EE0226AD4227}"/>
                </a:ext>
              </a:extLst>
            </p:cNvPr>
            <p:cNvSpPr>
              <a:spLocks noChangeArrowheads="1"/>
            </p:cNvSpPr>
            <p:nvPr/>
          </p:nvSpPr>
          <p:spPr bwMode="auto">
            <a:xfrm>
              <a:off x="-9275980" y="1630011"/>
              <a:ext cx="424094" cy="424094"/>
            </a:xfrm>
            <a:prstGeom prst="ellipse">
              <a:avLst/>
            </a:prstGeom>
            <a:solidFill>
              <a:schemeClr val="accent6"/>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05" name="Oval 7">
              <a:extLst>
                <a:ext uri="{FF2B5EF4-FFF2-40B4-BE49-F238E27FC236}">
                  <a16:creationId xmlns:a16="http://schemas.microsoft.com/office/drawing/2014/main" id="{843EE0EC-237B-2A44-8427-CEC736868F2F}"/>
                </a:ext>
              </a:extLst>
            </p:cNvPr>
            <p:cNvSpPr>
              <a:spLocks noChangeArrowheads="1"/>
            </p:cNvSpPr>
            <p:nvPr/>
          </p:nvSpPr>
          <p:spPr bwMode="auto">
            <a:xfrm rot="16200000">
              <a:off x="-9310786" y="1594134"/>
              <a:ext cx="495848" cy="496918"/>
            </a:xfrm>
            <a:prstGeom prst="ellipse">
              <a:avLst/>
            </a:prstGeom>
            <a:noFill/>
            <a:ln w="6350" cap="flat">
              <a:solidFill>
                <a:schemeClr val="accent6"/>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 name="Freeform 8">
              <a:extLst>
                <a:ext uri="{FF2B5EF4-FFF2-40B4-BE49-F238E27FC236}">
                  <a16:creationId xmlns:a16="http://schemas.microsoft.com/office/drawing/2014/main" id="{EBFE495F-7FFA-7893-9574-ABAFF405B0B9}"/>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pic>
          <p:nvPicPr>
            <p:cNvPr id="307" name="Graphic 306">
              <a:extLst>
                <a:ext uri="{FF2B5EF4-FFF2-40B4-BE49-F238E27FC236}">
                  <a16:creationId xmlns:a16="http://schemas.microsoft.com/office/drawing/2014/main" id="{16D3DCEE-C73B-E681-479D-CEA0E756F3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308" name="Group 307">
            <a:extLst>
              <a:ext uri="{FF2B5EF4-FFF2-40B4-BE49-F238E27FC236}">
                <a16:creationId xmlns:a16="http://schemas.microsoft.com/office/drawing/2014/main" id="{E10740DB-C294-CB0C-84D0-AF1D97D69C13}"/>
              </a:ext>
            </a:extLst>
          </p:cNvPr>
          <p:cNvGrpSpPr/>
          <p:nvPr/>
        </p:nvGrpSpPr>
        <p:grpSpPr>
          <a:xfrm>
            <a:off x="7327970" y="3713786"/>
            <a:ext cx="176840" cy="162776"/>
            <a:chOff x="-9311321" y="1594669"/>
            <a:chExt cx="538685" cy="495848"/>
          </a:xfrm>
        </p:grpSpPr>
        <p:sp>
          <p:nvSpPr>
            <p:cNvPr id="309" name="Oval 6">
              <a:extLst>
                <a:ext uri="{FF2B5EF4-FFF2-40B4-BE49-F238E27FC236}">
                  <a16:creationId xmlns:a16="http://schemas.microsoft.com/office/drawing/2014/main" id="{60FCB369-CBD2-481D-C3B4-EBC8C7A733DF}"/>
                </a:ext>
              </a:extLst>
            </p:cNvPr>
            <p:cNvSpPr>
              <a:spLocks noChangeArrowheads="1"/>
            </p:cNvSpPr>
            <p:nvPr/>
          </p:nvSpPr>
          <p:spPr bwMode="auto">
            <a:xfrm>
              <a:off x="-9275980" y="1630011"/>
              <a:ext cx="424094" cy="424094"/>
            </a:xfrm>
            <a:prstGeom prst="ellipse">
              <a:avLst/>
            </a:prstGeom>
            <a:solidFill>
              <a:schemeClr val="accent6"/>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10" name="Oval 7">
              <a:extLst>
                <a:ext uri="{FF2B5EF4-FFF2-40B4-BE49-F238E27FC236}">
                  <a16:creationId xmlns:a16="http://schemas.microsoft.com/office/drawing/2014/main" id="{202462FD-DA09-39E1-8729-F5F780DA7D0C}"/>
                </a:ext>
              </a:extLst>
            </p:cNvPr>
            <p:cNvSpPr>
              <a:spLocks noChangeArrowheads="1"/>
            </p:cNvSpPr>
            <p:nvPr/>
          </p:nvSpPr>
          <p:spPr bwMode="auto">
            <a:xfrm rot="16200000">
              <a:off x="-9310786" y="1594134"/>
              <a:ext cx="495848" cy="496918"/>
            </a:xfrm>
            <a:prstGeom prst="ellipse">
              <a:avLst/>
            </a:prstGeom>
            <a:noFill/>
            <a:ln w="6350" cap="flat">
              <a:solidFill>
                <a:schemeClr val="accent6"/>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1" name="Freeform 8">
              <a:extLst>
                <a:ext uri="{FF2B5EF4-FFF2-40B4-BE49-F238E27FC236}">
                  <a16:creationId xmlns:a16="http://schemas.microsoft.com/office/drawing/2014/main" id="{95B28844-6AEC-6603-63C7-479A1B075A38}"/>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pic>
          <p:nvPicPr>
            <p:cNvPr id="312" name="Graphic 311">
              <a:extLst>
                <a:ext uri="{FF2B5EF4-FFF2-40B4-BE49-F238E27FC236}">
                  <a16:creationId xmlns:a16="http://schemas.microsoft.com/office/drawing/2014/main" id="{B1475FC5-2AEB-C716-5745-259ADD28C8B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313" name="Group 312">
            <a:extLst>
              <a:ext uri="{FF2B5EF4-FFF2-40B4-BE49-F238E27FC236}">
                <a16:creationId xmlns:a16="http://schemas.microsoft.com/office/drawing/2014/main" id="{59A11787-F543-96E5-B507-C2ECFEB9DE1A}"/>
              </a:ext>
            </a:extLst>
          </p:cNvPr>
          <p:cNvGrpSpPr/>
          <p:nvPr/>
        </p:nvGrpSpPr>
        <p:grpSpPr>
          <a:xfrm>
            <a:off x="7327970" y="4361486"/>
            <a:ext cx="176840" cy="162776"/>
            <a:chOff x="-9311321" y="1594669"/>
            <a:chExt cx="538685" cy="495848"/>
          </a:xfrm>
        </p:grpSpPr>
        <p:sp>
          <p:nvSpPr>
            <p:cNvPr id="314" name="Oval 6">
              <a:extLst>
                <a:ext uri="{FF2B5EF4-FFF2-40B4-BE49-F238E27FC236}">
                  <a16:creationId xmlns:a16="http://schemas.microsoft.com/office/drawing/2014/main" id="{07454E80-3EF0-F2A2-2D94-D75516B065D6}"/>
                </a:ext>
              </a:extLst>
            </p:cNvPr>
            <p:cNvSpPr>
              <a:spLocks noChangeArrowheads="1"/>
            </p:cNvSpPr>
            <p:nvPr/>
          </p:nvSpPr>
          <p:spPr bwMode="auto">
            <a:xfrm>
              <a:off x="-9275980" y="1630011"/>
              <a:ext cx="424094" cy="424094"/>
            </a:xfrm>
            <a:prstGeom prst="ellipse">
              <a:avLst/>
            </a:prstGeom>
            <a:solidFill>
              <a:schemeClr val="accent6"/>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15" name="Oval 7">
              <a:extLst>
                <a:ext uri="{FF2B5EF4-FFF2-40B4-BE49-F238E27FC236}">
                  <a16:creationId xmlns:a16="http://schemas.microsoft.com/office/drawing/2014/main" id="{88014E41-3F5F-581E-00A6-0C9D4C6ABC52}"/>
                </a:ext>
              </a:extLst>
            </p:cNvPr>
            <p:cNvSpPr>
              <a:spLocks noChangeArrowheads="1"/>
            </p:cNvSpPr>
            <p:nvPr/>
          </p:nvSpPr>
          <p:spPr bwMode="auto">
            <a:xfrm rot="16200000">
              <a:off x="-9310786" y="1594134"/>
              <a:ext cx="495848" cy="496918"/>
            </a:xfrm>
            <a:prstGeom prst="ellipse">
              <a:avLst/>
            </a:prstGeom>
            <a:noFill/>
            <a:ln w="6350" cap="flat">
              <a:solidFill>
                <a:schemeClr val="accent6"/>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6" name="Freeform 8">
              <a:extLst>
                <a:ext uri="{FF2B5EF4-FFF2-40B4-BE49-F238E27FC236}">
                  <a16:creationId xmlns:a16="http://schemas.microsoft.com/office/drawing/2014/main" id="{FE566AA1-EE85-D221-23CC-6754D1F606C1}"/>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pic>
          <p:nvPicPr>
            <p:cNvPr id="317" name="Graphic 316">
              <a:extLst>
                <a:ext uri="{FF2B5EF4-FFF2-40B4-BE49-F238E27FC236}">
                  <a16:creationId xmlns:a16="http://schemas.microsoft.com/office/drawing/2014/main" id="{71147FD6-F0B9-ACD5-071E-2A769740BFA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318" name="Group 317">
            <a:extLst>
              <a:ext uri="{FF2B5EF4-FFF2-40B4-BE49-F238E27FC236}">
                <a16:creationId xmlns:a16="http://schemas.microsoft.com/office/drawing/2014/main" id="{9F1070CD-EE21-46FB-D075-DE8144EFD37C}"/>
              </a:ext>
            </a:extLst>
          </p:cNvPr>
          <p:cNvGrpSpPr/>
          <p:nvPr/>
        </p:nvGrpSpPr>
        <p:grpSpPr>
          <a:xfrm>
            <a:off x="7327970" y="4645331"/>
            <a:ext cx="176840" cy="162776"/>
            <a:chOff x="-9311321" y="1594669"/>
            <a:chExt cx="538685" cy="495848"/>
          </a:xfrm>
        </p:grpSpPr>
        <p:sp>
          <p:nvSpPr>
            <p:cNvPr id="319" name="Oval 6">
              <a:extLst>
                <a:ext uri="{FF2B5EF4-FFF2-40B4-BE49-F238E27FC236}">
                  <a16:creationId xmlns:a16="http://schemas.microsoft.com/office/drawing/2014/main" id="{8DF4BAB9-01E6-3CBE-A958-314B446550DB}"/>
                </a:ext>
              </a:extLst>
            </p:cNvPr>
            <p:cNvSpPr>
              <a:spLocks noChangeArrowheads="1"/>
            </p:cNvSpPr>
            <p:nvPr/>
          </p:nvSpPr>
          <p:spPr bwMode="auto">
            <a:xfrm>
              <a:off x="-9275980" y="1630011"/>
              <a:ext cx="424094" cy="424094"/>
            </a:xfrm>
            <a:prstGeom prst="ellipse">
              <a:avLst/>
            </a:prstGeom>
            <a:solidFill>
              <a:schemeClr val="accent6"/>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20" name="Oval 7">
              <a:extLst>
                <a:ext uri="{FF2B5EF4-FFF2-40B4-BE49-F238E27FC236}">
                  <a16:creationId xmlns:a16="http://schemas.microsoft.com/office/drawing/2014/main" id="{6A103A46-8E98-A1EE-D2C9-4569CACEA530}"/>
                </a:ext>
              </a:extLst>
            </p:cNvPr>
            <p:cNvSpPr>
              <a:spLocks noChangeArrowheads="1"/>
            </p:cNvSpPr>
            <p:nvPr/>
          </p:nvSpPr>
          <p:spPr bwMode="auto">
            <a:xfrm rot="16200000">
              <a:off x="-9310786" y="1594134"/>
              <a:ext cx="495848" cy="496918"/>
            </a:xfrm>
            <a:prstGeom prst="ellipse">
              <a:avLst/>
            </a:prstGeom>
            <a:noFill/>
            <a:ln w="6350" cap="flat">
              <a:solidFill>
                <a:schemeClr val="accent6"/>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1" name="Freeform 8">
              <a:extLst>
                <a:ext uri="{FF2B5EF4-FFF2-40B4-BE49-F238E27FC236}">
                  <a16:creationId xmlns:a16="http://schemas.microsoft.com/office/drawing/2014/main" id="{21B7B70E-AFE6-BAA7-3CCC-0697C7DCB6B5}"/>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pic>
          <p:nvPicPr>
            <p:cNvPr id="322" name="Graphic 321">
              <a:extLst>
                <a:ext uri="{FF2B5EF4-FFF2-40B4-BE49-F238E27FC236}">
                  <a16:creationId xmlns:a16="http://schemas.microsoft.com/office/drawing/2014/main" id="{DAF33B8A-8F38-15AD-48B1-FBA39862BC5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323" name="Group 322">
            <a:extLst>
              <a:ext uri="{FF2B5EF4-FFF2-40B4-BE49-F238E27FC236}">
                <a16:creationId xmlns:a16="http://schemas.microsoft.com/office/drawing/2014/main" id="{F903E46E-3E39-8814-EACF-414E33365F44}"/>
              </a:ext>
            </a:extLst>
          </p:cNvPr>
          <p:cNvGrpSpPr/>
          <p:nvPr/>
        </p:nvGrpSpPr>
        <p:grpSpPr>
          <a:xfrm>
            <a:off x="7327970" y="5298746"/>
            <a:ext cx="176840" cy="162776"/>
            <a:chOff x="-9311321" y="1594669"/>
            <a:chExt cx="538685" cy="495848"/>
          </a:xfrm>
        </p:grpSpPr>
        <p:sp>
          <p:nvSpPr>
            <p:cNvPr id="324" name="Oval 6">
              <a:extLst>
                <a:ext uri="{FF2B5EF4-FFF2-40B4-BE49-F238E27FC236}">
                  <a16:creationId xmlns:a16="http://schemas.microsoft.com/office/drawing/2014/main" id="{200E9C7D-8161-D305-1B6A-F594BB0E8AC7}"/>
                </a:ext>
              </a:extLst>
            </p:cNvPr>
            <p:cNvSpPr>
              <a:spLocks noChangeArrowheads="1"/>
            </p:cNvSpPr>
            <p:nvPr/>
          </p:nvSpPr>
          <p:spPr bwMode="auto">
            <a:xfrm>
              <a:off x="-9275980" y="1630011"/>
              <a:ext cx="424094" cy="424094"/>
            </a:xfrm>
            <a:prstGeom prst="ellipse">
              <a:avLst/>
            </a:prstGeom>
            <a:solidFill>
              <a:schemeClr val="accent6"/>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25" name="Oval 7">
              <a:extLst>
                <a:ext uri="{FF2B5EF4-FFF2-40B4-BE49-F238E27FC236}">
                  <a16:creationId xmlns:a16="http://schemas.microsoft.com/office/drawing/2014/main" id="{C1C43C55-FA85-CDF5-8859-225FC75853CC}"/>
                </a:ext>
              </a:extLst>
            </p:cNvPr>
            <p:cNvSpPr>
              <a:spLocks noChangeArrowheads="1"/>
            </p:cNvSpPr>
            <p:nvPr/>
          </p:nvSpPr>
          <p:spPr bwMode="auto">
            <a:xfrm rot="16200000">
              <a:off x="-9310786" y="1594134"/>
              <a:ext cx="495848" cy="496918"/>
            </a:xfrm>
            <a:prstGeom prst="ellipse">
              <a:avLst/>
            </a:prstGeom>
            <a:noFill/>
            <a:ln w="6350" cap="flat">
              <a:solidFill>
                <a:schemeClr val="accent6"/>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6" name="Freeform 8">
              <a:extLst>
                <a:ext uri="{FF2B5EF4-FFF2-40B4-BE49-F238E27FC236}">
                  <a16:creationId xmlns:a16="http://schemas.microsoft.com/office/drawing/2014/main" id="{A6FBF873-1641-840C-547E-1BB54504DFC6}"/>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pic>
          <p:nvPicPr>
            <p:cNvPr id="327" name="Graphic 326">
              <a:extLst>
                <a:ext uri="{FF2B5EF4-FFF2-40B4-BE49-F238E27FC236}">
                  <a16:creationId xmlns:a16="http://schemas.microsoft.com/office/drawing/2014/main" id="{17AA6E62-5154-E26A-D211-69237C50F0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spTree>
    <p:extLst>
      <p:ext uri="{BB962C8B-B14F-4D97-AF65-F5344CB8AC3E}">
        <p14:creationId xmlns:p14="http://schemas.microsoft.com/office/powerpoint/2010/main" val="2950739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45B88-E1D2-7858-0FED-AA75CD8F841D}"/>
            </a:ext>
          </a:extLst>
        </p:cNvPr>
        <p:cNvGrpSpPr/>
        <p:nvPr/>
      </p:nvGrpSpPr>
      <p:grpSpPr>
        <a:xfrm>
          <a:off x="0" y="0"/>
          <a:ext cx="0" cy="0"/>
          <a:chOff x="0" y="0"/>
          <a:chExt cx="0" cy="0"/>
        </a:xfrm>
      </p:grpSpPr>
      <p:pic>
        <p:nvPicPr>
          <p:cNvPr id="14" name="Picture Placeholder 13" descr="A group of people sitting at a table  Description automatically generated">
            <a:extLst>
              <a:ext uri="{FF2B5EF4-FFF2-40B4-BE49-F238E27FC236}">
                <a16:creationId xmlns:a16="http://schemas.microsoft.com/office/drawing/2014/main" id="{80752481-56BC-FAC7-2D03-49241DC7E902}"/>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b="-1"/>
          <a:stretch/>
        </p:blipFill>
        <p:spPr>
          <a:xfrm>
            <a:off x="6417023" y="10"/>
            <a:ext cx="5348675" cy="6857990"/>
          </a:xfrm>
          <a:noFill/>
        </p:spPr>
      </p:pic>
      <p:sp>
        <p:nvSpPr>
          <p:cNvPr id="19" name="Text Placeholder 2">
            <a:extLst>
              <a:ext uri="{FF2B5EF4-FFF2-40B4-BE49-F238E27FC236}">
                <a16:creationId xmlns:a16="http://schemas.microsoft.com/office/drawing/2014/main" id="{09A94651-EED2-714E-A05F-A328FCBF9063}"/>
              </a:ext>
            </a:extLst>
          </p:cNvPr>
          <p:cNvSpPr>
            <a:spLocks noGrp="1"/>
          </p:cNvSpPr>
          <p:nvPr>
            <p:ph type="body" sz="quarter" idx="21"/>
          </p:nvPr>
        </p:nvSpPr>
        <p:spPr>
          <a:xfrm>
            <a:off x="6238580" y="0"/>
            <a:ext cx="2551436" cy="6855786"/>
          </a:xfrm>
        </p:spPr>
        <p:txBody>
          <a:bodyPr/>
          <a:lstStyle/>
          <a:p>
            <a:endParaRPr lang="en-US"/>
          </a:p>
        </p:txBody>
      </p:sp>
      <p:sp>
        <p:nvSpPr>
          <p:cNvPr id="4" name="Title 3">
            <a:extLst>
              <a:ext uri="{FF2B5EF4-FFF2-40B4-BE49-F238E27FC236}">
                <a16:creationId xmlns:a16="http://schemas.microsoft.com/office/drawing/2014/main" id="{2C574F83-8741-E2D9-3E46-B3BE0D12FCED}"/>
              </a:ext>
            </a:extLst>
          </p:cNvPr>
          <p:cNvSpPr>
            <a:spLocks noGrp="1"/>
          </p:cNvSpPr>
          <p:nvPr>
            <p:ph type="title"/>
          </p:nvPr>
        </p:nvSpPr>
        <p:spPr>
          <a:xfrm>
            <a:off x="1276141" y="853533"/>
            <a:ext cx="6018961" cy="693167"/>
          </a:xfrm>
        </p:spPr>
        <p:txBody>
          <a:bodyPr anchor="b">
            <a:normAutofit fontScale="90000"/>
          </a:bodyPr>
          <a:lstStyle/>
          <a:p>
            <a:r>
              <a:rPr lang="en-US" dirty="0">
                <a:solidFill>
                  <a:schemeClr val="accent2"/>
                </a:solidFill>
              </a:rPr>
              <a:t>Secure 3.0 Potential Considerations</a:t>
            </a:r>
          </a:p>
        </p:txBody>
      </p:sp>
      <p:sp>
        <p:nvSpPr>
          <p:cNvPr id="2" name="Subtitle 1">
            <a:extLst>
              <a:ext uri="{FF2B5EF4-FFF2-40B4-BE49-F238E27FC236}">
                <a16:creationId xmlns:a16="http://schemas.microsoft.com/office/drawing/2014/main" id="{655B251A-4AE3-EEFB-900F-E388146CD33E}"/>
              </a:ext>
            </a:extLst>
          </p:cNvPr>
          <p:cNvSpPr>
            <a:spLocks noGrp="1"/>
          </p:cNvSpPr>
          <p:nvPr>
            <p:ph type="subTitle" idx="1"/>
          </p:nvPr>
        </p:nvSpPr>
        <p:spPr>
          <a:xfrm>
            <a:off x="2027240" y="2262098"/>
            <a:ext cx="3576993" cy="541390"/>
          </a:xfrm>
        </p:spPr>
        <p:txBody>
          <a:bodyPr>
            <a:normAutofit/>
          </a:bodyPr>
          <a:lstStyle/>
          <a:p>
            <a:pPr marL="285750" lvl="2" indent="-285750" defTabSz="457200" fontAlgn="base">
              <a:spcAft>
                <a:spcPts val="1800"/>
              </a:spcAft>
            </a:pPr>
            <a:r>
              <a:rPr lang="en-US" dirty="0">
                <a:solidFill>
                  <a:srgbClr val="444444"/>
                </a:solidFill>
                <a:latin typeface="Arial" panose="020B0604020202020204" pitchFamily="34" charset="0"/>
              </a:rPr>
              <a:t>Topics and Provisions </a:t>
            </a:r>
          </a:p>
          <a:p>
            <a:pPr lvl="2"/>
            <a:endParaRPr lang="en-US" dirty="0"/>
          </a:p>
          <a:p>
            <a:pPr lvl="2"/>
            <a:endParaRPr lang="en-US" dirty="0"/>
          </a:p>
        </p:txBody>
      </p:sp>
      <p:sp>
        <p:nvSpPr>
          <p:cNvPr id="25" name="Text Placeholder 7">
            <a:extLst>
              <a:ext uri="{FF2B5EF4-FFF2-40B4-BE49-F238E27FC236}">
                <a16:creationId xmlns:a16="http://schemas.microsoft.com/office/drawing/2014/main" id="{4BE23CEC-DF24-1AB3-F0C4-75D19CCF23F9}"/>
              </a:ext>
            </a:extLst>
          </p:cNvPr>
          <p:cNvSpPr>
            <a:spLocks noGrp="1"/>
          </p:cNvSpPr>
          <p:nvPr>
            <p:ph type="body" sz="quarter" idx="17"/>
          </p:nvPr>
        </p:nvSpPr>
        <p:spPr>
          <a:xfrm rot="10800000">
            <a:off x="2027239" y="1904397"/>
            <a:ext cx="732700" cy="0"/>
          </a:xfrm>
        </p:spPr>
        <p:txBody>
          <a:bodyPr/>
          <a:lstStyle/>
          <a:p>
            <a:endParaRPr lang="en-US"/>
          </a:p>
        </p:txBody>
      </p:sp>
      <p:sp>
        <p:nvSpPr>
          <p:cNvPr id="3" name="Text Placeholder 4">
            <a:extLst>
              <a:ext uri="{FF2B5EF4-FFF2-40B4-BE49-F238E27FC236}">
                <a16:creationId xmlns:a16="http://schemas.microsoft.com/office/drawing/2014/main" id="{F5F6CF57-1BE4-0613-C9F6-E316A23FBCEB}"/>
              </a:ext>
            </a:extLst>
          </p:cNvPr>
          <p:cNvSpPr txBox="1">
            <a:spLocks/>
          </p:cNvSpPr>
          <p:nvPr/>
        </p:nvSpPr>
        <p:spPr>
          <a:xfrm>
            <a:off x="1752604" y="2929252"/>
            <a:ext cx="3673187" cy="770809"/>
          </a:xfrm>
          <a:prstGeom prst="rect">
            <a:avLst/>
          </a:prstGeom>
        </p:spPr>
        <p:txBody>
          <a:bodyPr/>
          <a:lstStyle>
            <a:lvl1pPr marL="228600" indent="-228600" algn="l" defTabSz="457200" rtl="0" eaLnBrk="1" latinLnBrk="0" hangingPunct="1">
              <a:spcBef>
                <a:spcPts val="0"/>
              </a:spcBef>
              <a:spcAft>
                <a:spcPts val="900"/>
              </a:spcAft>
              <a:buClr>
                <a:schemeClr val="accent2"/>
              </a:buClr>
              <a:buFont typeface="Arial"/>
              <a:buChar char="•"/>
              <a:defRPr sz="1600" kern="1200">
                <a:solidFill>
                  <a:schemeClr val="tx2"/>
                </a:solidFill>
                <a:latin typeface="+mn-lt"/>
                <a:ea typeface="+mn-ea"/>
                <a:cs typeface="Times New Roman"/>
              </a:defRPr>
            </a:lvl1pPr>
            <a:lvl2pPr marL="461963" indent="-230188" algn="l" defTabSz="457200" rtl="0" eaLnBrk="1" latinLnBrk="0" hangingPunct="1">
              <a:spcBef>
                <a:spcPts val="0"/>
              </a:spcBef>
              <a:spcAft>
                <a:spcPts val="900"/>
              </a:spcAft>
              <a:buClr>
                <a:schemeClr val="accent2"/>
              </a:buClr>
              <a:buFont typeface="Arial"/>
              <a:buChar char="–"/>
              <a:defRPr sz="1400" kern="1200">
                <a:solidFill>
                  <a:schemeClr val="tx2"/>
                </a:solidFill>
                <a:latin typeface="+mn-lt"/>
                <a:ea typeface="+mn-ea"/>
                <a:cs typeface="Times New Roman"/>
              </a:defRPr>
            </a:lvl2pPr>
            <a:lvl3pPr marL="684213" indent="-230188" algn="l" defTabSz="457200" rtl="0" eaLnBrk="1" latinLnBrk="0" hangingPunct="1">
              <a:spcBef>
                <a:spcPts val="0"/>
              </a:spcBef>
              <a:spcAft>
                <a:spcPts val="900"/>
              </a:spcAft>
              <a:buClr>
                <a:schemeClr val="accent2"/>
              </a:buClr>
              <a:buFont typeface="Wingdings" panose="05000000000000000000" pitchFamily="2" charset="2"/>
              <a:buChar char="§"/>
              <a:defRPr sz="1300" kern="1200">
                <a:solidFill>
                  <a:schemeClr val="tx2"/>
                </a:solidFill>
                <a:latin typeface="+mn-lt"/>
                <a:ea typeface="+mn-ea"/>
                <a:cs typeface="Times New Roman"/>
              </a:defRPr>
            </a:lvl3pPr>
            <a:lvl4pPr marL="914400" indent="-223838" algn="l" defTabSz="457200" rtl="0" eaLnBrk="1" latinLnBrk="0" hangingPunct="1">
              <a:spcBef>
                <a:spcPts val="0"/>
              </a:spcBef>
              <a:spcAft>
                <a:spcPts val="900"/>
              </a:spcAft>
              <a:buClr>
                <a:schemeClr val="accent2"/>
              </a:buClr>
              <a:buFont typeface="Arial"/>
              <a:buChar char="–"/>
              <a:defRPr lang="en-US" sz="1300" kern="1200" dirty="0">
                <a:solidFill>
                  <a:schemeClr val="tx2"/>
                </a:solidFill>
                <a:latin typeface="+mn-lt"/>
                <a:ea typeface="+mn-ea"/>
                <a:cs typeface="Times New Roman"/>
              </a:defRPr>
            </a:lvl4pPr>
            <a:lvl5pPr marL="1143000" indent="-223838" algn="l" defTabSz="457200" rtl="0" eaLnBrk="1" latinLnBrk="0" hangingPunct="1">
              <a:spcBef>
                <a:spcPts val="0"/>
              </a:spcBef>
              <a:spcAft>
                <a:spcPts val="900"/>
              </a:spcAft>
              <a:buClr>
                <a:schemeClr val="accent2"/>
              </a:buClr>
              <a:buFont typeface="Arial" panose="020B0604020202020204" pitchFamily="34" charset="0"/>
              <a:buChar char="–"/>
              <a:defRPr sz="1300" kern="1200">
                <a:solidFill>
                  <a:schemeClr val="tx2"/>
                </a:solidFill>
                <a:latin typeface="+mn-lt"/>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5425" indent="-225425">
              <a:spcAft>
                <a:spcPts val="600"/>
              </a:spcAft>
              <a:buClr>
                <a:schemeClr val="bg1"/>
              </a:buClr>
              <a:buFont typeface="Arial" panose="020B0604020202020204" pitchFamily="34" charset="0"/>
              <a:buChar char="•"/>
              <a:tabLst>
                <a:tab pos="225425" algn="l"/>
              </a:tabLst>
            </a:pPr>
            <a:endParaRPr lang="en-US">
              <a:solidFill>
                <a:schemeClr val="bg1"/>
              </a:solidFill>
            </a:endParaRPr>
          </a:p>
        </p:txBody>
      </p:sp>
      <p:sp>
        <p:nvSpPr>
          <p:cNvPr id="15" name="Footer Placeholder 79">
            <a:extLst>
              <a:ext uri="{FF2B5EF4-FFF2-40B4-BE49-F238E27FC236}">
                <a16:creationId xmlns:a16="http://schemas.microsoft.com/office/drawing/2014/main" id="{7432C323-9B11-5585-C79F-7723F2099746}"/>
              </a:ext>
            </a:extLst>
          </p:cNvPr>
          <p:cNvSpPr>
            <a:spLocks noGrp="1"/>
          </p:cNvSpPr>
          <p:nvPr>
            <p:ph type="ftr" sz="quarter" idx="19"/>
          </p:nvPr>
        </p:nvSpPr>
        <p:spPr>
          <a:xfrm>
            <a:off x="8073559" y="6348513"/>
            <a:ext cx="1838645" cy="123111"/>
          </a:xfrm>
        </p:spPr>
        <p:txBody>
          <a:bodyPr/>
          <a:lstStyle/>
          <a:p>
            <a:r>
              <a:rPr lang="en-US">
                <a:solidFill>
                  <a:schemeClr val="bg1"/>
                </a:solidFill>
                <a:cs typeface="Arial" panose="020B0604020202020204" pitchFamily="34" charset="0"/>
              </a:rPr>
              <a:t>©2026 ARTHUR J. GALLAGHER &amp; CO.</a:t>
            </a:r>
          </a:p>
        </p:txBody>
      </p:sp>
      <p:sp>
        <p:nvSpPr>
          <p:cNvPr id="16" name="Slide Number Placeholder 80">
            <a:extLst>
              <a:ext uri="{FF2B5EF4-FFF2-40B4-BE49-F238E27FC236}">
                <a16:creationId xmlns:a16="http://schemas.microsoft.com/office/drawing/2014/main" id="{F635C2A1-F7A7-3C58-6B1C-A5087CFC4879}"/>
              </a:ext>
            </a:extLst>
          </p:cNvPr>
          <p:cNvSpPr>
            <a:spLocks noGrp="1"/>
          </p:cNvSpPr>
          <p:nvPr>
            <p:ph type="sldNum" sz="quarter" idx="22"/>
          </p:nvPr>
        </p:nvSpPr>
        <p:spPr>
          <a:xfrm>
            <a:off x="10006082" y="6348513"/>
            <a:ext cx="157094" cy="169277"/>
          </a:xfrm>
        </p:spPr>
        <p:txBody>
          <a:bodyPr/>
          <a:lstStyle/>
          <a:p>
            <a:pPr algn="r"/>
            <a:fld id="{40AA5F45-CDE6-4EA8-991E-B18CC5F21F47}" type="slidenum">
              <a:rPr lang="en-GB" smtClean="0">
                <a:solidFill>
                  <a:schemeClr val="bg1"/>
                </a:solidFill>
              </a:rPr>
              <a:pPr algn="r"/>
              <a:t>47</a:t>
            </a:fld>
            <a:endParaRPr lang="en-GB">
              <a:solidFill>
                <a:schemeClr val="bg1"/>
              </a:solidFill>
            </a:endParaRPr>
          </a:p>
        </p:txBody>
      </p:sp>
      <p:sp>
        <p:nvSpPr>
          <p:cNvPr id="17" name="Rectangle 16">
            <a:extLst>
              <a:ext uri="{FF2B5EF4-FFF2-40B4-BE49-F238E27FC236}">
                <a16:creationId xmlns:a16="http://schemas.microsoft.com/office/drawing/2014/main" id="{F435785C-51BF-A1CF-0846-3AE5200D139D}"/>
              </a:ext>
            </a:extLst>
          </p:cNvPr>
          <p:cNvSpPr/>
          <p:nvPr/>
        </p:nvSpPr>
        <p:spPr>
          <a:xfrm>
            <a:off x="6916998" y="6470912"/>
            <a:ext cx="3445174" cy="215444"/>
          </a:xfrm>
          <a:prstGeom prst="rect">
            <a:avLst/>
          </a:prstGeom>
        </p:spPr>
        <p:txBody>
          <a:bodyPr wrap="none">
            <a:spAutoFit/>
          </a:bodyPr>
          <a:lstStyle/>
          <a:p>
            <a:r>
              <a:rPr lang="en-US" sz="800">
                <a:solidFill>
                  <a:schemeClr val="bg1"/>
                </a:solidFill>
                <a:latin typeface="+mj-lt"/>
                <a:cs typeface="Arial" panose="020B0604020202020204" pitchFamily="34" charset="0"/>
              </a:rPr>
              <a:t>FOR INSTITUTIONAL USE ONLY. NOT FOR PUBLIC DISTRIBUTION</a:t>
            </a:r>
            <a:r>
              <a:rPr lang="en-US" sz="600">
                <a:solidFill>
                  <a:schemeClr val="bg1"/>
                </a:solidFill>
              </a:rPr>
              <a:t>.</a:t>
            </a:r>
          </a:p>
        </p:txBody>
      </p:sp>
    </p:spTree>
    <p:extLst>
      <p:ext uri="{BB962C8B-B14F-4D97-AF65-F5344CB8AC3E}">
        <p14:creationId xmlns:p14="http://schemas.microsoft.com/office/powerpoint/2010/main" val="66510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35D14-CCF9-727B-69B9-EC9B6A28328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8D33627-20E6-9CC3-1EAB-1539058F13C9}"/>
              </a:ext>
            </a:extLst>
          </p:cNvPr>
          <p:cNvSpPr>
            <a:spLocks noGrp="1"/>
          </p:cNvSpPr>
          <p:nvPr>
            <p:ph type="title"/>
          </p:nvPr>
        </p:nvSpPr>
        <p:spPr>
          <a:xfrm>
            <a:off x="1504335" y="496517"/>
            <a:ext cx="7005665" cy="481900"/>
          </a:xfrm>
        </p:spPr>
        <p:txBody>
          <a:bodyPr/>
          <a:lstStyle/>
          <a:p>
            <a:r>
              <a:rPr lang="en-US" dirty="0"/>
              <a:t>Potential Secure 3.0 Provisions</a:t>
            </a:r>
            <a:endParaRPr lang="en-GB" dirty="0"/>
          </a:p>
        </p:txBody>
      </p:sp>
      <p:sp>
        <p:nvSpPr>
          <p:cNvPr id="3" name="Footer Placeholder 2">
            <a:extLst>
              <a:ext uri="{FF2B5EF4-FFF2-40B4-BE49-F238E27FC236}">
                <a16:creationId xmlns:a16="http://schemas.microsoft.com/office/drawing/2014/main" id="{36F99E81-BA8E-16C7-457F-56A31DDCB098}"/>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BD5FF82C-BE7F-F618-475F-1A1478211D5B}"/>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48</a:t>
            </a:fld>
            <a:endParaRPr lang="en-GB" dirty="0">
              <a:solidFill>
                <a:schemeClr val="bg1"/>
              </a:solidFill>
            </a:endParaRPr>
          </a:p>
        </p:txBody>
      </p:sp>
      <p:sp>
        <p:nvSpPr>
          <p:cNvPr id="8" name="Footer Placeholder 3">
            <a:extLst>
              <a:ext uri="{FF2B5EF4-FFF2-40B4-BE49-F238E27FC236}">
                <a16:creationId xmlns:a16="http://schemas.microsoft.com/office/drawing/2014/main" id="{1F9F1D1D-3CCC-D343-54D4-C8A03C6EED6D}"/>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7FA73E62-C0F6-E8A4-8153-4B4EFF637A9E}"/>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48</a:t>
            </a:fld>
            <a:endParaRPr lang="en-US" dirty="0"/>
          </a:p>
        </p:txBody>
      </p:sp>
      <p:sp>
        <p:nvSpPr>
          <p:cNvPr id="46" name="Rectangle 45">
            <a:extLst>
              <a:ext uri="{FF2B5EF4-FFF2-40B4-BE49-F238E27FC236}">
                <a16:creationId xmlns:a16="http://schemas.microsoft.com/office/drawing/2014/main" id="{D544A00D-0900-EBCB-77B3-54842FF3FF47}"/>
              </a:ext>
            </a:extLst>
          </p:cNvPr>
          <p:cNvSpPr/>
          <p:nvPr/>
        </p:nvSpPr>
        <p:spPr>
          <a:xfrm>
            <a:off x="1504335" y="1771849"/>
            <a:ext cx="7528569" cy="4123345"/>
          </a:xfrm>
          <a:prstGeom prst="rect">
            <a:avLst/>
          </a:prstGeom>
          <a:solidFill>
            <a:schemeClr val="accent1">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91440" rtlCol="0" anchor="t"/>
          <a:lstStyle/>
          <a:p>
            <a:pPr lvl="2"/>
            <a:r>
              <a:rPr lang="en-US" sz="1200" dirty="0">
                <a:solidFill>
                  <a:schemeClr val="tx1"/>
                </a:solidFill>
              </a:rPr>
              <a:t>Universal coverage/Federal Match</a:t>
            </a:r>
          </a:p>
          <a:p>
            <a:pPr lvl="2"/>
            <a:endParaRPr lang="en-US" sz="1200" dirty="0">
              <a:solidFill>
                <a:schemeClr val="tx1"/>
              </a:solidFill>
            </a:endParaRPr>
          </a:p>
          <a:p>
            <a:pPr lvl="2"/>
            <a:r>
              <a:rPr lang="en-US" sz="1200" dirty="0">
                <a:solidFill>
                  <a:schemeClr val="tx1"/>
                </a:solidFill>
              </a:rPr>
              <a:t>Roth IRA rollovers to 401K/403B</a:t>
            </a:r>
          </a:p>
          <a:p>
            <a:pPr lvl="2"/>
            <a:endParaRPr lang="en-US" sz="1200" dirty="0">
              <a:solidFill>
                <a:schemeClr val="tx1"/>
              </a:solidFill>
            </a:endParaRPr>
          </a:p>
          <a:p>
            <a:pPr lvl="2"/>
            <a:r>
              <a:rPr lang="en-US" sz="1200" dirty="0">
                <a:solidFill>
                  <a:schemeClr val="tx1"/>
                </a:solidFill>
              </a:rPr>
              <a:t>Allow QCD’s from 401K’s (allowed in IRA’s)</a:t>
            </a:r>
          </a:p>
          <a:p>
            <a:pPr lvl="2"/>
            <a:endParaRPr lang="en-US" sz="1200" dirty="0">
              <a:solidFill>
                <a:schemeClr val="tx1"/>
              </a:solidFill>
            </a:endParaRPr>
          </a:p>
          <a:p>
            <a:pPr lvl="2"/>
            <a:r>
              <a:rPr lang="en-US" sz="1200" dirty="0">
                <a:solidFill>
                  <a:schemeClr val="tx1"/>
                </a:solidFill>
              </a:rPr>
              <a:t>Tax Refund to retirement account</a:t>
            </a:r>
          </a:p>
          <a:p>
            <a:pPr lvl="2"/>
            <a:endParaRPr lang="en-US" sz="1200" dirty="0">
              <a:solidFill>
                <a:schemeClr val="tx1"/>
              </a:solidFill>
            </a:endParaRPr>
          </a:p>
          <a:p>
            <a:pPr lvl="2"/>
            <a:r>
              <a:rPr lang="en-US" sz="1200" dirty="0">
                <a:solidFill>
                  <a:schemeClr val="tx1"/>
                </a:solidFill>
              </a:rPr>
              <a:t>Lifetime Income REQUIREMENT!</a:t>
            </a:r>
          </a:p>
          <a:p>
            <a:pPr lvl="2"/>
            <a:endParaRPr lang="en-US" sz="1200" dirty="0">
              <a:solidFill>
                <a:schemeClr val="tx1"/>
              </a:solidFill>
            </a:endParaRPr>
          </a:p>
          <a:p>
            <a:pPr lvl="2"/>
            <a:r>
              <a:rPr lang="en-US" sz="1200" dirty="0">
                <a:solidFill>
                  <a:schemeClr val="tx1"/>
                </a:solidFill>
              </a:rPr>
              <a:t>OPTIONS Act – Allow participants to direct employer contributions</a:t>
            </a:r>
          </a:p>
          <a:p>
            <a:pPr lvl="2"/>
            <a:endParaRPr lang="en-US" sz="1200" dirty="0">
              <a:solidFill>
                <a:schemeClr val="tx1"/>
              </a:solidFill>
            </a:endParaRPr>
          </a:p>
          <a:p>
            <a:pPr lvl="2"/>
            <a:r>
              <a:rPr lang="en-US" sz="1200" dirty="0">
                <a:solidFill>
                  <a:schemeClr val="tx1"/>
                </a:solidFill>
              </a:rPr>
              <a:t>5500 Simplification – 10/15 deadline for all</a:t>
            </a:r>
          </a:p>
        </p:txBody>
      </p:sp>
      <p:grpSp>
        <p:nvGrpSpPr>
          <p:cNvPr id="47" name="Group 46">
            <a:extLst>
              <a:ext uri="{FF2B5EF4-FFF2-40B4-BE49-F238E27FC236}">
                <a16:creationId xmlns:a16="http://schemas.microsoft.com/office/drawing/2014/main" id="{51458346-15F7-2E93-4A4D-5B06BEE3055E}"/>
              </a:ext>
            </a:extLst>
          </p:cNvPr>
          <p:cNvGrpSpPr/>
          <p:nvPr/>
        </p:nvGrpSpPr>
        <p:grpSpPr>
          <a:xfrm>
            <a:off x="2059873" y="1842655"/>
            <a:ext cx="278172" cy="256049"/>
            <a:chOff x="-9311321" y="1594669"/>
            <a:chExt cx="538685" cy="495848"/>
          </a:xfrm>
        </p:grpSpPr>
        <p:sp>
          <p:nvSpPr>
            <p:cNvPr id="48" name="Oval 6">
              <a:extLst>
                <a:ext uri="{FF2B5EF4-FFF2-40B4-BE49-F238E27FC236}">
                  <a16:creationId xmlns:a16="http://schemas.microsoft.com/office/drawing/2014/main" id="{22F8B71D-F14D-BE8F-D5A6-B5D890835747}"/>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49" name="Oval 7">
              <a:extLst>
                <a:ext uri="{FF2B5EF4-FFF2-40B4-BE49-F238E27FC236}">
                  <a16:creationId xmlns:a16="http://schemas.microsoft.com/office/drawing/2014/main" id="{7453EE23-7C02-206C-A91E-E5BF18498827}"/>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8">
              <a:extLst>
                <a:ext uri="{FF2B5EF4-FFF2-40B4-BE49-F238E27FC236}">
                  <a16:creationId xmlns:a16="http://schemas.microsoft.com/office/drawing/2014/main" id="{FAEC5ECA-2D50-FB27-9FE2-CCA399C91B0D}"/>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1" name="Graphic 50">
              <a:extLst>
                <a:ext uri="{FF2B5EF4-FFF2-40B4-BE49-F238E27FC236}">
                  <a16:creationId xmlns:a16="http://schemas.microsoft.com/office/drawing/2014/main" id="{0B22E832-BCE5-0682-2C5F-6E0BD6314E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2" name="Group 51">
            <a:extLst>
              <a:ext uri="{FF2B5EF4-FFF2-40B4-BE49-F238E27FC236}">
                <a16:creationId xmlns:a16="http://schemas.microsoft.com/office/drawing/2014/main" id="{6F7B08C6-617E-A286-48CD-D8E6FFB8E926}"/>
              </a:ext>
            </a:extLst>
          </p:cNvPr>
          <p:cNvGrpSpPr/>
          <p:nvPr/>
        </p:nvGrpSpPr>
        <p:grpSpPr>
          <a:xfrm>
            <a:off x="2077408" y="2579276"/>
            <a:ext cx="278172" cy="256049"/>
            <a:chOff x="-9311321" y="1594669"/>
            <a:chExt cx="538685" cy="495848"/>
          </a:xfrm>
        </p:grpSpPr>
        <p:sp>
          <p:nvSpPr>
            <p:cNvPr id="54" name="Oval 6">
              <a:extLst>
                <a:ext uri="{FF2B5EF4-FFF2-40B4-BE49-F238E27FC236}">
                  <a16:creationId xmlns:a16="http://schemas.microsoft.com/office/drawing/2014/main" id="{1D55B478-7421-B1F7-4823-470F27F83DE7}"/>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55" name="Oval 7">
              <a:extLst>
                <a:ext uri="{FF2B5EF4-FFF2-40B4-BE49-F238E27FC236}">
                  <a16:creationId xmlns:a16="http://schemas.microsoft.com/office/drawing/2014/main" id="{3F80832C-7D78-E89D-08C2-27DD63F61BDE}"/>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8">
              <a:extLst>
                <a:ext uri="{FF2B5EF4-FFF2-40B4-BE49-F238E27FC236}">
                  <a16:creationId xmlns:a16="http://schemas.microsoft.com/office/drawing/2014/main" id="{1316650D-E72E-58E5-2CF6-26097BD88BB6}"/>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7" name="Graphic 56">
              <a:extLst>
                <a:ext uri="{FF2B5EF4-FFF2-40B4-BE49-F238E27FC236}">
                  <a16:creationId xmlns:a16="http://schemas.microsoft.com/office/drawing/2014/main" id="{AE4DAB0C-8B5B-55ED-DC59-34C028CD3EF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9" name="Group 58">
            <a:extLst>
              <a:ext uri="{FF2B5EF4-FFF2-40B4-BE49-F238E27FC236}">
                <a16:creationId xmlns:a16="http://schemas.microsoft.com/office/drawing/2014/main" id="{8A4325C7-6339-378F-2B39-B0B3AEF55BD0}"/>
              </a:ext>
            </a:extLst>
          </p:cNvPr>
          <p:cNvGrpSpPr/>
          <p:nvPr/>
        </p:nvGrpSpPr>
        <p:grpSpPr>
          <a:xfrm>
            <a:off x="2095657" y="3992111"/>
            <a:ext cx="278172" cy="256049"/>
            <a:chOff x="-9311321" y="1594669"/>
            <a:chExt cx="538685" cy="495848"/>
          </a:xfrm>
        </p:grpSpPr>
        <p:sp>
          <p:nvSpPr>
            <p:cNvPr id="60" name="Oval 6">
              <a:extLst>
                <a:ext uri="{FF2B5EF4-FFF2-40B4-BE49-F238E27FC236}">
                  <a16:creationId xmlns:a16="http://schemas.microsoft.com/office/drawing/2014/main" id="{62E93C3A-B141-C5CD-5E23-4E41FAA26B8A}"/>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61" name="Oval 7">
              <a:extLst>
                <a:ext uri="{FF2B5EF4-FFF2-40B4-BE49-F238E27FC236}">
                  <a16:creationId xmlns:a16="http://schemas.microsoft.com/office/drawing/2014/main" id="{26AF2A41-80BA-4DEC-7695-609D5C6E13A7}"/>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8">
              <a:extLst>
                <a:ext uri="{FF2B5EF4-FFF2-40B4-BE49-F238E27FC236}">
                  <a16:creationId xmlns:a16="http://schemas.microsoft.com/office/drawing/2014/main" id="{BE3EC10A-1493-E001-52E5-7674831D8E12}"/>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63" name="Graphic 62">
              <a:extLst>
                <a:ext uri="{FF2B5EF4-FFF2-40B4-BE49-F238E27FC236}">
                  <a16:creationId xmlns:a16="http://schemas.microsoft.com/office/drawing/2014/main" id="{F78BBA63-C411-9D4E-E59D-9364D84C247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sp>
        <p:nvSpPr>
          <p:cNvPr id="5" name="Text Placeholder 4">
            <a:extLst>
              <a:ext uri="{FF2B5EF4-FFF2-40B4-BE49-F238E27FC236}">
                <a16:creationId xmlns:a16="http://schemas.microsoft.com/office/drawing/2014/main" id="{6253DF27-87C7-A685-1611-2AC69C94C5A2}"/>
              </a:ext>
            </a:extLst>
          </p:cNvPr>
          <p:cNvSpPr>
            <a:spLocks noGrp="1"/>
          </p:cNvSpPr>
          <p:nvPr>
            <p:ph type="body" sz="quarter" idx="15"/>
          </p:nvPr>
        </p:nvSpPr>
        <p:spPr>
          <a:xfrm>
            <a:off x="2027239" y="1054669"/>
            <a:ext cx="8135938" cy="540000"/>
          </a:xfrm>
        </p:spPr>
        <p:txBody>
          <a:bodyPr/>
          <a:lstStyle/>
          <a:p>
            <a:r>
              <a:rPr lang="en-US" dirty="0"/>
              <a:t>Proposals Being Considered</a:t>
            </a:r>
          </a:p>
        </p:txBody>
      </p:sp>
      <p:grpSp>
        <p:nvGrpSpPr>
          <p:cNvPr id="7" name="Group 6">
            <a:extLst>
              <a:ext uri="{FF2B5EF4-FFF2-40B4-BE49-F238E27FC236}">
                <a16:creationId xmlns:a16="http://schemas.microsoft.com/office/drawing/2014/main" id="{86E23DF0-C37D-BC9A-928B-F9FDE4BAA685}"/>
              </a:ext>
            </a:extLst>
          </p:cNvPr>
          <p:cNvGrpSpPr/>
          <p:nvPr/>
        </p:nvGrpSpPr>
        <p:grpSpPr>
          <a:xfrm>
            <a:off x="2081122" y="3271868"/>
            <a:ext cx="278172" cy="256049"/>
            <a:chOff x="-9311321" y="1594669"/>
            <a:chExt cx="538685" cy="495848"/>
          </a:xfrm>
        </p:grpSpPr>
        <p:sp>
          <p:nvSpPr>
            <p:cNvPr id="10" name="Oval 6">
              <a:extLst>
                <a:ext uri="{FF2B5EF4-FFF2-40B4-BE49-F238E27FC236}">
                  <a16:creationId xmlns:a16="http://schemas.microsoft.com/office/drawing/2014/main" id="{F0366F42-5A4B-6620-AD19-973AEA66C4E1}"/>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1" name="Oval 7">
              <a:extLst>
                <a:ext uri="{FF2B5EF4-FFF2-40B4-BE49-F238E27FC236}">
                  <a16:creationId xmlns:a16="http://schemas.microsoft.com/office/drawing/2014/main" id="{FEF23D0D-09B0-F90A-9BC9-1953C3A72A81}"/>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DA9B2C93-1770-C714-DEB8-B1B3115B8F24}"/>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15" name="Graphic 14">
              <a:extLst>
                <a:ext uri="{FF2B5EF4-FFF2-40B4-BE49-F238E27FC236}">
                  <a16:creationId xmlns:a16="http://schemas.microsoft.com/office/drawing/2014/main" id="{FEDBB17A-98F4-4E2E-F674-C0B412E74E2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16" name="Group 15">
            <a:extLst>
              <a:ext uri="{FF2B5EF4-FFF2-40B4-BE49-F238E27FC236}">
                <a16:creationId xmlns:a16="http://schemas.microsoft.com/office/drawing/2014/main" id="{813747E2-4A7B-6F79-0C53-FF97ACAD1116}"/>
              </a:ext>
            </a:extLst>
          </p:cNvPr>
          <p:cNvGrpSpPr/>
          <p:nvPr/>
        </p:nvGrpSpPr>
        <p:grpSpPr>
          <a:xfrm>
            <a:off x="2059873" y="2212704"/>
            <a:ext cx="278172" cy="256049"/>
            <a:chOff x="-9311321" y="1594669"/>
            <a:chExt cx="538685" cy="495848"/>
          </a:xfrm>
        </p:grpSpPr>
        <p:sp>
          <p:nvSpPr>
            <p:cNvPr id="17" name="Oval 6">
              <a:extLst>
                <a:ext uri="{FF2B5EF4-FFF2-40B4-BE49-F238E27FC236}">
                  <a16:creationId xmlns:a16="http://schemas.microsoft.com/office/drawing/2014/main" id="{7474577E-2F89-96FE-9F41-629816762C55}"/>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8" name="Oval 7">
              <a:extLst>
                <a:ext uri="{FF2B5EF4-FFF2-40B4-BE49-F238E27FC236}">
                  <a16:creationId xmlns:a16="http://schemas.microsoft.com/office/drawing/2014/main" id="{CDEF301D-7D15-7ADF-E5B6-5AD401D5F45F}"/>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5710519A-18BB-1263-0522-709CD8CBBCF2}"/>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0" name="Graphic 19">
              <a:extLst>
                <a:ext uri="{FF2B5EF4-FFF2-40B4-BE49-F238E27FC236}">
                  <a16:creationId xmlns:a16="http://schemas.microsoft.com/office/drawing/2014/main" id="{FBCF8B73-2EAC-F8BB-1AAE-C56472F4F45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1" name="Group 20">
            <a:extLst>
              <a:ext uri="{FF2B5EF4-FFF2-40B4-BE49-F238E27FC236}">
                <a16:creationId xmlns:a16="http://schemas.microsoft.com/office/drawing/2014/main" id="{74779845-DD32-C549-B73A-19A11989C2A1}"/>
              </a:ext>
            </a:extLst>
          </p:cNvPr>
          <p:cNvGrpSpPr/>
          <p:nvPr/>
        </p:nvGrpSpPr>
        <p:grpSpPr>
          <a:xfrm>
            <a:off x="2077407" y="2911578"/>
            <a:ext cx="278172" cy="256049"/>
            <a:chOff x="-9311321" y="1594669"/>
            <a:chExt cx="538685" cy="495848"/>
          </a:xfrm>
        </p:grpSpPr>
        <p:sp>
          <p:nvSpPr>
            <p:cNvPr id="22" name="Oval 6">
              <a:extLst>
                <a:ext uri="{FF2B5EF4-FFF2-40B4-BE49-F238E27FC236}">
                  <a16:creationId xmlns:a16="http://schemas.microsoft.com/office/drawing/2014/main" id="{2FFE95CB-7CC4-9436-AED0-BCAB37C117A2}"/>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3" name="Oval 7">
              <a:extLst>
                <a:ext uri="{FF2B5EF4-FFF2-40B4-BE49-F238E27FC236}">
                  <a16:creationId xmlns:a16="http://schemas.microsoft.com/office/drawing/2014/main" id="{519A0197-7289-4619-49E1-0E40BB1ECC1B}"/>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8">
              <a:extLst>
                <a:ext uri="{FF2B5EF4-FFF2-40B4-BE49-F238E27FC236}">
                  <a16:creationId xmlns:a16="http://schemas.microsoft.com/office/drawing/2014/main" id="{DB5E27E8-5BD1-70AD-4176-9D15A99936DE}"/>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5" name="Graphic 24">
              <a:extLst>
                <a:ext uri="{FF2B5EF4-FFF2-40B4-BE49-F238E27FC236}">
                  <a16:creationId xmlns:a16="http://schemas.microsoft.com/office/drawing/2014/main" id="{F365DFF9-B12A-312B-33AD-182713F47B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6" name="Group 25">
            <a:extLst>
              <a:ext uri="{FF2B5EF4-FFF2-40B4-BE49-F238E27FC236}">
                <a16:creationId xmlns:a16="http://schemas.microsoft.com/office/drawing/2014/main" id="{4056017D-E0FE-B257-4708-85E05308ADC7}"/>
              </a:ext>
            </a:extLst>
          </p:cNvPr>
          <p:cNvGrpSpPr/>
          <p:nvPr/>
        </p:nvGrpSpPr>
        <p:grpSpPr>
          <a:xfrm>
            <a:off x="2095657" y="3655644"/>
            <a:ext cx="278172" cy="256049"/>
            <a:chOff x="-9311321" y="1594669"/>
            <a:chExt cx="538685" cy="495848"/>
          </a:xfrm>
        </p:grpSpPr>
        <p:sp>
          <p:nvSpPr>
            <p:cNvPr id="27" name="Oval 6">
              <a:extLst>
                <a:ext uri="{FF2B5EF4-FFF2-40B4-BE49-F238E27FC236}">
                  <a16:creationId xmlns:a16="http://schemas.microsoft.com/office/drawing/2014/main" id="{6AB8DAF4-44E2-754F-4B79-115D413D7363}"/>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8" name="Oval 7">
              <a:extLst>
                <a:ext uri="{FF2B5EF4-FFF2-40B4-BE49-F238E27FC236}">
                  <a16:creationId xmlns:a16="http://schemas.microsoft.com/office/drawing/2014/main" id="{D4B2C609-1F58-AE06-CE5D-626C02C17376}"/>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8">
              <a:extLst>
                <a:ext uri="{FF2B5EF4-FFF2-40B4-BE49-F238E27FC236}">
                  <a16:creationId xmlns:a16="http://schemas.microsoft.com/office/drawing/2014/main" id="{1C587447-DB2F-9F3E-583A-5F3110729EE1}"/>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30" name="Graphic 29">
              <a:extLst>
                <a:ext uri="{FF2B5EF4-FFF2-40B4-BE49-F238E27FC236}">
                  <a16:creationId xmlns:a16="http://schemas.microsoft.com/office/drawing/2014/main" id="{FD6EF680-7A62-015B-4027-D56F04FF4AC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spTree>
    <p:extLst>
      <p:ext uri="{BB962C8B-B14F-4D97-AF65-F5344CB8AC3E}">
        <p14:creationId xmlns:p14="http://schemas.microsoft.com/office/powerpoint/2010/main" val="4097217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F8E50-4FAE-3DDD-5A5A-E4CA4CE137D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31C87BA-C63E-5963-C508-C696D4B42FAC}"/>
              </a:ext>
            </a:extLst>
          </p:cNvPr>
          <p:cNvSpPr>
            <a:spLocks noGrp="1"/>
          </p:cNvSpPr>
          <p:nvPr>
            <p:ph type="title"/>
          </p:nvPr>
        </p:nvSpPr>
        <p:spPr>
          <a:xfrm>
            <a:off x="1504335" y="496517"/>
            <a:ext cx="7005665" cy="481900"/>
          </a:xfrm>
        </p:spPr>
        <p:txBody>
          <a:bodyPr/>
          <a:lstStyle/>
          <a:p>
            <a:r>
              <a:rPr lang="en-US" dirty="0"/>
              <a:t>Potential Secure 3.0 Provisions</a:t>
            </a:r>
            <a:endParaRPr lang="en-GB" dirty="0"/>
          </a:p>
        </p:txBody>
      </p:sp>
      <p:sp>
        <p:nvSpPr>
          <p:cNvPr id="3" name="Footer Placeholder 2">
            <a:extLst>
              <a:ext uri="{FF2B5EF4-FFF2-40B4-BE49-F238E27FC236}">
                <a16:creationId xmlns:a16="http://schemas.microsoft.com/office/drawing/2014/main" id="{67D87282-842C-1456-6525-1CFDA7B4A61B}"/>
              </a:ext>
            </a:extLst>
          </p:cNvPr>
          <p:cNvSpPr>
            <a:spLocks noGrp="1"/>
          </p:cNvSpPr>
          <p:nvPr>
            <p:ph type="ftr" sz="quarter" idx="16"/>
          </p:nvPr>
        </p:nvSpPr>
        <p:spPr>
          <a:xfrm>
            <a:off x="2027239" y="6348513"/>
            <a:ext cx="1838645" cy="123111"/>
          </a:xfrm>
        </p:spPr>
        <p:txBody>
          <a:bodyPr/>
          <a:lstStyle/>
          <a:p>
            <a:r>
              <a:rPr lang="en-US" dirty="0">
                <a:solidFill>
                  <a:schemeClr val="bg1"/>
                </a:solidFill>
              </a:rPr>
              <a:t>©2026 ARTHUR J. GALLAGHER &amp; CO.</a:t>
            </a:r>
          </a:p>
        </p:txBody>
      </p:sp>
      <p:sp>
        <p:nvSpPr>
          <p:cNvPr id="13" name="Slide Number Placeholder 7">
            <a:extLst>
              <a:ext uri="{FF2B5EF4-FFF2-40B4-BE49-F238E27FC236}">
                <a16:creationId xmlns:a16="http://schemas.microsoft.com/office/drawing/2014/main" id="{DB2056AC-63C8-C770-4F2F-921714DCF31C}"/>
              </a:ext>
            </a:extLst>
          </p:cNvPr>
          <p:cNvSpPr>
            <a:spLocks noGrp="1"/>
          </p:cNvSpPr>
          <p:nvPr>
            <p:ph type="sldNum" sz="quarter" idx="17"/>
          </p:nvPr>
        </p:nvSpPr>
        <p:spPr>
          <a:xfrm>
            <a:off x="10006082" y="6348513"/>
            <a:ext cx="157094" cy="169277"/>
          </a:xfrm>
        </p:spPr>
        <p:txBody>
          <a:bodyPr/>
          <a:lstStyle/>
          <a:p>
            <a:pPr algn="r"/>
            <a:fld id="{40AA5F45-CDE6-4EA8-991E-B18CC5F21F47}" type="slidenum">
              <a:rPr lang="en-GB" smtClean="0">
                <a:solidFill>
                  <a:schemeClr val="bg1"/>
                </a:solidFill>
              </a:rPr>
              <a:pPr algn="r"/>
              <a:t>49</a:t>
            </a:fld>
            <a:endParaRPr lang="en-GB" dirty="0">
              <a:solidFill>
                <a:schemeClr val="bg1"/>
              </a:solidFill>
            </a:endParaRPr>
          </a:p>
        </p:txBody>
      </p:sp>
      <p:sp>
        <p:nvSpPr>
          <p:cNvPr id="8" name="Footer Placeholder 3">
            <a:extLst>
              <a:ext uri="{FF2B5EF4-FFF2-40B4-BE49-F238E27FC236}">
                <a16:creationId xmlns:a16="http://schemas.microsoft.com/office/drawing/2014/main" id="{0691951C-B3FA-0A34-8D3C-67747114007A}"/>
              </a:ext>
            </a:extLst>
          </p:cNvPr>
          <p:cNvSpPr txBox="1">
            <a:spLocks/>
          </p:cNvSpPr>
          <p:nvPr/>
        </p:nvSpPr>
        <p:spPr>
          <a:xfrm>
            <a:off x="2027239" y="6348513"/>
            <a:ext cx="1838645" cy="123111"/>
          </a:xfrm>
          <a:prstGeom prst="rect">
            <a:avLst/>
          </a:prstGeom>
        </p:spPr>
        <p:txBody>
          <a:bodyPr vert="horz" wrap="none" lIns="0" tIns="0" rIns="0" bIns="0" rtlCol="0" anchor="ctr">
            <a:spAutoFit/>
          </a:bodyPr>
          <a:lstStyle>
            <a:defPPr>
              <a:defRPr lang="en-US"/>
            </a:defPPr>
            <a:lvl1pPr marL="0" algn="l" defTabSz="457200" rtl="0" eaLnBrk="1" latinLnBrk="0" hangingPunct="1">
              <a:defRPr sz="800" kern="1200">
                <a:solidFill>
                  <a:schemeClr val="bg1">
                    <a:lumMod val="5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cs typeface="Arial" panose="020B0604020202020204" pitchFamily="34" charset="0"/>
              </a:rPr>
              <a:t>©2026 ARTHUR J. GALLAGHER &amp; CO.</a:t>
            </a:r>
            <a:endParaRPr lang="en-US" dirty="0">
              <a:cs typeface="Arial" panose="020B0604020202020204" pitchFamily="34" charset="0"/>
            </a:endParaRPr>
          </a:p>
        </p:txBody>
      </p:sp>
      <p:sp>
        <p:nvSpPr>
          <p:cNvPr id="9" name="Slide Number Placeholder 7">
            <a:extLst>
              <a:ext uri="{FF2B5EF4-FFF2-40B4-BE49-F238E27FC236}">
                <a16:creationId xmlns:a16="http://schemas.microsoft.com/office/drawing/2014/main" id="{574542A8-3408-EB62-6961-4ADA8E5D3003}"/>
              </a:ext>
            </a:extLst>
          </p:cNvPr>
          <p:cNvSpPr txBox="1">
            <a:spLocks/>
          </p:cNvSpPr>
          <p:nvPr/>
        </p:nvSpPr>
        <p:spPr>
          <a:xfrm>
            <a:off x="10047760" y="6348513"/>
            <a:ext cx="115416" cy="123111"/>
          </a:xfrm>
          <a:prstGeom prst="rect">
            <a:avLst/>
          </a:prstGeom>
          <a:noFill/>
        </p:spPr>
        <p:txBody>
          <a:bodyPr wrap="none" lIns="0" tIns="0" rIns="0" bIns="0" rtlCol="0">
            <a:spAutoFit/>
          </a:bodyPr>
          <a:lstStyle>
            <a:defPPr>
              <a:defRPr lang="en-US"/>
            </a:defPPr>
            <a:lvl1pPr marL="0" algn="l" defTabSz="457200" rtl="0" eaLnBrk="1" latinLnBrk="0" hangingPunct="1">
              <a:defRPr lang="en-GB" sz="800" kern="1200" smtClean="0">
                <a:solidFill>
                  <a:schemeClr val="bg1">
                    <a:lumMod val="50000"/>
                  </a:schemeClr>
                </a:solidFill>
                <a:latin typeface="+mj-lt"/>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0AA5F45-CDE6-4EA8-991E-B18CC5F21F47}" type="slidenum">
              <a:rPr lang="en-US"/>
              <a:pPr algn="r"/>
              <a:t>49</a:t>
            </a:fld>
            <a:endParaRPr lang="en-US" dirty="0"/>
          </a:p>
        </p:txBody>
      </p:sp>
      <p:sp>
        <p:nvSpPr>
          <p:cNvPr id="46" name="Rectangle 45">
            <a:extLst>
              <a:ext uri="{FF2B5EF4-FFF2-40B4-BE49-F238E27FC236}">
                <a16:creationId xmlns:a16="http://schemas.microsoft.com/office/drawing/2014/main" id="{BB0DF0C2-D10F-A686-81D8-C926C6CD0427}"/>
              </a:ext>
            </a:extLst>
          </p:cNvPr>
          <p:cNvSpPr/>
          <p:nvPr/>
        </p:nvSpPr>
        <p:spPr>
          <a:xfrm>
            <a:off x="1504335" y="1771849"/>
            <a:ext cx="7528569" cy="4123345"/>
          </a:xfrm>
          <a:prstGeom prst="rect">
            <a:avLst/>
          </a:prstGeom>
          <a:solidFill>
            <a:schemeClr val="accent1">
              <a:lumMod val="20000"/>
              <a:lumOff val="8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91440" rIns="91440" rtlCol="0" anchor="t"/>
          <a:lstStyle/>
          <a:p>
            <a:pPr lvl="2"/>
            <a:r>
              <a:rPr lang="en-US" sz="1200" dirty="0">
                <a:solidFill>
                  <a:schemeClr val="tx1"/>
                </a:solidFill>
              </a:rPr>
              <a:t>Mandatory Roth Catch-up for all</a:t>
            </a:r>
          </a:p>
          <a:p>
            <a:pPr lvl="2"/>
            <a:endParaRPr lang="en-US" sz="1200" dirty="0">
              <a:solidFill>
                <a:schemeClr val="tx1"/>
              </a:solidFill>
            </a:endParaRPr>
          </a:p>
          <a:p>
            <a:pPr lvl="2"/>
            <a:r>
              <a:rPr lang="en-US" sz="1200" dirty="0">
                <a:solidFill>
                  <a:schemeClr val="tx1"/>
                </a:solidFill>
              </a:rPr>
              <a:t>Add Roth Catch-up for self-employed individuals earning over $145K</a:t>
            </a:r>
          </a:p>
          <a:p>
            <a:pPr lvl="2"/>
            <a:endParaRPr lang="en-US" sz="1200" dirty="0">
              <a:solidFill>
                <a:schemeClr val="tx1"/>
              </a:solidFill>
            </a:endParaRPr>
          </a:p>
          <a:p>
            <a:pPr lvl="2"/>
            <a:r>
              <a:rPr lang="en-US" sz="1200" dirty="0">
                <a:solidFill>
                  <a:schemeClr val="tx1"/>
                </a:solidFill>
              </a:rPr>
              <a:t>Apply Roth treatment to special 403(b) and 457(b) catch-ups</a:t>
            </a:r>
          </a:p>
          <a:p>
            <a:pPr lvl="2"/>
            <a:endParaRPr lang="en-US" sz="1200" dirty="0">
              <a:solidFill>
                <a:schemeClr val="tx1"/>
              </a:solidFill>
            </a:endParaRPr>
          </a:p>
          <a:p>
            <a:pPr lvl="2"/>
            <a:r>
              <a:rPr lang="en-US" sz="1200" dirty="0">
                <a:solidFill>
                  <a:schemeClr val="tx1"/>
                </a:solidFill>
              </a:rPr>
              <a:t>Change withholding rate on non-rollover distributions from 10% to 20%</a:t>
            </a:r>
          </a:p>
          <a:p>
            <a:pPr lvl="2"/>
            <a:endParaRPr lang="en-US" sz="1200" dirty="0">
              <a:solidFill>
                <a:schemeClr val="tx1"/>
              </a:solidFill>
            </a:endParaRPr>
          </a:p>
          <a:p>
            <a:pPr lvl="2"/>
            <a:r>
              <a:rPr lang="en-US" sz="1200" dirty="0">
                <a:solidFill>
                  <a:schemeClr val="tx1"/>
                </a:solidFill>
              </a:rPr>
              <a:t>Require all plans to offer in-plan Roth conversions</a:t>
            </a:r>
          </a:p>
          <a:p>
            <a:pPr lvl="2"/>
            <a:endParaRPr lang="en-US" sz="1200" dirty="0">
              <a:solidFill>
                <a:schemeClr val="tx1"/>
              </a:solidFill>
            </a:endParaRPr>
          </a:p>
          <a:p>
            <a:pPr lvl="2"/>
            <a:r>
              <a:rPr lang="en-US" sz="1200" dirty="0">
                <a:solidFill>
                  <a:schemeClr val="tx1"/>
                </a:solidFill>
              </a:rPr>
              <a:t>Allow 3-5-year tax payment for Roth conversions</a:t>
            </a:r>
          </a:p>
          <a:p>
            <a:pPr lvl="2"/>
            <a:r>
              <a:rPr lang="en-US" sz="1200" dirty="0">
                <a:solidFill>
                  <a:schemeClr val="tx1"/>
                </a:solidFill>
              </a:rPr>
              <a:t> </a:t>
            </a:r>
          </a:p>
          <a:p>
            <a:pPr lvl="2"/>
            <a:r>
              <a:rPr lang="en-US" sz="1200" dirty="0">
                <a:solidFill>
                  <a:schemeClr val="tx1"/>
                </a:solidFill>
              </a:rPr>
              <a:t>Reduce 402g limit by 50%</a:t>
            </a:r>
          </a:p>
          <a:p>
            <a:pPr lvl="2"/>
            <a:endParaRPr lang="en-US" sz="1200" dirty="0">
              <a:solidFill>
                <a:schemeClr val="tx1"/>
              </a:solidFill>
            </a:endParaRPr>
          </a:p>
          <a:p>
            <a:pPr lvl="2"/>
            <a:r>
              <a:rPr lang="en-US" sz="1200" dirty="0">
                <a:solidFill>
                  <a:schemeClr val="tx1"/>
                </a:solidFill>
              </a:rPr>
              <a:t>Roth only deferrals over $20,000</a:t>
            </a:r>
          </a:p>
          <a:p>
            <a:pPr lvl="2"/>
            <a:endParaRPr lang="en-US" sz="1200" dirty="0">
              <a:solidFill>
                <a:schemeClr val="tx1"/>
              </a:solidFill>
            </a:endParaRPr>
          </a:p>
          <a:p>
            <a:pPr lvl="2"/>
            <a:r>
              <a:rPr lang="en-US" sz="1200" dirty="0">
                <a:solidFill>
                  <a:schemeClr val="tx1"/>
                </a:solidFill>
              </a:rPr>
              <a:t>Freeze cost of living adjustments for 10 years</a:t>
            </a:r>
          </a:p>
        </p:txBody>
      </p:sp>
      <p:grpSp>
        <p:nvGrpSpPr>
          <p:cNvPr id="47" name="Group 46">
            <a:extLst>
              <a:ext uri="{FF2B5EF4-FFF2-40B4-BE49-F238E27FC236}">
                <a16:creationId xmlns:a16="http://schemas.microsoft.com/office/drawing/2014/main" id="{9EA65455-DA33-E40E-2265-E59551D2F4B3}"/>
              </a:ext>
            </a:extLst>
          </p:cNvPr>
          <p:cNvGrpSpPr/>
          <p:nvPr/>
        </p:nvGrpSpPr>
        <p:grpSpPr>
          <a:xfrm>
            <a:off x="2059873" y="1842655"/>
            <a:ext cx="278172" cy="256049"/>
            <a:chOff x="-9311321" y="1594669"/>
            <a:chExt cx="538685" cy="495848"/>
          </a:xfrm>
        </p:grpSpPr>
        <p:sp>
          <p:nvSpPr>
            <p:cNvPr id="48" name="Oval 6">
              <a:extLst>
                <a:ext uri="{FF2B5EF4-FFF2-40B4-BE49-F238E27FC236}">
                  <a16:creationId xmlns:a16="http://schemas.microsoft.com/office/drawing/2014/main" id="{8A647ADC-3ACD-4404-9742-E3D851B72A20}"/>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49" name="Oval 7">
              <a:extLst>
                <a:ext uri="{FF2B5EF4-FFF2-40B4-BE49-F238E27FC236}">
                  <a16:creationId xmlns:a16="http://schemas.microsoft.com/office/drawing/2014/main" id="{0EF351C3-3936-FFBE-363C-26B99021FA37}"/>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8">
              <a:extLst>
                <a:ext uri="{FF2B5EF4-FFF2-40B4-BE49-F238E27FC236}">
                  <a16:creationId xmlns:a16="http://schemas.microsoft.com/office/drawing/2014/main" id="{8B349C2A-0707-18E2-3592-EB8493100927}"/>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1" name="Graphic 50">
              <a:extLst>
                <a:ext uri="{FF2B5EF4-FFF2-40B4-BE49-F238E27FC236}">
                  <a16:creationId xmlns:a16="http://schemas.microsoft.com/office/drawing/2014/main" id="{CF12EC4C-D613-0013-C280-D0EB68C8CC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2" name="Group 51">
            <a:extLst>
              <a:ext uri="{FF2B5EF4-FFF2-40B4-BE49-F238E27FC236}">
                <a16:creationId xmlns:a16="http://schemas.microsoft.com/office/drawing/2014/main" id="{6BFBA718-9FD8-26CB-6B8A-249DE20AD617}"/>
              </a:ext>
            </a:extLst>
          </p:cNvPr>
          <p:cNvGrpSpPr/>
          <p:nvPr/>
        </p:nvGrpSpPr>
        <p:grpSpPr>
          <a:xfrm>
            <a:off x="2077408" y="2579276"/>
            <a:ext cx="278172" cy="256049"/>
            <a:chOff x="-9311321" y="1594669"/>
            <a:chExt cx="538685" cy="495848"/>
          </a:xfrm>
        </p:grpSpPr>
        <p:sp>
          <p:nvSpPr>
            <p:cNvPr id="54" name="Oval 6">
              <a:extLst>
                <a:ext uri="{FF2B5EF4-FFF2-40B4-BE49-F238E27FC236}">
                  <a16:creationId xmlns:a16="http://schemas.microsoft.com/office/drawing/2014/main" id="{62906269-67A1-3C51-7695-F16AC347ABAC}"/>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55" name="Oval 7">
              <a:extLst>
                <a:ext uri="{FF2B5EF4-FFF2-40B4-BE49-F238E27FC236}">
                  <a16:creationId xmlns:a16="http://schemas.microsoft.com/office/drawing/2014/main" id="{C005633D-F724-AC01-2B77-F682805AA9C3}"/>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8">
              <a:extLst>
                <a:ext uri="{FF2B5EF4-FFF2-40B4-BE49-F238E27FC236}">
                  <a16:creationId xmlns:a16="http://schemas.microsoft.com/office/drawing/2014/main" id="{5E2B54AD-858D-5D9F-581F-4D6A7BC10C47}"/>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7" name="Graphic 56">
              <a:extLst>
                <a:ext uri="{FF2B5EF4-FFF2-40B4-BE49-F238E27FC236}">
                  <a16:creationId xmlns:a16="http://schemas.microsoft.com/office/drawing/2014/main" id="{2DFD06CC-4995-2621-F0E7-9FD2996B51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59" name="Group 58">
            <a:extLst>
              <a:ext uri="{FF2B5EF4-FFF2-40B4-BE49-F238E27FC236}">
                <a16:creationId xmlns:a16="http://schemas.microsoft.com/office/drawing/2014/main" id="{C18DF239-636E-8AC4-29BA-EF4401E90BFE}"/>
              </a:ext>
            </a:extLst>
          </p:cNvPr>
          <p:cNvGrpSpPr/>
          <p:nvPr/>
        </p:nvGrpSpPr>
        <p:grpSpPr>
          <a:xfrm>
            <a:off x="2095657" y="3992111"/>
            <a:ext cx="278172" cy="256049"/>
            <a:chOff x="-9311321" y="1594669"/>
            <a:chExt cx="538685" cy="495848"/>
          </a:xfrm>
        </p:grpSpPr>
        <p:sp>
          <p:nvSpPr>
            <p:cNvPr id="60" name="Oval 6">
              <a:extLst>
                <a:ext uri="{FF2B5EF4-FFF2-40B4-BE49-F238E27FC236}">
                  <a16:creationId xmlns:a16="http://schemas.microsoft.com/office/drawing/2014/main" id="{40B00352-F377-9108-25A4-1AA442888BAF}"/>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61" name="Oval 7">
              <a:extLst>
                <a:ext uri="{FF2B5EF4-FFF2-40B4-BE49-F238E27FC236}">
                  <a16:creationId xmlns:a16="http://schemas.microsoft.com/office/drawing/2014/main" id="{F59DFE7C-AFBB-9329-11A8-C7587271EFCB}"/>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8">
              <a:extLst>
                <a:ext uri="{FF2B5EF4-FFF2-40B4-BE49-F238E27FC236}">
                  <a16:creationId xmlns:a16="http://schemas.microsoft.com/office/drawing/2014/main" id="{70E8F3E5-91B8-A5A4-ED6C-0A462DB5CA83}"/>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63" name="Graphic 62">
              <a:extLst>
                <a:ext uri="{FF2B5EF4-FFF2-40B4-BE49-F238E27FC236}">
                  <a16:creationId xmlns:a16="http://schemas.microsoft.com/office/drawing/2014/main" id="{58C21B9D-92B5-FE2A-F424-E6AAE66788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sp>
        <p:nvSpPr>
          <p:cNvPr id="5" name="Text Placeholder 4">
            <a:extLst>
              <a:ext uri="{FF2B5EF4-FFF2-40B4-BE49-F238E27FC236}">
                <a16:creationId xmlns:a16="http://schemas.microsoft.com/office/drawing/2014/main" id="{81863C1C-1CDD-B88C-1226-DFA4E6797AD4}"/>
              </a:ext>
            </a:extLst>
          </p:cNvPr>
          <p:cNvSpPr>
            <a:spLocks noGrp="1"/>
          </p:cNvSpPr>
          <p:nvPr>
            <p:ph type="body" sz="quarter" idx="15"/>
          </p:nvPr>
        </p:nvSpPr>
        <p:spPr>
          <a:xfrm>
            <a:off x="2027239" y="1054669"/>
            <a:ext cx="8135938" cy="540000"/>
          </a:xfrm>
        </p:spPr>
        <p:txBody>
          <a:bodyPr/>
          <a:lstStyle/>
          <a:p>
            <a:r>
              <a:rPr lang="en-US" dirty="0"/>
              <a:t>Proposals Being Considered To Pay for Changes</a:t>
            </a:r>
          </a:p>
        </p:txBody>
      </p:sp>
      <p:grpSp>
        <p:nvGrpSpPr>
          <p:cNvPr id="7" name="Group 6">
            <a:extLst>
              <a:ext uri="{FF2B5EF4-FFF2-40B4-BE49-F238E27FC236}">
                <a16:creationId xmlns:a16="http://schemas.microsoft.com/office/drawing/2014/main" id="{4FA611A6-D967-3FF7-8E9D-6FF7548398F9}"/>
              </a:ext>
            </a:extLst>
          </p:cNvPr>
          <p:cNvGrpSpPr/>
          <p:nvPr/>
        </p:nvGrpSpPr>
        <p:grpSpPr>
          <a:xfrm>
            <a:off x="2081122" y="3271868"/>
            <a:ext cx="278172" cy="256049"/>
            <a:chOff x="-9311321" y="1594669"/>
            <a:chExt cx="538685" cy="495848"/>
          </a:xfrm>
        </p:grpSpPr>
        <p:sp>
          <p:nvSpPr>
            <p:cNvPr id="10" name="Oval 6">
              <a:extLst>
                <a:ext uri="{FF2B5EF4-FFF2-40B4-BE49-F238E27FC236}">
                  <a16:creationId xmlns:a16="http://schemas.microsoft.com/office/drawing/2014/main" id="{77E7490E-97EE-8764-8196-748D0E3367AE}"/>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1" name="Oval 7">
              <a:extLst>
                <a:ext uri="{FF2B5EF4-FFF2-40B4-BE49-F238E27FC236}">
                  <a16:creationId xmlns:a16="http://schemas.microsoft.com/office/drawing/2014/main" id="{14F54EF5-9156-0D61-E0B7-DDBED231EDEA}"/>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9BE0C9A6-AC6F-8EDC-873B-D4D1BFCE83ED}"/>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15" name="Graphic 14">
              <a:extLst>
                <a:ext uri="{FF2B5EF4-FFF2-40B4-BE49-F238E27FC236}">
                  <a16:creationId xmlns:a16="http://schemas.microsoft.com/office/drawing/2014/main" id="{A12443E7-9AE8-22B0-67C6-842B8D041D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16" name="Group 15">
            <a:extLst>
              <a:ext uri="{FF2B5EF4-FFF2-40B4-BE49-F238E27FC236}">
                <a16:creationId xmlns:a16="http://schemas.microsoft.com/office/drawing/2014/main" id="{1463BC32-D005-3A46-0976-052CC49407DC}"/>
              </a:ext>
            </a:extLst>
          </p:cNvPr>
          <p:cNvGrpSpPr/>
          <p:nvPr/>
        </p:nvGrpSpPr>
        <p:grpSpPr>
          <a:xfrm>
            <a:off x="2059873" y="2212704"/>
            <a:ext cx="278172" cy="256049"/>
            <a:chOff x="-9311321" y="1594669"/>
            <a:chExt cx="538685" cy="495848"/>
          </a:xfrm>
        </p:grpSpPr>
        <p:sp>
          <p:nvSpPr>
            <p:cNvPr id="17" name="Oval 6">
              <a:extLst>
                <a:ext uri="{FF2B5EF4-FFF2-40B4-BE49-F238E27FC236}">
                  <a16:creationId xmlns:a16="http://schemas.microsoft.com/office/drawing/2014/main" id="{58D5EA94-DFE0-9D2D-5BC9-11B71A43DC45}"/>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18" name="Oval 7">
              <a:extLst>
                <a:ext uri="{FF2B5EF4-FFF2-40B4-BE49-F238E27FC236}">
                  <a16:creationId xmlns:a16="http://schemas.microsoft.com/office/drawing/2014/main" id="{E3071474-3386-7C2F-BA7E-6DB091CEC546}"/>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770A94C2-15E8-A3D7-9CDC-7A3F64F70672}"/>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0" name="Graphic 19">
              <a:extLst>
                <a:ext uri="{FF2B5EF4-FFF2-40B4-BE49-F238E27FC236}">
                  <a16:creationId xmlns:a16="http://schemas.microsoft.com/office/drawing/2014/main" id="{C450023E-7C55-836B-D489-36A675C773A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1" name="Group 20">
            <a:extLst>
              <a:ext uri="{FF2B5EF4-FFF2-40B4-BE49-F238E27FC236}">
                <a16:creationId xmlns:a16="http://schemas.microsoft.com/office/drawing/2014/main" id="{649FDE43-1B06-04F4-EB37-EB902FFDE101}"/>
              </a:ext>
            </a:extLst>
          </p:cNvPr>
          <p:cNvGrpSpPr/>
          <p:nvPr/>
        </p:nvGrpSpPr>
        <p:grpSpPr>
          <a:xfrm>
            <a:off x="2077407" y="2911578"/>
            <a:ext cx="278172" cy="256049"/>
            <a:chOff x="-9311321" y="1594669"/>
            <a:chExt cx="538685" cy="495848"/>
          </a:xfrm>
        </p:grpSpPr>
        <p:sp>
          <p:nvSpPr>
            <p:cNvPr id="22" name="Oval 6">
              <a:extLst>
                <a:ext uri="{FF2B5EF4-FFF2-40B4-BE49-F238E27FC236}">
                  <a16:creationId xmlns:a16="http://schemas.microsoft.com/office/drawing/2014/main" id="{41BABB37-B369-5945-B157-C45D1080DA0E}"/>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3" name="Oval 7">
              <a:extLst>
                <a:ext uri="{FF2B5EF4-FFF2-40B4-BE49-F238E27FC236}">
                  <a16:creationId xmlns:a16="http://schemas.microsoft.com/office/drawing/2014/main" id="{B96A0C85-4FC0-0DCB-0DBC-7F7B6A9AC31D}"/>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8">
              <a:extLst>
                <a:ext uri="{FF2B5EF4-FFF2-40B4-BE49-F238E27FC236}">
                  <a16:creationId xmlns:a16="http://schemas.microsoft.com/office/drawing/2014/main" id="{F915E7D7-E2F6-DCF4-FF7E-F62437038ACA}"/>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25" name="Graphic 24">
              <a:extLst>
                <a:ext uri="{FF2B5EF4-FFF2-40B4-BE49-F238E27FC236}">
                  <a16:creationId xmlns:a16="http://schemas.microsoft.com/office/drawing/2014/main" id="{FB500D6E-0A89-6262-5AAB-CEF38E8D1CF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6" name="Group 25">
            <a:extLst>
              <a:ext uri="{FF2B5EF4-FFF2-40B4-BE49-F238E27FC236}">
                <a16:creationId xmlns:a16="http://schemas.microsoft.com/office/drawing/2014/main" id="{39ADBFC3-CCD8-097F-A9C8-F82CA3A3EF3E}"/>
              </a:ext>
            </a:extLst>
          </p:cNvPr>
          <p:cNvGrpSpPr/>
          <p:nvPr/>
        </p:nvGrpSpPr>
        <p:grpSpPr>
          <a:xfrm>
            <a:off x="2095657" y="3655644"/>
            <a:ext cx="278172" cy="256049"/>
            <a:chOff x="-9311321" y="1594669"/>
            <a:chExt cx="538685" cy="495848"/>
          </a:xfrm>
        </p:grpSpPr>
        <p:sp>
          <p:nvSpPr>
            <p:cNvPr id="27" name="Oval 6">
              <a:extLst>
                <a:ext uri="{FF2B5EF4-FFF2-40B4-BE49-F238E27FC236}">
                  <a16:creationId xmlns:a16="http://schemas.microsoft.com/office/drawing/2014/main" id="{AD9D5E23-943B-09A7-95E0-82D1A8262791}"/>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28" name="Oval 7">
              <a:extLst>
                <a:ext uri="{FF2B5EF4-FFF2-40B4-BE49-F238E27FC236}">
                  <a16:creationId xmlns:a16="http://schemas.microsoft.com/office/drawing/2014/main" id="{3242D986-6BA3-21DE-DEBA-628548EFB28A}"/>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8">
              <a:extLst>
                <a:ext uri="{FF2B5EF4-FFF2-40B4-BE49-F238E27FC236}">
                  <a16:creationId xmlns:a16="http://schemas.microsoft.com/office/drawing/2014/main" id="{F50261A0-0E17-11B3-C189-AAA1A78A4C6A}"/>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30" name="Graphic 29">
              <a:extLst>
                <a:ext uri="{FF2B5EF4-FFF2-40B4-BE49-F238E27FC236}">
                  <a16:creationId xmlns:a16="http://schemas.microsoft.com/office/drawing/2014/main" id="{0ADFBC76-E84D-CCC9-1C0F-703DED5F72C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2" name="Group 1">
            <a:extLst>
              <a:ext uri="{FF2B5EF4-FFF2-40B4-BE49-F238E27FC236}">
                <a16:creationId xmlns:a16="http://schemas.microsoft.com/office/drawing/2014/main" id="{40381ABB-56F8-2029-E1F3-5760D1166F22}"/>
              </a:ext>
            </a:extLst>
          </p:cNvPr>
          <p:cNvGrpSpPr/>
          <p:nvPr/>
        </p:nvGrpSpPr>
        <p:grpSpPr>
          <a:xfrm>
            <a:off x="2108242" y="4372037"/>
            <a:ext cx="278172" cy="256049"/>
            <a:chOff x="-9311321" y="1594669"/>
            <a:chExt cx="538685" cy="495848"/>
          </a:xfrm>
        </p:grpSpPr>
        <p:sp>
          <p:nvSpPr>
            <p:cNvPr id="4" name="Oval 6">
              <a:extLst>
                <a:ext uri="{FF2B5EF4-FFF2-40B4-BE49-F238E27FC236}">
                  <a16:creationId xmlns:a16="http://schemas.microsoft.com/office/drawing/2014/main" id="{E18D17BD-3F66-BBCA-8ED2-A8E03B5E189B}"/>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1" name="Oval 7">
              <a:extLst>
                <a:ext uri="{FF2B5EF4-FFF2-40B4-BE49-F238E27FC236}">
                  <a16:creationId xmlns:a16="http://schemas.microsoft.com/office/drawing/2014/main" id="{C28D21B4-D96E-142B-63AD-CA7141D86D3A}"/>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8">
              <a:extLst>
                <a:ext uri="{FF2B5EF4-FFF2-40B4-BE49-F238E27FC236}">
                  <a16:creationId xmlns:a16="http://schemas.microsoft.com/office/drawing/2014/main" id="{2EEEAC17-6EC9-A1B9-7229-1B290B8200C1}"/>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33" name="Graphic 32">
              <a:extLst>
                <a:ext uri="{FF2B5EF4-FFF2-40B4-BE49-F238E27FC236}">
                  <a16:creationId xmlns:a16="http://schemas.microsoft.com/office/drawing/2014/main" id="{7362F673-943A-8AA0-8831-A89FCF757B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grpSp>
        <p:nvGrpSpPr>
          <p:cNvPr id="34" name="Group 33">
            <a:extLst>
              <a:ext uri="{FF2B5EF4-FFF2-40B4-BE49-F238E27FC236}">
                <a16:creationId xmlns:a16="http://schemas.microsoft.com/office/drawing/2014/main" id="{82524655-4A15-DABD-20E4-489C7810FA62}"/>
              </a:ext>
            </a:extLst>
          </p:cNvPr>
          <p:cNvGrpSpPr/>
          <p:nvPr/>
        </p:nvGrpSpPr>
        <p:grpSpPr>
          <a:xfrm>
            <a:off x="2101575" y="4796479"/>
            <a:ext cx="278172" cy="256049"/>
            <a:chOff x="-9311321" y="1594669"/>
            <a:chExt cx="538685" cy="495848"/>
          </a:xfrm>
        </p:grpSpPr>
        <p:sp>
          <p:nvSpPr>
            <p:cNvPr id="35" name="Oval 6">
              <a:extLst>
                <a:ext uri="{FF2B5EF4-FFF2-40B4-BE49-F238E27FC236}">
                  <a16:creationId xmlns:a16="http://schemas.microsoft.com/office/drawing/2014/main" id="{5D5A22A3-C51E-0018-D80E-D21258896E1A}"/>
                </a:ext>
              </a:extLst>
            </p:cNvPr>
            <p:cNvSpPr>
              <a:spLocks noChangeArrowheads="1"/>
            </p:cNvSpPr>
            <p:nvPr/>
          </p:nvSpPr>
          <p:spPr bwMode="auto">
            <a:xfrm>
              <a:off x="-9275980" y="1630011"/>
              <a:ext cx="424094" cy="424094"/>
            </a:xfrm>
            <a:prstGeom prst="ellipse">
              <a:avLst/>
            </a:prstGeom>
            <a:solidFill>
              <a:schemeClr val="accent1"/>
            </a:solidFill>
            <a:ln>
              <a:noFill/>
            </a:ln>
            <a:effectLst>
              <a:outerShdw blurRad="50800" dist="12700" dir="2700000" algn="tl" rotWithShape="0">
                <a:prstClr val="black">
                  <a:alpha val="20000"/>
                </a:prstClr>
              </a:outerShdw>
            </a:effectLst>
          </p:spPr>
          <p:txBody>
            <a:bodyPr vert="horz" wrap="square" lIns="91440" tIns="0" rIns="91440" bIns="0" numCol="1" anchor="ctr" anchorCtr="0" compatLnSpc="1">
              <a:prstTxWarp prst="textNoShape">
                <a:avLst/>
              </a:prstTxWarp>
            </a:bodyPr>
            <a:lstStyle/>
            <a:p>
              <a:endParaRPr lang="en-US" b="1" dirty="0">
                <a:solidFill>
                  <a:schemeClr val="bg1"/>
                </a:solidFill>
              </a:endParaRPr>
            </a:p>
          </p:txBody>
        </p:sp>
        <p:sp>
          <p:nvSpPr>
            <p:cNvPr id="36" name="Oval 7">
              <a:extLst>
                <a:ext uri="{FF2B5EF4-FFF2-40B4-BE49-F238E27FC236}">
                  <a16:creationId xmlns:a16="http://schemas.microsoft.com/office/drawing/2014/main" id="{DCC86686-4763-D700-83DA-3CCAE7F39F47}"/>
                </a:ext>
              </a:extLst>
            </p:cNvPr>
            <p:cNvSpPr>
              <a:spLocks noChangeArrowheads="1"/>
            </p:cNvSpPr>
            <p:nvPr/>
          </p:nvSpPr>
          <p:spPr bwMode="auto">
            <a:xfrm rot="16200000">
              <a:off x="-9310786" y="1594134"/>
              <a:ext cx="495848" cy="496918"/>
            </a:xfrm>
            <a:prstGeom prst="ellipse">
              <a:avLst/>
            </a:prstGeom>
            <a:noFill/>
            <a:ln w="6350" cap="flat">
              <a:solidFill>
                <a:schemeClr val="accent1">
                  <a:lumMod val="60000"/>
                  <a:lumOff val="4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8">
              <a:extLst>
                <a:ext uri="{FF2B5EF4-FFF2-40B4-BE49-F238E27FC236}">
                  <a16:creationId xmlns:a16="http://schemas.microsoft.com/office/drawing/2014/main" id="{0C62C710-DF7F-C01A-4226-A93695D0C823}"/>
                </a:ext>
              </a:extLst>
            </p:cNvPr>
            <p:cNvSpPr>
              <a:spLocks/>
            </p:cNvSpPr>
            <p:nvPr/>
          </p:nvSpPr>
          <p:spPr bwMode="auto">
            <a:xfrm rot="16200000">
              <a:off x="-9077856" y="1759595"/>
              <a:ext cx="442301" cy="168139"/>
            </a:xfrm>
            <a:custGeom>
              <a:avLst/>
              <a:gdLst>
                <a:gd name="T0" fmla="*/ 271 w 273"/>
                <a:gd name="T1" fmla="*/ 14 h 104"/>
                <a:gd name="T2" fmla="*/ 151 w 273"/>
                <a:gd name="T3" fmla="*/ 85 h 104"/>
                <a:gd name="T4" fmla="*/ 137 w 273"/>
                <a:gd name="T5" fmla="*/ 104 h 104"/>
                <a:gd name="T6" fmla="*/ 122 w 273"/>
                <a:gd name="T7" fmla="*/ 85 h 104"/>
                <a:gd name="T8" fmla="*/ 3 w 273"/>
                <a:gd name="T9" fmla="*/ 14 h 104"/>
                <a:gd name="T10" fmla="*/ 5 w 273"/>
                <a:gd name="T11" fmla="*/ 3 h 104"/>
                <a:gd name="T12" fmla="*/ 16 w 273"/>
                <a:gd name="T13" fmla="*/ 5 h 104"/>
                <a:gd name="T14" fmla="*/ 137 w 273"/>
                <a:gd name="T15" fmla="*/ 70 h 104"/>
                <a:gd name="T16" fmla="*/ 257 w 273"/>
                <a:gd name="T17" fmla="*/ 5 h 104"/>
                <a:gd name="T18" fmla="*/ 268 w 273"/>
                <a:gd name="T19" fmla="*/ 3 h 104"/>
                <a:gd name="T20" fmla="*/ 271 w 273"/>
                <a:gd name="T21" fmla="*/ 1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104">
                  <a:moveTo>
                    <a:pt x="271" y="14"/>
                  </a:moveTo>
                  <a:cubicBezTo>
                    <a:pt x="243" y="55"/>
                    <a:pt x="200" y="81"/>
                    <a:pt x="151" y="85"/>
                  </a:cubicBezTo>
                  <a:cubicBezTo>
                    <a:pt x="137" y="104"/>
                    <a:pt x="137" y="104"/>
                    <a:pt x="137" y="104"/>
                  </a:cubicBezTo>
                  <a:cubicBezTo>
                    <a:pt x="122" y="85"/>
                    <a:pt x="122" y="85"/>
                    <a:pt x="122" y="85"/>
                  </a:cubicBezTo>
                  <a:cubicBezTo>
                    <a:pt x="74" y="81"/>
                    <a:pt x="30" y="55"/>
                    <a:pt x="3" y="14"/>
                  </a:cubicBezTo>
                  <a:cubicBezTo>
                    <a:pt x="0" y="10"/>
                    <a:pt x="1" y="5"/>
                    <a:pt x="5" y="3"/>
                  </a:cubicBezTo>
                  <a:cubicBezTo>
                    <a:pt x="9" y="0"/>
                    <a:pt x="14" y="1"/>
                    <a:pt x="16" y="5"/>
                  </a:cubicBezTo>
                  <a:cubicBezTo>
                    <a:pt x="43" y="45"/>
                    <a:pt x="88" y="70"/>
                    <a:pt x="137" y="70"/>
                  </a:cubicBezTo>
                  <a:cubicBezTo>
                    <a:pt x="185" y="70"/>
                    <a:pt x="230" y="45"/>
                    <a:pt x="257" y="5"/>
                  </a:cubicBezTo>
                  <a:cubicBezTo>
                    <a:pt x="260" y="1"/>
                    <a:pt x="265" y="0"/>
                    <a:pt x="268" y="3"/>
                  </a:cubicBezTo>
                  <a:cubicBezTo>
                    <a:pt x="272" y="5"/>
                    <a:pt x="273" y="10"/>
                    <a:pt x="271" y="1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38" name="Graphic 37">
              <a:extLst>
                <a:ext uri="{FF2B5EF4-FFF2-40B4-BE49-F238E27FC236}">
                  <a16:creationId xmlns:a16="http://schemas.microsoft.com/office/drawing/2014/main" id="{A03CB630-2BB7-0E94-9897-B009B71005A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5598" y="1744980"/>
              <a:ext cx="163331" cy="194156"/>
            </a:xfrm>
            <a:prstGeom prst="rect">
              <a:avLst/>
            </a:prstGeom>
          </p:spPr>
        </p:pic>
      </p:grpSp>
    </p:spTree>
    <p:extLst>
      <p:ext uri="{BB962C8B-B14F-4D97-AF65-F5344CB8AC3E}">
        <p14:creationId xmlns:p14="http://schemas.microsoft.com/office/powerpoint/2010/main" val="2880885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C4CE5-1C01-F4DC-0093-57B82E77EA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0435E-45B7-4FAF-D1EC-FD2A2D65283E}"/>
              </a:ext>
            </a:extLst>
          </p:cNvPr>
          <p:cNvSpPr>
            <a:spLocks noGrp="1"/>
          </p:cNvSpPr>
          <p:nvPr>
            <p:ph type="title"/>
          </p:nvPr>
        </p:nvSpPr>
        <p:spPr/>
        <p:txBody>
          <a:bodyPr/>
          <a:lstStyle/>
          <a:p>
            <a:r>
              <a:rPr lang="en-US" dirty="0">
                <a:solidFill>
                  <a:srgbClr val="444444"/>
                </a:solidFill>
              </a:rPr>
              <a:t>Fiduciary Steward Responsibilities</a:t>
            </a:r>
            <a:endParaRPr lang="en-GB" dirty="0">
              <a:solidFill>
                <a:srgbClr val="444444"/>
              </a:solidFill>
            </a:endParaRPr>
          </a:p>
        </p:txBody>
      </p:sp>
      <p:sp>
        <p:nvSpPr>
          <p:cNvPr id="4" name="Footer Placeholder 3">
            <a:extLst>
              <a:ext uri="{FF2B5EF4-FFF2-40B4-BE49-F238E27FC236}">
                <a16:creationId xmlns:a16="http://schemas.microsoft.com/office/drawing/2014/main" id="{504E4C57-D4FC-84D9-B6B1-802AC35FAFD7}"/>
              </a:ext>
            </a:extLst>
          </p:cNvPr>
          <p:cNvSpPr>
            <a:spLocks noGrp="1"/>
          </p:cNvSpPr>
          <p:nvPr>
            <p:ph type="ftr" sz="quarter" idx="3"/>
          </p:nvPr>
        </p:nvSpPr>
        <p:spPr>
          <a:xfrm>
            <a:off x="611191" y="6391177"/>
            <a:ext cx="4273606" cy="123111"/>
          </a:xfrm>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50000"/>
                  </a:srgbClr>
                </a:solidFill>
                <a:effectLst/>
                <a:uLnTx/>
                <a:uFillTx/>
                <a:latin typeface="Arial" panose="020B0604020202020204"/>
                <a:ea typeface="+mn-ea"/>
                <a:cs typeface="Arial" panose="020B0604020202020204" pitchFamily="34" charset="0"/>
              </a:rPr>
              <a:t>For Institutional Use Only. Not for Public Distribution. ©2026 ARTHUR J. GALLAGHER &amp; CO.</a:t>
            </a:r>
          </a:p>
        </p:txBody>
      </p:sp>
      <p:sp>
        <p:nvSpPr>
          <p:cNvPr id="6" name="Slide Number Placeholder 5">
            <a:extLst>
              <a:ext uri="{FF2B5EF4-FFF2-40B4-BE49-F238E27FC236}">
                <a16:creationId xmlns:a16="http://schemas.microsoft.com/office/drawing/2014/main" id="{45031D51-5EE8-DFCB-BDBF-29D27EB6FBE5}"/>
              </a:ext>
            </a:extLst>
          </p:cNvPr>
          <p:cNvSpPr>
            <a:spLocks noGrp="1"/>
          </p:cNvSpPr>
          <p:nvPr>
            <p:ph type="sldNum" sz="quarter" idx="4"/>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AA5F45-CDE6-4EA8-991E-B18CC5F21F47}" type="slidenum">
              <a:rPr kumimoji="0" lang="en-GB" sz="1100" b="0" i="0" u="none" strike="noStrike" kern="1200" cap="none" spc="0" normalizeH="0" baseline="0" noProof="0" smtClean="0">
                <a:ln>
                  <a:noFill/>
                </a:ln>
                <a:solidFill>
                  <a:srgbClr val="444444"/>
                </a:solidFill>
                <a:effectLst/>
                <a:uLnTx/>
                <a:uFillTx/>
                <a:latin typeface="Arial" panose="020B06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100" b="0" i="0" u="none" strike="noStrike" kern="1200" cap="none" spc="0" normalizeH="0" baseline="0" noProof="0">
              <a:ln>
                <a:noFill/>
              </a:ln>
              <a:solidFill>
                <a:srgbClr val="444444"/>
              </a:solidFill>
              <a:effectLst/>
              <a:uLnTx/>
              <a:uFillTx/>
              <a:latin typeface="Arial" panose="020B0604020202020204"/>
              <a:ea typeface="+mn-ea"/>
              <a:cs typeface="Arial" panose="020B0604020202020204" pitchFamily="34" charset="0"/>
            </a:endParaRPr>
          </a:p>
        </p:txBody>
      </p:sp>
      <p:sp>
        <p:nvSpPr>
          <p:cNvPr id="3" name="TextBox 5">
            <a:extLst>
              <a:ext uri="{FF2B5EF4-FFF2-40B4-BE49-F238E27FC236}">
                <a16:creationId xmlns:a16="http://schemas.microsoft.com/office/drawing/2014/main" id="{EA86A5FA-8811-CB49-77C4-C026A64D7B03}"/>
              </a:ext>
            </a:extLst>
          </p:cNvPr>
          <p:cNvSpPr txBox="1"/>
          <p:nvPr/>
        </p:nvSpPr>
        <p:spPr>
          <a:xfrm>
            <a:off x="478138" y="6107889"/>
            <a:ext cx="10931153" cy="230832"/>
          </a:xfrm>
          <a:prstGeom prst="rect">
            <a:avLst/>
          </a:prstGeom>
          <a:noFill/>
        </p:spPr>
        <p:txBody>
          <a:bodyPr wrap="square" rtlCol="0">
            <a:spAutoFit/>
          </a:bodyPr>
          <a:lstStyle/>
          <a:p>
            <a:r>
              <a:rPr lang="en-US" sz="900" i="1" dirty="0">
                <a:latin typeface="Arial" panose="020B0604020202020204" pitchFamily="34" charset="0"/>
                <a:cs typeface="Arial" panose="020B0604020202020204" pitchFamily="34" charset="0"/>
              </a:rPr>
              <a:t>*Using diversification as part of your investment strategy neither assures nor guarantees better performance and cannot protect against loss of principal due to changing market conditions.</a:t>
            </a:r>
          </a:p>
        </p:txBody>
      </p:sp>
      <p:sp>
        <p:nvSpPr>
          <p:cNvPr id="5" name="Rectangle 6">
            <a:extLst>
              <a:ext uri="{FF2B5EF4-FFF2-40B4-BE49-F238E27FC236}">
                <a16:creationId xmlns:a16="http://schemas.microsoft.com/office/drawing/2014/main" id="{30D09F09-D719-18B6-BEB4-765D98300B36}"/>
              </a:ext>
            </a:extLst>
          </p:cNvPr>
          <p:cNvSpPr/>
          <p:nvPr/>
        </p:nvSpPr>
        <p:spPr>
          <a:xfrm>
            <a:off x="478138" y="1685454"/>
            <a:ext cx="11102670" cy="4446923"/>
          </a:xfrm>
          <a:prstGeom prst="rect">
            <a:avLst/>
          </a:prstGeom>
        </p:spPr>
        <p:txBody>
          <a:bodyPr wrap="square">
            <a:spAutoFit/>
          </a:bodyPr>
          <a:lstStyle/>
          <a:p>
            <a:pPr marL="285750" lvl="0" indent="-285750">
              <a:lnSpc>
                <a:spcPct val="112000"/>
              </a:lnSpc>
              <a:spcAft>
                <a:spcPts val="300"/>
              </a:spcAft>
              <a:buClr>
                <a:srgbClr val="6FACDE"/>
              </a:buClr>
              <a:buFont typeface="Wingdings" panose="05000000000000000000" pitchFamily="2" charset="2"/>
              <a:buChar char="§"/>
              <a:defRPr/>
            </a:pPr>
            <a:r>
              <a:rPr lang="en-US" sz="1600" dirty="0">
                <a:solidFill>
                  <a:srgbClr val="444444"/>
                </a:solidFill>
                <a:cs typeface="Arial" panose="020B0604020202020204" pitchFamily="34" charset="0"/>
              </a:rPr>
              <a:t>Exclusive Purpose Rule - Act only for the benefit of participants/beneficiaries</a:t>
            </a:r>
            <a:br>
              <a:rPr lang="en-US" sz="1600" dirty="0">
                <a:solidFill>
                  <a:srgbClr val="444444"/>
                </a:solidFill>
                <a:cs typeface="Arial" panose="020B0604020202020204" pitchFamily="34" charset="0"/>
              </a:rPr>
            </a:br>
            <a:r>
              <a:rPr lang="en-US" sz="1600" dirty="0">
                <a:solidFill>
                  <a:srgbClr val="444444"/>
                </a:solidFill>
                <a:cs typeface="Arial" panose="020B0604020202020204" pitchFamily="34" charset="0"/>
              </a:rPr>
              <a:t>(duty of loyalty)</a:t>
            </a:r>
          </a:p>
          <a:p>
            <a:pPr lvl="0">
              <a:lnSpc>
                <a:spcPct val="112000"/>
              </a:lnSpc>
              <a:buClr>
                <a:srgbClr val="6FACDE"/>
              </a:buClr>
              <a:defRPr/>
            </a:pPr>
            <a:endParaRPr lang="en-US" sz="1600" dirty="0">
              <a:solidFill>
                <a:srgbClr val="444444"/>
              </a:solidFill>
              <a:cs typeface="Arial" panose="020B0604020202020204" pitchFamily="34" charset="0"/>
            </a:endParaRPr>
          </a:p>
          <a:p>
            <a:pPr marL="285750" indent="-285750">
              <a:lnSpc>
                <a:spcPct val="112000"/>
              </a:lnSpc>
              <a:spcAft>
                <a:spcPts val="300"/>
              </a:spcAft>
              <a:buClr>
                <a:srgbClr val="6FACDE"/>
              </a:buClr>
              <a:buFont typeface="Wingdings" panose="05000000000000000000" pitchFamily="2" charset="2"/>
              <a:buChar char="§"/>
              <a:defRPr/>
            </a:pPr>
            <a:r>
              <a:rPr lang="en-US" sz="1600" dirty="0">
                <a:solidFill>
                  <a:srgbClr val="444444"/>
                </a:solidFill>
                <a:cs typeface="Arial" panose="020B0604020202020204" pitchFamily="34" charset="0"/>
              </a:rPr>
              <a:t>Prudent Expert Standard - Perform duties with the care, skill, and diligence of a prudent subject matter expert</a:t>
            </a:r>
            <a:br>
              <a:rPr lang="en-US" sz="1600" dirty="0">
                <a:solidFill>
                  <a:srgbClr val="444444"/>
                </a:solidFill>
                <a:cs typeface="Arial" panose="020B0604020202020204" pitchFamily="34" charset="0"/>
              </a:rPr>
            </a:br>
            <a:r>
              <a:rPr lang="en-US" sz="1600" dirty="0">
                <a:solidFill>
                  <a:srgbClr val="444444"/>
                </a:solidFill>
                <a:cs typeface="Arial" panose="020B0604020202020204" pitchFamily="34" charset="0"/>
              </a:rPr>
              <a:t>(duty of prudence)</a:t>
            </a:r>
          </a:p>
          <a:p>
            <a:pPr>
              <a:lnSpc>
                <a:spcPct val="112000"/>
              </a:lnSpc>
              <a:buClr>
                <a:srgbClr val="6FACDE"/>
              </a:buClr>
              <a:defRPr/>
            </a:pPr>
            <a:endParaRPr lang="en-US" sz="1600" dirty="0">
              <a:solidFill>
                <a:srgbClr val="444444"/>
              </a:solidFill>
              <a:cs typeface="Arial" panose="020B0604020202020204" pitchFamily="34" charset="0"/>
            </a:endParaRPr>
          </a:p>
          <a:p>
            <a:pPr marL="285750" indent="-285750">
              <a:lnSpc>
                <a:spcPct val="112000"/>
              </a:lnSpc>
              <a:buClr>
                <a:srgbClr val="6FACDE"/>
              </a:buClr>
              <a:buFont typeface="Wingdings" panose="05000000000000000000" pitchFamily="2" charset="2"/>
              <a:buChar char="§"/>
              <a:defRPr/>
            </a:pPr>
            <a:r>
              <a:rPr lang="en-US" sz="1600" dirty="0">
                <a:solidFill>
                  <a:srgbClr val="444444"/>
                </a:solidFill>
                <a:cs typeface="Arial" panose="020B0604020202020204" pitchFamily="34" charset="0"/>
              </a:rPr>
              <a:t>Diversify plan assets to minimize the risk of large losses*</a:t>
            </a:r>
          </a:p>
          <a:p>
            <a:pPr marL="285750" indent="-285750">
              <a:lnSpc>
                <a:spcPct val="112000"/>
              </a:lnSpc>
              <a:buClr>
                <a:srgbClr val="6FACDE"/>
              </a:buClr>
              <a:buFont typeface="Wingdings" panose="05000000000000000000" pitchFamily="2" charset="2"/>
              <a:buChar char="§"/>
              <a:defRPr/>
            </a:pPr>
            <a:endParaRPr lang="en-US" sz="1600" dirty="0">
              <a:solidFill>
                <a:srgbClr val="444444"/>
              </a:solidFill>
              <a:cs typeface="Arial" panose="020B0604020202020204" pitchFamily="34" charset="0"/>
            </a:endParaRPr>
          </a:p>
          <a:p>
            <a:pPr marL="285750" indent="-285750">
              <a:lnSpc>
                <a:spcPct val="112000"/>
              </a:lnSpc>
              <a:buClr>
                <a:srgbClr val="6FACDE"/>
              </a:buClr>
              <a:buFont typeface="Wingdings" panose="05000000000000000000" pitchFamily="2" charset="2"/>
              <a:buChar char="§"/>
              <a:defRPr/>
            </a:pPr>
            <a:r>
              <a:rPr lang="en-US" sz="1600" dirty="0">
                <a:solidFill>
                  <a:srgbClr val="444444"/>
                </a:solidFill>
                <a:cs typeface="Arial" panose="020B0604020202020204" pitchFamily="34" charset="0"/>
              </a:rPr>
              <a:t>Follow the terms of the plan</a:t>
            </a:r>
          </a:p>
          <a:p>
            <a:pPr marL="285750" indent="-285750">
              <a:lnSpc>
                <a:spcPct val="112000"/>
              </a:lnSpc>
              <a:buClr>
                <a:srgbClr val="6FACDE"/>
              </a:buClr>
              <a:buFont typeface="Wingdings" panose="05000000000000000000" pitchFamily="2" charset="2"/>
              <a:buChar char="§"/>
              <a:defRPr/>
            </a:pPr>
            <a:endParaRPr lang="en-US" sz="1600" dirty="0">
              <a:solidFill>
                <a:srgbClr val="444444"/>
              </a:solidFill>
              <a:cs typeface="Arial" panose="020B0604020202020204" pitchFamily="34" charset="0"/>
            </a:endParaRPr>
          </a:p>
          <a:p>
            <a:pPr marL="285750" indent="-285750">
              <a:lnSpc>
                <a:spcPct val="112000"/>
              </a:lnSpc>
              <a:buClr>
                <a:srgbClr val="6FACDE"/>
              </a:buClr>
              <a:buFont typeface="Wingdings" panose="05000000000000000000" pitchFamily="2" charset="2"/>
              <a:buChar char="§"/>
              <a:defRPr/>
            </a:pPr>
            <a:r>
              <a:rPr lang="en-US" sz="1600" dirty="0">
                <a:solidFill>
                  <a:srgbClr val="444444"/>
                </a:solidFill>
                <a:cs typeface="Arial" panose="020B0604020202020204" pitchFamily="34" charset="0"/>
              </a:rPr>
              <a:t>Monitor other fiduciaries and service providers</a:t>
            </a:r>
          </a:p>
          <a:p>
            <a:pPr>
              <a:lnSpc>
                <a:spcPct val="112000"/>
              </a:lnSpc>
              <a:buClr>
                <a:srgbClr val="6FACDE"/>
              </a:buClr>
              <a:defRPr/>
            </a:pPr>
            <a:endParaRPr lang="en-US" sz="1600" dirty="0">
              <a:solidFill>
                <a:srgbClr val="444444"/>
              </a:solidFill>
              <a:cs typeface="Arial" panose="020B0604020202020204" pitchFamily="34" charset="0"/>
            </a:endParaRPr>
          </a:p>
          <a:p>
            <a:pPr marL="285750" indent="-285750">
              <a:lnSpc>
                <a:spcPct val="112000"/>
              </a:lnSpc>
              <a:buClr>
                <a:srgbClr val="6FACDE"/>
              </a:buClr>
              <a:buFont typeface="Wingdings" panose="05000000000000000000" pitchFamily="2" charset="2"/>
              <a:buChar char="§"/>
              <a:defRPr/>
            </a:pPr>
            <a:r>
              <a:rPr lang="en-US" sz="1600" dirty="0">
                <a:solidFill>
                  <a:srgbClr val="444444"/>
                </a:solidFill>
                <a:cs typeface="Arial" panose="020B0604020202020204" pitchFamily="34" charset="0"/>
              </a:rPr>
              <a:t>Pay only necessary and reasonable plan expenses</a:t>
            </a:r>
          </a:p>
          <a:p>
            <a:pPr marL="285750" indent="-285750">
              <a:buFont typeface="Arial" panose="020B0604020202020204" pitchFamily="34" charset="0"/>
              <a:buChar char="•"/>
              <a:defRPr/>
            </a:pPr>
            <a:endParaRPr lang="en-US" sz="1500" dirty="0">
              <a:solidFill>
                <a:schemeClr val="accent1"/>
              </a:solidFill>
              <a:cs typeface="Times New Roman"/>
            </a:endParaRPr>
          </a:p>
          <a:p>
            <a:pPr>
              <a:defRPr/>
            </a:pPr>
            <a:endParaRPr lang="en-US" sz="1500" dirty="0">
              <a:solidFill>
                <a:schemeClr val="accent1"/>
              </a:solidFill>
              <a:cs typeface="Times New Roman"/>
            </a:endParaRPr>
          </a:p>
          <a:p>
            <a:pPr lvl="0">
              <a:defRPr/>
            </a:pPr>
            <a:endParaRPr lang="en-US" sz="1500" dirty="0">
              <a:solidFill>
                <a:schemeClr val="accent1"/>
              </a:solidFill>
              <a:cs typeface="Times New Roman"/>
            </a:endParaRPr>
          </a:p>
        </p:txBody>
      </p:sp>
    </p:spTree>
    <p:extLst>
      <p:ext uri="{BB962C8B-B14F-4D97-AF65-F5344CB8AC3E}">
        <p14:creationId xmlns:p14="http://schemas.microsoft.com/office/powerpoint/2010/main" val="2689456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txBox="1">
            <a:spLocks/>
          </p:cNvSpPr>
          <p:nvPr/>
        </p:nvSpPr>
        <p:spPr>
          <a:xfrm>
            <a:off x="826270" y="4712570"/>
            <a:ext cx="2926080" cy="1088943"/>
          </a:xfrm>
          <a:prstGeom prst="rect">
            <a:avLst/>
          </a:prstGeom>
        </p:spPr>
        <p:txBody>
          <a:bodyPr/>
          <a:lstStyle>
            <a:lvl1pPr marL="0" indent="0" algn="l" defTabSz="685783" rtl="0" eaLnBrk="1" latinLnBrk="0" hangingPunct="1">
              <a:lnSpc>
                <a:spcPct val="90000"/>
              </a:lnSpc>
              <a:spcBef>
                <a:spcPts val="0"/>
              </a:spcBef>
              <a:spcAft>
                <a:spcPts val="450"/>
              </a:spcAft>
              <a:buFont typeface="Arial" panose="020B0604020202020204" pitchFamily="34" charset="0"/>
              <a:buNone/>
              <a:defRPr sz="1600" b="1" kern="1200">
                <a:solidFill>
                  <a:schemeClr val="tx1"/>
                </a:solidFill>
                <a:latin typeface="+mn-lt"/>
                <a:ea typeface="+mn-ea"/>
                <a:cs typeface="+mn-cs"/>
              </a:defRPr>
            </a:lvl1pPr>
            <a:lvl2pPr marL="0" indent="0" algn="l" defTabSz="685783" rtl="0" eaLnBrk="1" latinLnBrk="0" hangingPunct="1">
              <a:lnSpc>
                <a:spcPct val="90000"/>
              </a:lnSpc>
              <a:spcBef>
                <a:spcPts val="0"/>
              </a:spcBef>
              <a:spcAft>
                <a:spcPts val="450"/>
              </a:spcAft>
              <a:buFont typeface="Arial" panose="020B0604020202020204" pitchFamily="34" charset="0"/>
              <a:buNone/>
              <a:defRPr sz="1600" kern="1200">
                <a:solidFill>
                  <a:schemeClr val="tx1"/>
                </a:solidFill>
                <a:latin typeface="+mn-lt"/>
                <a:ea typeface="+mn-ea"/>
                <a:cs typeface="+mn-cs"/>
              </a:defRPr>
            </a:lvl2pPr>
            <a:lvl3pPr marL="134997" indent="-134997" algn="l" defTabSz="685783" rtl="0" eaLnBrk="1" latinLnBrk="0" hangingPunct="1">
              <a:lnSpc>
                <a:spcPct val="90000"/>
              </a:lnSpc>
              <a:spcBef>
                <a:spcPts val="0"/>
              </a:spcBef>
              <a:spcAft>
                <a:spcPts val="450"/>
              </a:spcAft>
              <a:buFont typeface="Arial" panose="020B0604020202020204" pitchFamily="34" charset="0"/>
              <a:buChar char="•"/>
              <a:defRPr sz="1600" kern="1200">
                <a:solidFill>
                  <a:schemeClr val="tx1"/>
                </a:solidFill>
                <a:latin typeface="+mn-lt"/>
                <a:ea typeface="+mn-ea"/>
                <a:cs typeface="+mn-cs"/>
              </a:defRPr>
            </a:lvl3pPr>
            <a:lvl4pPr marL="269993" indent="-134997" algn="l" defTabSz="685783" rtl="0" eaLnBrk="1" latinLnBrk="0" hangingPunct="1">
              <a:lnSpc>
                <a:spcPct val="90000"/>
              </a:lnSpc>
              <a:spcBef>
                <a:spcPts val="0"/>
              </a:spcBef>
              <a:spcAft>
                <a:spcPts val="450"/>
              </a:spcAft>
              <a:buFont typeface="Arial" panose="020B0604020202020204" pitchFamily="34" charset="0"/>
              <a:buChar char="•"/>
              <a:defRPr sz="1400" kern="1200">
                <a:solidFill>
                  <a:schemeClr val="tx1"/>
                </a:solidFill>
                <a:latin typeface="+mn-lt"/>
                <a:ea typeface="+mn-ea"/>
                <a:cs typeface="+mn-cs"/>
              </a:defRPr>
            </a:lvl4pPr>
            <a:lvl5pPr marL="404990" indent="-134997" algn="l" defTabSz="685783" rtl="0" eaLnBrk="1" latinLnBrk="0" hangingPunct="1">
              <a:lnSpc>
                <a:spcPct val="90000"/>
              </a:lnSpc>
              <a:spcBef>
                <a:spcPts val="0"/>
              </a:spcBef>
              <a:spcAft>
                <a:spcPts val="450"/>
              </a:spcAft>
              <a:buFont typeface="Arial" panose="020B0604020202020204" pitchFamily="34" charset="0"/>
              <a:buChar char="•"/>
              <a:defRPr sz="12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Aft>
                <a:spcPts val="0"/>
              </a:spcAft>
            </a:pPr>
            <a:r>
              <a:rPr lang="en-GB" sz="1000" dirty="0"/>
              <a:t>Tom Tielbur</a:t>
            </a:r>
          </a:p>
          <a:p>
            <a:pPr lvl="1">
              <a:spcAft>
                <a:spcPts val="0"/>
              </a:spcAft>
            </a:pPr>
            <a:r>
              <a:rPr lang="en-GB" sz="1000" dirty="0"/>
              <a:t>Area Vice President</a:t>
            </a:r>
          </a:p>
          <a:p>
            <a:pPr lvl="1">
              <a:spcAft>
                <a:spcPts val="0"/>
              </a:spcAft>
            </a:pPr>
            <a:r>
              <a:rPr lang="en-GB" sz="1000" dirty="0"/>
              <a:t>Gallagher Fiduciary Advisors, LLC</a:t>
            </a:r>
          </a:p>
          <a:p>
            <a:pPr lvl="1">
              <a:spcAft>
                <a:spcPts val="0"/>
              </a:spcAft>
            </a:pPr>
            <a:r>
              <a:rPr lang="en-GB" sz="1000" dirty="0"/>
              <a:t>4041 Essen Lane, Suite 400</a:t>
            </a:r>
          </a:p>
          <a:p>
            <a:pPr lvl="1">
              <a:spcAft>
                <a:spcPts val="0"/>
              </a:spcAft>
            </a:pPr>
            <a:r>
              <a:rPr lang="en-GB" sz="1000" dirty="0"/>
              <a:t>Baton Rouge, LA 70809</a:t>
            </a:r>
          </a:p>
          <a:p>
            <a:pPr lvl="1">
              <a:spcAft>
                <a:spcPts val="0"/>
              </a:spcAft>
            </a:pPr>
            <a:r>
              <a:rPr lang="en-GB" sz="1000" dirty="0"/>
              <a:t>214.998.0212</a:t>
            </a:r>
          </a:p>
          <a:p>
            <a:pPr marL="0" lvl="2" indent="0">
              <a:buNone/>
            </a:pPr>
            <a:r>
              <a:rPr lang="en-GB" sz="1000" dirty="0">
                <a:hlinkClick r:id="rId2"/>
              </a:rPr>
              <a:t>tom_tielbur@ajg.com</a:t>
            </a:r>
            <a:endParaRPr lang="en-GB" sz="1000" dirty="0"/>
          </a:p>
          <a:p>
            <a:pPr marL="0" lvl="2" indent="0">
              <a:buNone/>
            </a:pPr>
            <a:endParaRPr lang="en-GB" sz="1000" dirty="0"/>
          </a:p>
          <a:p>
            <a:pPr marL="0" lvl="2" indent="0">
              <a:buNone/>
            </a:pPr>
            <a:endParaRPr lang="en-GB" sz="1000" dirty="0"/>
          </a:p>
          <a:p>
            <a:endParaRPr lang="en-US" sz="1200" dirty="0"/>
          </a:p>
        </p:txBody>
      </p:sp>
    </p:spTree>
    <p:extLst>
      <p:ext uri="{BB962C8B-B14F-4D97-AF65-F5344CB8AC3E}">
        <p14:creationId xmlns:p14="http://schemas.microsoft.com/office/powerpoint/2010/main" val="3782236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07F50-FAEC-D7D5-0B81-21BADE9C45D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7299C93-59E5-4993-9D86-6CF63FC4678E}"/>
              </a:ext>
            </a:extLst>
          </p:cNvPr>
          <p:cNvSpPr>
            <a:spLocks noGrp="1"/>
          </p:cNvSpPr>
          <p:nvPr>
            <p:ph type="title"/>
          </p:nvPr>
        </p:nvSpPr>
        <p:spPr/>
        <p:txBody>
          <a:bodyPr/>
          <a:lstStyle/>
          <a:p>
            <a:r>
              <a:rPr lang="en-US" dirty="0"/>
              <a:t>Potential Liability</a:t>
            </a:r>
          </a:p>
        </p:txBody>
      </p:sp>
      <p:sp>
        <p:nvSpPr>
          <p:cNvPr id="6" name="Marcador de pie de página 5">
            <a:extLst>
              <a:ext uri="{FF2B5EF4-FFF2-40B4-BE49-F238E27FC236}">
                <a16:creationId xmlns:a16="http://schemas.microsoft.com/office/drawing/2014/main" id="{A77ACB05-5901-E97D-1676-08414C25F5D6}"/>
              </a:ext>
            </a:extLst>
          </p:cNvPr>
          <p:cNvSpPr>
            <a:spLocks noGrp="1"/>
          </p:cNvSpPr>
          <p:nvPr>
            <p:ph type="ftr" sz="quarter" idx="3"/>
          </p:nvPr>
        </p:nvSpPr>
        <p:spPr/>
        <p:txBody>
          <a:bodyPr/>
          <a:lstStyle/>
          <a:p>
            <a:r>
              <a:rPr lang="en-US" dirty="0">
                <a:cs typeface="Arial" panose="020B0604020202020204" pitchFamily="34" charset="0"/>
              </a:rPr>
              <a:t>For Institutional Use Only. Not for Public Distribution. ©2026 ARTHUR J. GALLAGHER &amp; CO.</a:t>
            </a:r>
          </a:p>
        </p:txBody>
      </p:sp>
      <p:sp>
        <p:nvSpPr>
          <p:cNvPr id="7" name="Marcador de número de diapositiva 6">
            <a:extLst>
              <a:ext uri="{FF2B5EF4-FFF2-40B4-BE49-F238E27FC236}">
                <a16:creationId xmlns:a16="http://schemas.microsoft.com/office/drawing/2014/main" id="{003EF54E-160C-C05E-29A5-CCFB42FD5CC1}"/>
              </a:ext>
            </a:extLst>
          </p:cNvPr>
          <p:cNvSpPr>
            <a:spLocks noGrp="1"/>
          </p:cNvSpPr>
          <p:nvPr>
            <p:ph type="sldNum" sz="quarter" idx="4"/>
          </p:nvPr>
        </p:nvSpPr>
        <p:spPr/>
        <p:txBody>
          <a:bodyPr/>
          <a:lstStyle/>
          <a:p>
            <a:fld id="{40AA5F45-CDE6-4EA8-991E-B18CC5F21F47}" type="slidenum">
              <a:rPr lang="en-US" smtClean="0"/>
              <a:pPr/>
              <a:t>6</a:t>
            </a:fld>
            <a:endParaRPr lang="en-US"/>
          </a:p>
        </p:txBody>
      </p:sp>
      <p:grpSp>
        <p:nvGrpSpPr>
          <p:cNvPr id="4" name="Group 5">
            <a:extLst>
              <a:ext uri="{FF2B5EF4-FFF2-40B4-BE49-F238E27FC236}">
                <a16:creationId xmlns:a16="http://schemas.microsoft.com/office/drawing/2014/main" id="{CE9E6C57-6FEE-1B03-3595-2605E7748C10}"/>
              </a:ext>
            </a:extLst>
          </p:cNvPr>
          <p:cNvGrpSpPr/>
          <p:nvPr/>
        </p:nvGrpSpPr>
        <p:grpSpPr>
          <a:xfrm>
            <a:off x="3104354" y="1508506"/>
            <a:ext cx="2348719" cy="4489888"/>
            <a:chOff x="785092" y="1487056"/>
            <a:chExt cx="2327563" cy="4534005"/>
          </a:xfrm>
        </p:grpSpPr>
        <p:sp>
          <p:nvSpPr>
            <p:cNvPr id="26" name="Rectangle 16">
              <a:extLst>
                <a:ext uri="{FF2B5EF4-FFF2-40B4-BE49-F238E27FC236}">
                  <a16:creationId xmlns:a16="http://schemas.microsoft.com/office/drawing/2014/main" id="{0B1B5BBA-9A40-CB2C-536A-5B8F671E71E1}"/>
                </a:ext>
              </a:extLst>
            </p:cNvPr>
            <p:cNvSpPr/>
            <p:nvPr/>
          </p:nvSpPr>
          <p:spPr>
            <a:xfrm>
              <a:off x="785092" y="1487056"/>
              <a:ext cx="2327563" cy="6881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7" name="Rectangle 17">
              <a:extLst>
                <a:ext uri="{FF2B5EF4-FFF2-40B4-BE49-F238E27FC236}">
                  <a16:creationId xmlns:a16="http://schemas.microsoft.com/office/drawing/2014/main" id="{16F1124E-D3BB-3499-93B6-623DF2B0074E}"/>
                </a:ext>
              </a:extLst>
            </p:cNvPr>
            <p:cNvSpPr/>
            <p:nvPr/>
          </p:nvSpPr>
          <p:spPr>
            <a:xfrm>
              <a:off x="785093" y="2244433"/>
              <a:ext cx="2327562" cy="3776628"/>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82880" tIns="274320" rIns="182880"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dirty="0">
                  <a:solidFill>
                    <a:srgbClr val="444444"/>
                  </a:solidFill>
                  <a:cs typeface="Times New Roman"/>
                </a:rPr>
                <a:t>Insures plan against losses due to fraud or dishonesty on the part of persons handling plan assets — required by ERISA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300" dirty="0">
                <a:solidFill>
                  <a:srgbClr val="444444"/>
                </a:solidFill>
                <a:cs typeface="Times New Roman"/>
              </a:endParaRPr>
            </a:p>
            <a:p>
              <a:pPr>
                <a:defRPr/>
              </a:pPr>
              <a:r>
                <a:rPr lang="en-US" sz="1300" dirty="0">
                  <a:solidFill>
                    <a:srgbClr val="444444"/>
                  </a:solidFill>
                  <a:cs typeface="Times New Roman"/>
                </a:rPr>
                <a:t>Excluding plans with employer securities, each </a:t>
              </a:r>
              <a:r>
                <a:rPr lang="en-US" sz="1300" u="sng" dirty="0">
                  <a:solidFill>
                    <a:srgbClr val="444444"/>
                  </a:solidFill>
                  <a:cs typeface="Times New Roman"/>
                </a:rPr>
                <a:t>plan</a:t>
              </a:r>
              <a:r>
                <a:rPr lang="en-US" sz="1300" dirty="0">
                  <a:solidFill>
                    <a:srgbClr val="444444"/>
                  </a:solidFill>
                  <a:cs typeface="Times New Roman"/>
                </a:rPr>
                <a:t> must be covered at a minimum of 10% of plan assets for a maximum bond of $500,000.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dirty="0">
                <a:solidFill>
                  <a:schemeClr val="tx2">
                    <a:lumMod val="75000"/>
                  </a:schemeClr>
                </a:solidFill>
                <a:cs typeface="Times New Roman"/>
              </a:endParaRPr>
            </a:p>
          </p:txBody>
        </p:sp>
        <p:sp>
          <p:nvSpPr>
            <p:cNvPr id="28" name="Rectangle 18">
              <a:extLst>
                <a:ext uri="{FF2B5EF4-FFF2-40B4-BE49-F238E27FC236}">
                  <a16:creationId xmlns:a16="http://schemas.microsoft.com/office/drawing/2014/main" id="{D38BD0EB-D7AF-C9BB-58A2-8C4F306280DF}"/>
                </a:ext>
              </a:extLst>
            </p:cNvPr>
            <p:cNvSpPr/>
            <p:nvPr/>
          </p:nvSpPr>
          <p:spPr>
            <a:xfrm>
              <a:off x="949037" y="1633683"/>
              <a:ext cx="1999672" cy="3948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chemeClr val="bg1"/>
                  </a:solidFill>
                  <a:effectLst/>
                  <a:uLnTx/>
                  <a:uFillTx/>
                  <a:latin typeface="Arial"/>
                  <a:ea typeface="+mn-ea"/>
                  <a:cs typeface="+mn-cs"/>
                </a:rPr>
                <a:t>FIDELITY BOND</a:t>
              </a:r>
            </a:p>
          </p:txBody>
        </p:sp>
      </p:grpSp>
      <p:sp>
        <p:nvSpPr>
          <p:cNvPr id="22" name="Rectangle 12">
            <a:extLst>
              <a:ext uri="{FF2B5EF4-FFF2-40B4-BE49-F238E27FC236}">
                <a16:creationId xmlns:a16="http://schemas.microsoft.com/office/drawing/2014/main" id="{1AEEF385-A609-1875-22EA-6368ABF45233}"/>
              </a:ext>
            </a:extLst>
          </p:cNvPr>
          <p:cNvSpPr/>
          <p:nvPr/>
        </p:nvSpPr>
        <p:spPr>
          <a:xfrm>
            <a:off x="5553266" y="1508506"/>
            <a:ext cx="2448913" cy="6814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3" name="Rectangle 13">
            <a:extLst>
              <a:ext uri="{FF2B5EF4-FFF2-40B4-BE49-F238E27FC236}">
                <a16:creationId xmlns:a16="http://schemas.microsoft.com/office/drawing/2014/main" id="{92EC5EFE-B470-B5ED-0357-1D35E0E019EF}"/>
              </a:ext>
            </a:extLst>
          </p:cNvPr>
          <p:cNvSpPr/>
          <p:nvPr/>
        </p:nvSpPr>
        <p:spPr>
          <a:xfrm>
            <a:off x="5553268" y="2258514"/>
            <a:ext cx="2448912" cy="373988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82880" tIns="274320" rIns="182880" rtlCol="0" anchor="t" anchorCtr="0"/>
          <a:lstStyle/>
          <a:p>
            <a:pPr>
              <a:defRPr/>
            </a:pPr>
            <a:r>
              <a:rPr lang="en-US" sz="1300" dirty="0">
                <a:solidFill>
                  <a:srgbClr val="444444"/>
                </a:solidFill>
                <a:cs typeface="Times New Roman"/>
              </a:rPr>
              <a:t>Insures plan, fiduciaries, and/or company against losses resulting from breach of a fiduciary duty (sometimes within Directors &amp; Officers or Crime policy) – not required by ERISA</a:t>
            </a:r>
          </a:p>
          <a:p>
            <a:pPr>
              <a:defRPr/>
            </a:pPr>
            <a:endParaRPr lang="en-US" sz="1300" dirty="0">
              <a:solidFill>
                <a:srgbClr val="444444"/>
              </a:solidFill>
              <a:cs typeface="Times New Roman"/>
            </a:endParaRPr>
          </a:p>
          <a:p>
            <a:r>
              <a:rPr lang="en-US" sz="1300" dirty="0">
                <a:solidFill>
                  <a:srgbClr val="444444"/>
                </a:solidFill>
                <a:cs typeface="Times New Roman"/>
              </a:rPr>
              <a:t>Generally covers: </a:t>
            </a:r>
          </a:p>
          <a:p>
            <a:pPr marL="285750" indent="-285750">
              <a:lnSpc>
                <a:spcPct val="100000"/>
              </a:lnSpc>
              <a:spcBef>
                <a:spcPts val="0"/>
              </a:spcBef>
              <a:spcAft>
                <a:spcPts val="0"/>
              </a:spcAft>
              <a:buFont typeface="Arial" panose="020B0604020202020204" pitchFamily="34" charset="0"/>
              <a:buChar char="•"/>
            </a:pPr>
            <a:r>
              <a:rPr lang="en-US" sz="1300" dirty="0">
                <a:solidFill>
                  <a:srgbClr val="444444"/>
                </a:solidFill>
                <a:cs typeface="Times New Roman"/>
              </a:rPr>
              <a:t>Breach of fiduciary duties</a:t>
            </a:r>
          </a:p>
          <a:p>
            <a:pPr marL="285750" indent="-285750">
              <a:lnSpc>
                <a:spcPct val="100000"/>
              </a:lnSpc>
              <a:spcBef>
                <a:spcPts val="0"/>
              </a:spcBef>
              <a:spcAft>
                <a:spcPts val="0"/>
              </a:spcAft>
              <a:buFont typeface="Arial" panose="020B0604020202020204" pitchFamily="34" charset="0"/>
              <a:buChar char="•"/>
            </a:pPr>
            <a:r>
              <a:rPr lang="en-US" sz="1300" dirty="0">
                <a:solidFill>
                  <a:srgbClr val="444444"/>
                </a:solidFill>
                <a:cs typeface="Times New Roman"/>
              </a:rPr>
              <a:t>Negligent errors and omissions</a:t>
            </a:r>
          </a:p>
          <a:p>
            <a:pPr marL="285750" indent="-285750">
              <a:lnSpc>
                <a:spcPct val="100000"/>
              </a:lnSpc>
              <a:spcBef>
                <a:spcPts val="0"/>
              </a:spcBef>
              <a:spcAft>
                <a:spcPts val="0"/>
              </a:spcAft>
              <a:buFont typeface="Arial" panose="020B0604020202020204" pitchFamily="34" charset="0"/>
              <a:buChar char="•"/>
            </a:pPr>
            <a:r>
              <a:rPr lang="en-US" sz="1300" dirty="0">
                <a:solidFill>
                  <a:srgbClr val="444444"/>
                </a:solidFill>
                <a:cs typeface="Times New Roman"/>
              </a:rPr>
              <a:t>Receipt of improper legal advice</a:t>
            </a:r>
          </a:p>
          <a:p>
            <a:pPr marL="285750" indent="-285750">
              <a:lnSpc>
                <a:spcPct val="100000"/>
              </a:lnSpc>
              <a:spcBef>
                <a:spcPts val="0"/>
              </a:spcBef>
              <a:spcAft>
                <a:spcPts val="0"/>
              </a:spcAft>
              <a:buFont typeface="Arial" panose="020B0604020202020204" pitchFamily="34" charset="0"/>
              <a:buChar char="•"/>
            </a:pPr>
            <a:r>
              <a:rPr lang="en-US" sz="1300" dirty="0">
                <a:solidFill>
                  <a:srgbClr val="444444"/>
                </a:solidFill>
                <a:cs typeface="Times New Roman"/>
              </a:rPr>
              <a:t>Improper plan amendments</a:t>
            </a:r>
          </a:p>
          <a:p>
            <a:pPr marL="285750" indent="-285750">
              <a:buFont typeface="Arial" panose="020B0604020202020204" pitchFamily="34" charset="0"/>
              <a:buChar char="•"/>
              <a:defRPr/>
            </a:pPr>
            <a:endParaRPr lang="en-US" sz="1400" dirty="0">
              <a:solidFill>
                <a:schemeClr val="tx2">
                  <a:lumMod val="75000"/>
                </a:schemeClr>
              </a:solidFill>
              <a:cs typeface="Times New Roman"/>
            </a:endParaRPr>
          </a:p>
        </p:txBody>
      </p:sp>
      <p:sp>
        <p:nvSpPr>
          <p:cNvPr id="24" name="Rectangle 14">
            <a:extLst>
              <a:ext uri="{FF2B5EF4-FFF2-40B4-BE49-F238E27FC236}">
                <a16:creationId xmlns:a16="http://schemas.microsoft.com/office/drawing/2014/main" id="{C18F0390-CFAF-C04A-ED96-1213C52D211C}"/>
              </a:ext>
            </a:extLst>
          </p:cNvPr>
          <p:cNvSpPr/>
          <p:nvPr/>
        </p:nvSpPr>
        <p:spPr>
          <a:xfrm>
            <a:off x="5718702" y="1653706"/>
            <a:ext cx="2017848" cy="391013"/>
          </a:xfrm>
          <a:prstGeom prst="rect">
            <a:avLst/>
          </a:prstGeom>
          <a:solidFill>
            <a:srgbClr val="007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Arial"/>
                <a:ea typeface="+mn-ea"/>
                <a:cs typeface="+mn-cs"/>
              </a:rPr>
              <a:t>LIABILITY INSURANCE</a:t>
            </a:r>
          </a:p>
        </p:txBody>
      </p:sp>
      <p:grpSp>
        <p:nvGrpSpPr>
          <p:cNvPr id="17" name="Group 7">
            <a:extLst>
              <a:ext uri="{FF2B5EF4-FFF2-40B4-BE49-F238E27FC236}">
                <a16:creationId xmlns:a16="http://schemas.microsoft.com/office/drawing/2014/main" id="{4822B132-8670-E8D2-F62C-945495A5A7DA}"/>
              </a:ext>
            </a:extLst>
          </p:cNvPr>
          <p:cNvGrpSpPr/>
          <p:nvPr/>
        </p:nvGrpSpPr>
        <p:grpSpPr>
          <a:xfrm>
            <a:off x="8069729" y="1508506"/>
            <a:ext cx="2358364" cy="4489888"/>
            <a:chOff x="852032" y="1487056"/>
            <a:chExt cx="2337121" cy="4534005"/>
          </a:xfrm>
        </p:grpSpPr>
        <p:sp>
          <p:nvSpPr>
            <p:cNvPr id="18" name="Rectangle 8">
              <a:extLst>
                <a:ext uri="{FF2B5EF4-FFF2-40B4-BE49-F238E27FC236}">
                  <a16:creationId xmlns:a16="http://schemas.microsoft.com/office/drawing/2014/main" id="{1ABF2607-90D9-C44B-6EA2-042AA2A378AE}"/>
                </a:ext>
              </a:extLst>
            </p:cNvPr>
            <p:cNvSpPr/>
            <p:nvPr/>
          </p:nvSpPr>
          <p:spPr>
            <a:xfrm>
              <a:off x="861590" y="1487056"/>
              <a:ext cx="2327563" cy="6881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Rectangle 9">
              <a:extLst>
                <a:ext uri="{FF2B5EF4-FFF2-40B4-BE49-F238E27FC236}">
                  <a16:creationId xmlns:a16="http://schemas.microsoft.com/office/drawing/2014/main" id="{B1ACFE01-3911-B744-576B-700ABE6EADB1}"/>
                </a:ext>
              </a:extLst>
            </p:cNvPr>
            <p:cNvSpPr/>
            <p:nvPr/>
          </p:nvSpPr>
          <p:spPr>
            <a:xfrm>
              <a:off x="852032" y="2244433"/>
              <a:ext cx="2327562" cy="3776628"/>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82880" tIns="274320" rIns="182880"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dirty="0">
                  <a:solidFill>
                    <a:srgbClr val="444444"/>
                  </a:solidFill>
                  <a:cs typeface="Times New Roman"/>
                </a:rPr>
                <a:t>Company agrees to compensate committee members for personal loss resulting from committee act</a:t>
              </a:r>
            </a:p>
          </p:txBody>
        </p:sp>
        <p:sp>
          <p:nvSpPr>
            <p:cNvPr id="20" name="Rectangle 10">
              <a:extLst>
                <a:ext uri="{FF2B5EF4-FFF2-40B4-BE49-F238E27FC236}">
                  <a16:creationId xmlns:a16="http://schemas.microsoft.com/office/drawing/2014/main" id="{9322D61C-92E2-FF96-7230-E4DEA3A1EEAF}"/>
                </a:ext>
              </a:extLst>
            </p:cNvPr>
            <p:cNvSpPr/>
            <p:nvPr/>
          </p:nvSpPr>
          <p:spPr>
            <a:xfrm>
              <a:off x="1044657" y="1633683"/>
              <a:ext cx="1999672" cy="394855"/>
            </a:xfrm>
            <a:prstGeom prst="rect">
              <a:avLst/>
            </a:prstGeom>
            <a:solidFill>
              <a:srgbClr val="8FC3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Arial"/>
                  <a:ea typeface="+mn-ea"/>
                  <a:cs typeface="+mn-cs"/>
                </a:rPr>
                <a:t>INDEMNIFICATION</a:t>
              </a:r>
            </a:p>
          </p:txBody>
        </p:sp>
      </p:grpSp>
      <p:sp>
        <p:nvSpPr>
          <p:cNvPr id="31" name="CuadroTexto 30">
            <a:extLst>
              <a:ext uri="{FF2B5EF4-FFF2-40B4-BE49-F238E27FC236}">
                <a16:creationId xmlns:a16="http://schemas.microsoft.com/office/drawing/2014/main" id="{ACE8EDED-B438-A60C-F796-688FAB4F24F8}"/>
              </a:ext>
            </a:extLst>
          </p:cNvPr>
          <p:cNvSpPr txBox="1"/>
          <p:nvPr/>
        </p:nvSpPr>
        <p:spPr>
          <a:xfrm>
            <a:off x="611191" y="2258514"/>
            <a:ext cx="1940100" cy="3046988"/>
          </a:xfrm>
          <a:prstGeom prst="rect">
            <a:avLst/>
          </a:prstGeom>
          <a:noFill/>
        </p:spPr>
        <p:txBody>
          <a:bodyPr wrap="square">
            <a:spAutoFit/>
          </a:bodyPr>
          <a:lstStyle/>
          <a:p>
            <a:pPr marL="0" indent="0" algn="ctr">
              <a:buNone/>
            </a:pPr>
            <a:r>
              <a:rPr lang="en-US" sz="1600" i="1" dirty="0"/>
              <a:t>Fiduciaries that have breached their fiduciary duties can be personally liable to the plan for any plan losses resulting from their breach and for any profits that resulted from the misuse of plan assets. </a:t>
            </a:r>
          </a:p>
        </p:txBody>
      </p:sp>
    </p:spTree>
    <p:extLst>
      <p:ext uri="{BB962C8B-B14F-4D97-AF65-F5344CB8AC3E}">
        <p14:creationId xmlns:p14="http://schemas.microsoft.com/office/powerpoint/2010/main" val="272077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97685-ED23-C926-2C34-B8CD63DFA4E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0E5A3AA-208A-ECA1-F255-1CFD35C41C5B}"/>
              </a:ext>
            </a:extLst>
          </p:cNvPr>
          <p:cNvSpPr>
            <a:spLocks noGrp="1"/>
          </p:cNvSpPr>
          <p:nvPr>
            <p:ph type="title"/>
          </p:nvPr>
        </p:nvSpPr>
        <p:spPr/>
        <p:txBody>
          <a:bodyPr/>
          <a:lstStyle/>
          <a:p>
            <a:r>
              <a:rPr lang="en-US" dirty="0"/>
              <a:t>Outsourcing Options </a:t>
            </a:r>
            <a:endParaRPr lang="es-CO" dirty="0"/>
          </a:p>
        </p:txBody>
      </p:sp>
      <p:sp>
        <p:nvSpPr>
          <p:cNvPr id="6" name="Marcador de pie de página 5">
            <a:extLst>
              <a:ext uri="{FF2B5EF4-FFF2-40B4-BE49-F238E27FC236}">
                <a16:creationId xmlns:a16="http://schemas.microsoft.com/office/drawing/2014/main" id="{A9386829-DE82-4FD0-2F54-B752972C8295}"/>
              </a:ext>
            </a:extLst>
          </p:cNvPr>
          <p:cNvSpPr>
            <a:spLocks noGrp="1"/>
          </p:cNvSpPr>
          <p:nvPr>
            <p:ph type="ftr" sz="quarter" idx="3"/>
          </p:nvPr>
        </p:nvSpPr>
        <p:spPr/>
        <p:txBody>
          <a:bodyPr/>
          <a:lstStyle/>
          <a:p>
            <a:r>
              <a:rPr lang="en-US" dirty="0">
                <a:cs typeface="Arial" panose="020B0604020202020204" pitchFamily="34" charset="0"/>
              </a:rPr>
              <a:t>For Institutional Use Only. Not for Public Distribution. ©2026 ARTHUR J. GALLAGHER &amp; CO.</a:t>
            </a:r>
          </a:p>
        </p:txBody>
      </p:sp>
      <p:sp>
        <p:nvSpPr>
          <p:cNvPr id="7" name="Marcador de número de diapositiva 6">
            <a:extLst>
              <a:ext uri="{FF2B5EF4-FFF2-40B4-BE49-F238E27FC236}">
                <a16:creationId xmlns:a16="http://schemas.microsoft.com/office/drawing/2014/main" id="{A425A99C-E46E-D592-A10C-1F3DF1126575}"/>
              </a:ext>
            </a:extLst>
          </p:cNvPr>
          <p:cNvSpPr>
            <a:spLocks noGrp="1"/>
          </p:cNvSpPr>
          <p:nvPr>
            <p:ph type="sldNum" sz="quarter" idx="4"/>
          </p:nvPr>
        </p:nvSpPr>
        <p:spPr/>
        <p:txBody>
          <a:bodyPr/>
          <a:lstStyle/>
          <a:p>
            <a:fld id="{40AA5F45-CDE6-4EA8-991E-B18CC5F21F47}" type="slidenum">
              <a:rPr lang="en-US" smtClean="0"/>
              <a:pPr/>
              <a:t>7</a:t>
            </a:fld>
            <a:endParaRPr lang="en-US"/>
          </a:p>
        </p:txBody>
      </p:sp>
      <p:sp>
        <p:nvSpPr>
          <p:cNvPr id="9" name="Text Placeholder 2">
            <a:extLst>
              <a:ext uri="{FF2B5EF4-FFF2-40B4-BE49-F238E27FC236}">
                <a16:creationId xmlns:a16="http://schemas.microsoft.com/office/drawing/2014/main" id="{3C8107CE-8751-F20B-CA76-E6F7BE972ECC}"/>
              </a:ext>
            </a:extLst>
          </p:cNvPr>
          <p:cNvSpPr txBox="1">
            <a:spLocks/>
          </p:cNvSpPr>
          <p:nvPr/>
        </p:nvSpPr>
        <p:spPr>
          <a:xfrm>
            <a:off x="611190" y="1149276"/>
            <a:ext cx="7323993" cy="246221"/>
          </a:xfrm>
          <a:prstGeom prst="rect">
            <a:avLst/>
          </a:prstGeom>
        </p:spPr>
        <p:txBody>
          <a:bodyPr vert="horz" lIns="0" tIns="0" rIns="0" bIns="0" rtlCol="0" anchor="b">
            <a:spAutoFit/>
          </a:bodyPr>
          <a:lstStyle>
            <a:lvl1pPr marL="0" indent="0" algn="l" defTabSz="914377" rtl="0" eaLnBrk="1" latinLnBrk="0" hangingPunct="1">
              <a:lnSpc>
                <a:spcPct val="100000"/>
              </a:lnSpc>
              <a:spcBef>
                <a:spcPts val="0"/>
              </a:spcBef>
              <a:spcAft>
                <a:spcPts val="0"/>
              </a:spcAft>
              <a:buFont typeface="Arial" panose="020B0604020202020204" pitchFamily="34" charset="0"/>
              <a:buNone/>
              <a:defRPr sz="800" b="0" i="1" kern="1200">
                <a:solidFill>
                  <a:schemeClr val="bg1">
                    <a:lumMod val="50000"/>
                  </a:schemeClr>
                </a:solidFill>
                <a:latin typeface="+mn-lt"/>
                <a:ea typeface="+mn-ea"/>
                <a:cs typeface="+mn-cs"/>
              </a:defRPr>
            </a:lvl1pPr>
            <a:lvl2pPr marL="0" indent="0" algn="l" defTabSz="914377" rtl="0" eaLnBrk="1" latinLnBrk="0" hangingPunct="1">
              <a:lnSpc>
                <a:spcPct val="100000"/>
              </a:lnSpc>
              <a:spcBef>
                <a:spcPts val="0"/>
              </a:spcBef>
              <a:spcAft>
                <a:spcPts val="0"/>
              </a:spcAft>
              <a:buFont typeface="Arial" panose="020B0604020202020204" pitchFamily="34" charset="0"/>
              <a:buNone/>
              <a:defRPr sz="700" i="1" kern="1200">
                <a:solidFill>
                  <a:schemeClr val="bg1">
                    <a:lumMod val="50000"/>
                  </a:schemeClr>
                </a:solidFill>
                <a:latin typeface="+mn-lt"/>
                <a:ea typeface="+mn-ea"/>
                <a:cs typeface="+mn-cs"/>
              </a:defRPr>
            </a:lvl2pPr>
            <a:lvl3pPr marL="0" indent="0" algn="l" defTabSz="914377" rtl="0" eaLnBrk="1" latinLnBrk="0" hangingPunct="1">
              <a:lnSpc>
                <a:spcPct val="100000"/>
              </a:lnSpc>
              <a:spcBef>
                <a:spcPts val="0"/>
              </a:spcBef>
              <a:spcAft>
                <a:spcPts val="0"/>
              </a:spcAft>
              <a:buFont typeface="Arial" panose="020B0604020202020204" pitchFamily="34" charset="0"/>
              <a:buNone/>
              <a:defRPr sz="700" i="1" kern="1200">
                <a:solidFill>
                  <a:schemeClr val="bg1">
                    <a:lumMod val="50000"/>
                  </a:schemeClr>
                </a:solidFill>
                <a:latin typeface="+mn-lt"/>
                <a:ea typeface="+mn-ea"/>
                <a:cs typeface="+mn-cs"/>
              </a:defRPr>
            </a:lvl3pPr>
            <a:lvl4pPr marL="0" indent="0" algn="l" defTabSz="914377" rtl="0" eaLnBrk="1" latinLnBrk="0" hangingPunct="1">
              <a:lnSpc>
                <a:spcPct val="100000"/>
              </a:lnSpc>
              <a:spcBef>
                <a:spcPts val="0"/>
              </a:spcBef>
              <a:spcAft>
                <a:spcPts val="0"/>
              </a:spcAft>
              <a:buFont typeface="Arial" panose="020B0604020202020204" pitchFamily="34" charset="0"/>
              <a:buNone/>
              <a:defRPr sz="700" i="1" kern="1200">
                <a:solidFill>
                  <a:schemeClr val="bg1">
                    <a:lumMod val="50000"/>
                  </a:schemeClr>
                </a:solidFill>
                <a:latin typeface="+mn-lt"/>
                <a:ea typeface="+mn-ea"/>
                <a:cs typeface="+mn-cs"/>
              </a:defRPr>
            </a:lvl4pPr>
            <a:lvl5pPr marL="0" indent="0" algn="l" defTabSz="914377" rtl="0" eaLnBrk="1" latinLnBrk="0" hangingPunct="1">
              <a:lnSpc>
                <a:spcPct val="100000"/>
              </a:lnSpc>
              <a:spcBef>
                <a:spcPts val="0"/>
              </a:spcBef>
              <a:spcAft>
                <a:spcPts val="0"/>
              </a:spcAft>
              <a:buFont typeface="Arial" panose="020B0604020202020204" pitchFamily="34" charset="0"/>
              <a:buNone/>
              <a:defRPr sz="700" i="1" kern="1200">
                <a:solidFill>
                  <a:schemeClr val="bg1">
                    <a:lumMod val="5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i="0" dirty="0">
                <a:solidFill>
                  <a:schemeClr val="accent1"/>
                </a:solidFill>
              </a:rPr>
              <a:t>Can committee members outsource their responsibilities?</a:t>
            </a:r>
          </a:p>
        </p:txBody>
      </p:sp>
      <p:sp>
        <p:nvSpPr>
          <p:cNvPr id="10" name="Rectangle 18">
            <a:extLst>
              <a:ext uri="{FF2B5EF4-FFF2-40B4-BE49-F238E27FC236}">
                <a16:creationId xmlns:a16="http://schemas.microsoft.com/office/drawing/2014/main" id="{60A66571-88FA-77FE-83F9-402DAFC7092E}"/>
              </a:ext>
            </a:extLst>
          </p:cNvPr>
          <p:cNvSpPr/>
          <p:nvPr/>
        </p:nvSpPr>
        <p:spPr>
          <a:xfrm>
            <a:off x="611190" y="1640048"/>
            <a:ext cx="11376484" cy="3577903"/>
          </a:xfrm>
          <a:prstGeom prst="rect">
            <a:avLst/>
          </a:prstGeom>
        </p:spPr>
        <p:txBody>
          <a:bodyPr wrap="square">
            <a:spAutoFit/>
          </a:bodyPr>
          <a:lstStyle/>
          <a:p>
            <a:pPr marL="285750" marR="0" lvl="0" indent="-285750" algn="l" defTabSz="457200" rtl="0" eaLnBrk="1" fontAlgn="auto" latinLnBrk="0" hangingPunct="1">
              <a:lnSpc>
                <a:spcPct val="200000"/>
              </a:lnSpc>
              <a:spcBef>
                <a:spcPts val="0"/>
              </a:spcBef>
              <a:spcAft>
                <a:spcPts val="300"/>
              </a:spcAft>
              <a:buClr>
                <a:srgbClr val="6FACDE"/>
              </a:buClr>
              <a:buSzTx/>
              <a:buFont typeface="Wingdings" panose="05000000000000000000" pitchFamily="2" charset="2"/>
              <a:buChar char="§"/>
              <a:tabLst/>
              <a:defRPr/>
            </a:pPr>
            <a:r>
              <a:rPr kumimoji="0" lang="en-US" sz="1600" b="0" i="0" u="none" strike="noStrike" kern="1200" cap="none" spc="0" normalizeH="0" baseline="0" noProof="0" dirty="0">
                <a:ln>
                  <a:noFill/>
                </a:ln>
                <a:solidFill>
                  <a:schemeClr val="tx2">
                    <a:lumMod val="75000"/>
                  </a:schemeClr>
                </a:solidFill>
                <a:effectLst/>
                <a:uLnTx/>
                <a:uFillTx/>
                <a:ea typeface="+mn-ea"/>
                <a:cs typeface="+mn-cs"/>
              </a:rPr>
              <a:t>A fee-based investment advisor — ERISA Section 3(21)</a:t>
            </a:r>
          </a:p>
          <a:p>
            <a:pPr marL="285750" indent="-285750" defTabSz="457200">
              <a:lnSpc>
                <a:spcPct val="200000"/>
              </a:lnSpc>
              <a:spcAft>
                <a:spcPts val="300"/>
              </a:spcAft>
              <a:buClr>
                <a:srgbClr val="6FACDE"/>
              </a:buClr>
              <a:buFont typeface="Wingdings" panose="05000000000000000000" pitchFamily="2" charset="2"/>
              <a:buChar char="§"/>
              <a:defRPr/>
            </a:pPr>
            <a:r>
              <a:rPr lang="en-US" sz="1600" dirty="0">
                <a:solidFill>
                  <a:schemeClr val="tx2">
                    <a:lumMod val="75000"/>
                  </a:schemeClr>
                </a:solidFill>
              </a:rPr>
              <a:t>A discretionary investment manager — ERISA Section 3(38) </a:t>
            </a:r>
          </a:p>
          <a:p>
            <a:pPr marL="285750" indent="-285750" defTabSz="457200">
              <a:lnSpc>
                <a:spcPct val="200000"/>
              </a:lnSpc>
              <a:spcAft>
                <a:spcPts val="300"/>
              </a:spcAft>
              <a:buClr>
                <a:srgbClr val="6FACDE"/>
              </a:buClr>
              <a:buFont typeface="Wingdings" panose="05000000000000000000" pitchFamily="2" charset="2"/>
              <a:buChar char="§"/>
              <a:defRPr/>
            </a:pPr>
            <a:r>
              <a:rPr lang="en-US" sz="1600" dirty="0">
                <a:solidFill>
                  <a:schemeClr val="tx2">
                    <a:lumMod val="75000"/>
                  </a:schemeClr>
                </a:solidFill>
              </a:rPr>
              <a:t>An administrative fiduciary – ERISA Section 3(16)</a:t>
            </a:r>
          </a:p>
          <a:p>
            <a:pPr marL="285750" indent="-285750" defTabSz="457200">
              <a:lnSpc>
                <a:spcPct val="200000"/>
              </a:lnSpc>
              <a:spcAft>
                <a:spcPts val="300"/>
              </a:spcAft>
              <a:buClr>
                <a:srgbClr val="6FACDE"/>
              </a:buClr>
              <a:buFont typeface="Wingdings" panose="05000000000000000000" pitchFamily="2" charset="2"/>
              <a:buChar char="§"/>
              <a:defRPr/>
            </a:pPr>
            <a:r>
              <a:rPr lang="en-US" sz="1600" dirty="0">
                <a:solidFill>
                  <a:schemeClr val="tx2">
                    <a:lumMod val="75000"/>
                  </a:schemeClr>
                </a:solidFill>
              </a:rPr>
              <a:t>Other named fiduciaries: Plan administrator &amp; Trustee</a:t>
            </a:r>
          </a:p>
          <a:p>
            <a:pPr marL="285750" indent="-285750" defTabSz="457200">
              <a:lnSpc>
                <a:spcPct val="200000"/>
              </a:lnSpc>
              <a:spcAft>
                <a:spcPts val="300"/>
              </a:spcAft>
              <a:buClr>
                <a:srgbClr val="6FACDE"/>
              </a:buClr>
              <a:buFont typeface="Wingdings" panose="05000000000000000000" pitchFamily="2" charset="2"/>
              <a:buChar char="§"/>
              <a:defRPr/>
            </a:pPr>
            <a:r>
              <a:rPr lang="en-US" sz="1600" dirty="0">
                <a:solidFill>
                  <a:schemeClr val="tx2">
                    <a:lumMod val="75000"/>
                  </a:schemeClr>
                </a:solidFill>
              </a:rPr>
              <a:t>The recordkeeper is not a fiduciary, because that entity does not have discretionary control</a:t>
            </a:r>
          </a:p>
          <a:p>
            <a:pPr defTabSz="457200">
              <a:defRPr/>
            </a:pPr>
            <a:endParaRPr lang="en-US" dirty="0">
              <a:solidFill>
                <a:schemeClr val="tx2">
                  <a:lumMod val="75000"/>
                </a:schemeClr>
              </a:solidFill>
            </a:endParaRPr>
          </a:p>
          <a:p>
            <a:pPr defTabSz="457200">
              <a:defRPr/>
            </a:pPr>
            <a:endParaRPr lang="en-US" dirty="0">
              <a:solidFill>
                <a:schemeClr val="tx2">
                  <a:lumMod val="75000"/>
                </a:schemeClr>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2">
                  <a:lumMod val="75000"/>
                </a:schemeClr>
              </a:solidFill>
              <a:effectLst/>
              <a:uLnTx/>
              <a:uFillTx/>
              <a:latin typeface="Arial"/>
              <a:ea typeface="+mn-ea"/>
              <a:cs typeface="+mn-cs"/>
            </a:endParaRPr>
          </a:p>
        </p:txBody>
      </p:sp>
    </p:spTree>
    <p:extLst>
      <p:ext uri="{BB962C8B-B14F-4D97-AF65-F5344CB8AC3E}">
        <p14:creationId xmlns:p14="http://schemas.microsoft.com/office/powerpoint/2010/main" val="1753062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ED43F-F789-A7D6-A720-7DFAA06864BF}"/>
            </a:ext>
          </a:extLst>
        </p:cNvPr>
        <p:cNvGrpSpPr/>
        <p:nvPr/>
      </p:nvGrpSpPr>
      <p:grpSpPr>
        <a:xfrm>
          <a:off x="0" y="0"/>
          <a:ext cx="0" cy="0"/>
          <a:chOff x="0" y="0"/>
          <a:chExt cx="0" cy="0"/>
        </a:xfrm>
      </p:grpSpPr>
      <p:sp>
        <p:nvSpPr>
          <p:cNvPr id="40" name="Text Placeholder 39">
            <a:extLst>
              <a:ext uri="{FF2B5EF4-FFF2-40B4-BE49-F238E27FC236}">
                <a16:creationId xmlns:a16="http://schemas.microsoft.com/office/drawing/2014/main" id="{E51440DE-E4EF-2F32-D463-DA05402E4BCF}"/>
              </a:ext>
            </a:extLst>
          </p:cNvPr>
          <p:cNvSpPr>
            <a:spLocks noGrp="1"/>
          </p:cNvSpPr>
          <p:nvPr>
            <p:ph type="body" sz="quarter" idx="21"/>
          </p:nvPr>
        </p:nvSpPr>
        <p:spPr>
          <a:xfrm>
            <a:off x="6238580" y="1274"/>
            <a:ext cx="2551436" cy="6855786"/>
          </a:xfrm>
        </p:spPr>
        <p:txBody>
          <a:bodyPr/>
          <a:lstStyle/>
          <a:p>
            <a:r>
              <a:rPr lang="en-GB"/>
              <a:t>Section title second line</a:t>
            </a:r>
          </a:p>
        </p:txBody>
      </p:sp>
      <p:sp>
        <p:nvSpPr>
          <p:cNvPr id="2" name="Title 1">
            <a:extLst>
              <a:ext uri="{FF2B5EF4-FFF2-40B4-BE49-F238E27FC236}">
                <a16:creationId xmlns:a16="http://schemas.microsoft.com/office/drawing/2014/main" id="{CD5FF444-0DA0-4413-90EE-6673A5307750}"/>
              </a:ext>
            </a:extLst>
          </p:cNvPr>
          <p:cNvSpPr>
            <a:spLocks noGrp="1"/>
          </p:cNvSpPr>
          <p:nvPr>
            <p:ph type="title"/>
          </p:nvPr>
        </p:nvSpPr>
        <p:spPr>
          <a:xfrm>
            <a:off x="1745717" y="152848"/>
            <a:ext cx="5768581" cy="1405742"/>
          </a:xfrm>
        </p:spPr>
        <p:txBody>
          <a:bodyPr/>
          <a:lstStyle/>
          <a:p>
            <a:r>
              <a:rPr lang="en-US" dirty="0">
                <a:solidFill>
                  <a:schemeClr val="accent2"/>
                </a:solidFill>
              </a:rPr>
              <a:t>SEPs, MEPs and PEPs</a:t>
            </a:r>
            <a:endParaRPr lang="en-GB" dirty="0">
              <a:solidFill>
                <a:schemeClr val="accent2"/>
              </a:solidFill>
            </a:endParaRPr>
          </a:p>
        </p:txBody>
      </p:sp>
      <p:sp>
        <p:nvSpPr>
          <p:cNvPr id="37" name="Subtitle 36">
            <a:extLst>
              <a:ext uri="{FF2B5EF4-FFF2-40B4-BE49-F238E27FC236}">
                <a16:creationId xmlns:a16="http://schemas.microsoft.com/office/drawing/2014/main" id="{90A498EC-CBDB-BE11-F66B-5650C4CFC113}"/>
              </a:ext>
            </a:extLst>
          </p:cNvPr>
          <p:cNvSpPr>
            <a:spLocks noGrp="1"/>
          </p:cNvSpPr>
          <p:nvPr>
            <p:ph type="subTitle" idx="1"/>
          </p:nvPr>
        </p:nvSpPr>
        <p:spPr>
          <a:xfrm>
            <a:off x="2027240" y="2262098"/>
            <a:ext cx="3978275" cy="1060222"/>
          </a:xfrm>
        </p:spPr>
        <p:txBody>
          <a:bodyPr/>
          <a:lstStyle/>
          <a:p>
            <a:pPr marL="285750" lvl="2" indent="-285750" defTabSz="457200" fontAlgn="base">
              <a:spcAft>
                <a:spcPts val="1800"/>
              </a:spcAft>
            </a:pPr>
            <a:r>
              <a:rPr lang="en-US" dirty="0">
                <a:solidFill>
                  <a:srgbClr val="444444"/>
                </a:solidFill>
                <a:latin typeface="Arial" panose="020B0604020202020204" pitchFamily="34" charset="0"/>
              </a:rPr>
              <a:t>Single Employer Plan</a:t>
            </a:r>
          </a:p>
          <a:p>
            <a:pPr marL="285750" lvl="2" indent="-285750" defTabSz="457200" fontAlgn="base">
              <a:spcAft>
                <a:spcPts val="1800"/>
              </a:spcAft>
            </a:pPr>
            <a:r>
              <a:rPr lang="en-US" dirty="0">
                <a:solidFill>
                  <a:srgbClr val="444444"/>
                </a:solidFill>
                <a:latin typeface="Arial" panose="020B0604020202020204" pitchFamily="34" charset="0"/>
              </a:rPr>
              <a:t>Multiple Employer Plan</a:t>
            </a:r>
          </a:p>
          <a:p>
            <a:pPr marL="285750" lvl="2" indent="-285750" defTabSz="457200" fontAlgn="base">
              <a:spcAft>
                <a:spcPts val="1800"/>
              </a:spcAft>
            </a:pPr>
            <a:r>
              <a:rPr lang="en-US" dirty="0">
                <a:solidFill>
                  <a:srgbClr val="444444"/>
                </a:solidFill>
                <a:latin typeface="Arial" panose="020B0604020202020204" pitchFamily="34" charset="0"/>
              </a:rPr>
              <a:t>Pooled Employer Plan</a:t>
            </a:r>
          </a:p>
        </p:txBody>
      </p:sp>
      <p:sp>
        <p:nvSpPr>
          <p:cNvPr id="39" name="Text Placeholder 38">
            <a:extLst>
              <a:ext uri="{FF2B5EF4-FFF2-40B4-BE49-F238E27FC236}">
                <a16:creationId xmlns:a16="http://schemas.microsoft.com/office/drawing/2014/main" id="{7AF85D87-E894-980A-F308-5FCA2C30AE08}"/>
              </a:ext>
            </a:extLst>
          </p:cNvPr>
          <p:cNvSpPr>
            <a:spLocks noGrp="1"/>
          </p:cNvSpPr>
          <p:nvPr>
            <p:ph type="body" sz="quarter" idx="17"/>
          </p:nvPr>
        </p:nvSpPr>
        <p:spPr>
          <a:xfrm rot="10800000" flipV="1">
            <a:off x="2027239" y="1904397"/>
            <a:ext cx="732700" cy="0"/>
          </a:xfrm>
        </p:spPr>
        <p:txBody>
          <a:bodyPr/>
          <a:lstStyle/>
          <a:p>
            <a:r>
              <a:rPr lang="en-GB"/>
              <a:t>Section title third line</a:t>
            </a:r>
          </a:p>
        </p:txBody>
      </p:sp>
      <p:pic>
        <p:nvPicPr>
          <p:cNvPr id="28" name="Picture Placeholder 27" descr="A close-up of hands on a table  Description automatically generated">
            <a:extLst>
              <a:ext uri="{FF2B5EF4-FFF2-40B4-BE49-F238E27FC236}">
                <a16:creationId xmlns:a16="http://schemas.microsoft.com/office/drawing/2014/main" id="{46DFEB5E-60F7-C9DF-D757-849DAD1C6292}"/>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a:fillRect/>
          </a:stretch>
        </p:blipFill>
        <p:spPr/>
      </p:pic>
      <p:sp>
        <p:nvSpPr>
          <p:cNvPr id="29" name="Footer Placeholder 79">
            <a:extLst>
              <a:ext uri="{FF2B5EF4-FFF2-40B4-BE49-F238E27FC236}">
                <a16:creationId xmlns:a16="http://schemas.microsoft.com/office/drawing/2014/main" id="{02927FE4-014D-C1B3-C91D-DD5D71AC92CC}"/>
              </a:ext>
            </a:extLst>
          </p:cNvPr>
          <p:cNvSpPr>
            <a:spLocks noGrp="1"/>
          </p:cNvSpPr>
          <p:nvPr>
            <p:ph type="ftr" sz="quarter" idx="19"/>
          </p:nvPr>
        </p:nvSpPr>
        <p:spPr>
          <a:xfrm>
            <a:off x="8073559" y="6348513"/>
            <a:ext cx="1838645" cy="123111"/>
          </a:xfrm>
        </p:spPr>
        <p:txBody>
          <a:bodyPr/>
          <a:lstStyle/>
          <a:p>
            <a:r>
              <a:rPr lang="en-US">
                <a:cs typeface="Arial" panose="020B0604020202020204" pitchFamily="34" charset="0"/>
              </a:rPr>
              <a:t>©2026 ARTHUR J. GALLAGHER &amp; CO.</a:t>
            </a:r>
          </a:p>
        </p:txBody>
      </p:sp>
      <p:sp>
        <p:nvSpPr>
          <p:cNvPr id="30" name="Slide Number Placeholder 80">
            <a:extLst>
              <a:ext uri="{FF2B5EF4-FFF2-40B4-BE49-F238E27FC236}">
                <a16:creationId xmlns:a16="http://schemas.microsoft.com/office/drawing/2014/main" id="{5B4D5441-C499-805D-0D37-A0DFC704D255}"/>
              </a:ext>
            </a:extLst>
          </p:cNvPr>
          <p:cNvSpPr>
            <a:spLocks noGrp="1"/>
          </p:cNvSpPr>
          <p:nvPr>
            <p:ph type="sldNum" sz="quarter" idx="22"/>
          </p:nvPr>
        </p:nvSpPr>
        <p:spPr>
          <a:xfrm>
            <a:off x="10084630" y="6348513"/>
            <a:ext cx="78547" cy="169277"/>
          </a:xfrm>
        </p:spPr>
        <p:txBody>
          <a:bodyPr/>
          <a:lstStyle/>
          <a:p>
            <a:pPr algn="r"/>
            <a:fld id="{40AA5F45-CDE6-4EA8-991E-B18CC5F21F47}" type="slidenum">
              <a:rPr lang="en-GB" smtClean="0"/>
              <a:pPr algn="r"/>
              <a:t>8</a:t>
            </a:fld>
            <a:endParaRPr lang="en-GB"/>
          </a:p>
        </p:txBody>
      </p:sp>
      <p:sp>
        <p:nvSpPr>
          <p:cNvPr id="31" name="Rectangle 30">
            <a:extLst>
              <a:ext uri="{FF2B5EF4-FFF2-40B4-BE49-F238E27FC236}">
                <a16:creationId xmlns:a16="http://schemas.microsoft.com/office/drawing/2014/main" id="{B50F7F53-F8D9-6A74-424D-64B79A2EB9C1}"/>
              </a:ext>
            </a:extLst>
          </p:cNvPr>
          <p:cNvSpPr/>
          <p:nvPr/>
        </p:nvSpPr>
        <p:spPr>
          <a:xfrm>
            <a:off x="6916998" y="6470912"/>
            <a:ext cx="3445174" cy="215444"/>
          </a:xfrm>
          <a:prstGeom prst="rect">
            <a:avLst/>
          </a:prstGeom>
        </p:spPr>
        <p:txBody>
          <a:bodyPr wrap="none">
            <a:spAutoFit/>
          </a:bodyPr>
          <a:lstStyle/>
          <a:p>
            <a:r>
              <a:rPr lang="en-US" sz="800" dirty="0">
                <a:solidFill>
                  <a:schemeClr val="bg1">
                    <a:lumMod val="50000"/>
                  </a:schemeClr>
                </a:solidFill>
                <a:latin typeface="+mj-lt"/>
                <a:cs typeface="Arial" panose="020B0604020202020204" pitchFamily="34" charset="0"/>
              </a:rPr>
              <a:t>FOR INSTITUTIONAL USE ONLY. NOT FOR PUBLIC DISTRIBUTION</a:t>
            </a:r>
            <a:r>
              <a:rPr lang="en-US" sz="600" dirty="0">
                <a:solidFill>
                  <a:srgbClr val="C5DEF2"/>
                </a:solidFill>
              </a:rPr>
              <a:t>.</a:t>
            </a:r>
            <a:endParaRPr lang="en-US" sz="600" dirty="0"/>
          </a:p>
        </p:txBody>
      </p:sp>
    </p:spTree>
    <p:extLst>
      <p:ext uri="{BB962C8B-B14F-4D97-AF65-F5344CB8AC3E}">
        <p14:creationId xmlns:p14="http://schemas.microsoft.com/office/powerpoint/2010/main" val="3494667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1752600" y="1909212"/>
            <a:ext cx="7772400" cy="411480"/>
          </a:xfrm>
        </p:spPr>
        <p:txBody>
          <a:bodyPr/>
          <a:lstStyle/>
          <a:p>
            <a:r>
              <a:rPr lang="en-US" dirty="0"/>
              <a:t>Who is the SEP sponsor?</a:t>
            </a:r>
          </a:p>
        </p:txBody>
      </p:sp>
      <p:sp>
        <p:nvSpPr>
          <p:cNvPr id="6" name="Title 5"/>
          <p:cNvSpPr>
            <a:spLocks noGrp="1"/>
          </p:cNvSpPr>
          <p:nvPr>
            <p:ph type="title"/>
          </p:nvPr>
        </p:nvSpPr>
        <p:spPr>
          <a:xfrm>
            <a:off x="1752600" y="457200"/>
            <a:ext cx="5943600" cy="702860"/>
          </a:xfrm>
        </p:spPr>
        <p:txBody>
          <a:bodyPr/>
          <a:lstStyle/>
          <a:p>
            <a:r>
              <a:rPr lang="en-US" dirty="0"/>
              <a:t>What is a Single Employer Plan?</a:t>
            </a:r>
          </a:p>
        </p:txBody>
      </p:sp>
      <p:sp>
        <p:nvSpPr>
          <p:cNvPr id="8" name="Rectangle 7"/>
          <p:cNvSpPr/>
          <p:nvPr/>
        </p:nvSpPr>
        <p:spPr>
          <a:xfrm>
            <a:off x="1752601" y="1222908"/>
            <a:ext cx="8410433" cy="523220"/>
          </a:xfrm>
          <a:prstGeom prst="rect">
            <a:avLst/>
          </a:prstGeom>
        </p:spPr>
        <p:txBody>
          <a:bodyPr wrap="square">
            <a:spAutoFit/>
          </a:bodyPr>
          <a:lstStyle/>
          <a:p>
            <a:r>
              <a:rPr lang="en-US" sz="1400" b="1" dirty="0">
                <a:solidFill>
                  <a:srgbClr val="000000"/>
                </a:solidFill>
                <a:latin typeface="Arial" panose="020B0604020202020204" pitchFamily="34" charset="0"/>
                <a:cs typeface="Arial" panose="020B0604020202020204" pitchFamily="34" charset="0"/>
              </a:rPr>
              <a:t>A single employer plan (SEP) is maintained by an entity for its employees, and the employees of other entities within common control. </a:t>
            </a:r>
            <a:endParaRPr lang="en-US" sz="1400" b="1" dirty="0">
              <a:latin typeface="Arial" panose="020B0604020202020204" pitchFamily="34" charset="0"/>
              <a:cs typeface="Arial" panose="020B0604020202020204" pitchFamily="34" charset="0"/>
            </a:endParaRPr>
          </a:p>
        </p:txBody>
      </p:sp>
      <p:sp>
        <p:nvSpPr>
          <p:cNvPr id="9" name="Rectangle 8"/>
          <p:cNvSpPr/>
          <p:nvPr/>
        </p:nvSpPr>
        <p:spPr>
          <a:xfrm>
            <a:off x="1752600" y="2287182"/>
            <a:ext cx="8410433" cy="738664"/>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SEPs can be created by any employer who wishes to offer the benefits of a qualified retirement plan to its employees.  </a:t>
            </a:r>
          </a:p>
          <a:p>
            <a:endParaRPr lang="en-US" sz="1400" dirty="0">
              <a:latin typeface="Arial" panose="020B0604020202020204" pitchFamily="34" charset="0"/>
              <a:cs typeface="Arial" panose="020B0604020202020204" pitchFamily="34" charset="0"/>
            </a:endParaRPr>
          </a:p>
        </p:txBody>
      </p:sp>
      <p:sp>
        <p:nvSpPr>
          <p:cNvPr id="10" name="Text Placeholder 6"/>
          <p:cNvSpPr txBox="1">
            <a:spLocks/>
          </p:cNvSpPr>
          <p:nvPr/>
        </p:nvSpPr>
        <p:spPr>
          <a:xfrm>
            <a:off x="1752600" y="3026688"/>
            <a:ext cx="7772400" cy="411480"/>
          </a:xfrm>
          <a:prstGeom prst="rect">
            <a:avLst/>
          </a:prstGeom>
        </p:spPr>
        <p:txBody>
          <a:bodyPr vert="horz" lIns="91440" tIns="45720" rIns="91440" bIns="45720" rtlCol="0">
            <a:noAutofit/>
          </a:bodyPr>
          <a:lstStyle>
            <a:lvl1pPr marL="228600" indent="-228600" algn="l" defTabSz="457200" rtl="0" eaLnBrk="1" latinLnBrk="0" hangingPunct="1">
              <a:spcBef>
                <a:spcPts val="0"/>
              </a:spcBef>
              <a:spcAft>
                <a:spcPts val="900"/>
              </a:spcAft>
              <a:buClr>
                <a:schemeClr val="accent2"/>
              </a:buClr>
              <a:buFont typeface="Arial"/>
              <a:buNone/>
              <a:defRPr lang="en-US" sz="1800" b="1" kern="1200" dirty="0">
                <a:solidFill>
                  <a:schemeClr val="accent2"/>
                </a:solidFill>
                <a:latin typeface="+mj-lt"/>
                <a:ea typeface="+mn-ea"/>
                <a:cs typeface="Times New Roman"/>
              </a:defRPr>
            </a:lvl1pPr>
            <a:lvl2pPr marL="461963" indent="-230188" algn="l" defTabSz="457200" rtl="0" eaLnBrk="1" latinLnBrk="0" hangingPunct="1">
              <a:spcBef>
                <a:spcPts val="0"/>
              </a:spcBef>
              <a:spcAft>
                <a:spcPts val="900"/>
              </a:spcAft>
              <a:buClr>
                <a:schemeClr val="accent2"/>
              </a:buClr>
              <a:buFont typeface="Arial"/>
              <a:buChar char="–"/>
              <a:defRPr sz="1400" kern="1200">
                <a:solidFill>
                  <a:schemeClr val="tx2"/>
                </a:solidFill>
                <a:latin typeface="+mn-lt"/>
                <a:ea typeface="+mn-ea"/>
                <a:cs typeface="Times New Roman"/>
              </a:defRPr>
            </a:lvl2pPr>
            <a:lvl3pPr marL="684213" indent="-230188" algn="l" defTabSz="457200" rtl="0" eaLnBrk="1" latinLnBrk="0" hangingPunct="1">
              <a:spcBef>
                <a:spcPts val="0"/>
              </a:spcBef>
              <a:spcAft>
                <a:spcPts val="900"/>
              </a:spcAft>
              <a:buClr>
                <a:schemeClr val="accent2"/>
              </a:buClr>
              <a:buFont typeface="Wingdings" panose="05000000000000000000" pitchFamily="2" charset="2"/>
              <a:buChar char="§"/>
              <a:defRPr sz="1300" kern="1200">
                <a:solidFill>
                  <a:schemeClr val="tx2"/>
                </a:solidFill>
                <a:latin typeface="+mn-lt"/>
                <a:ea typeface="+mn-ea"/>
                <a:cs typeface="Times New Roman"/>
              </a:defRPr>
            </a:lvl3pPr>
            <a:lvl4pPr marL="914400" indent="-223838" algn="l" defTabSz="457200" rtl="0" eaLnBrk="1" latinLnBrk="0" hangingPunct="1">
              <a:spcBef>
                <a:spcPts val="0"/>
              </a:spcBef>
              <a:spcAft>
                <a:spcPts val="900"/>
              </a:spcAft>
              <a:buClr>
                <a:schemeClr val="accent2"/>
              </a:buClr>
              <a:buFont typeface="Arial"/>
              <a:buChar char="–"/>
              <a:defRPr lang="en-US" sz="1300" kern="1200" dirty="0">
                <a:solidFill>
                  <a:schemeClr val="tx2"/>
                </a:solidFill>
                <a:latin typeface="+mn-lt"/>
                <a:ea typeface="+mn-ea"/>
                <a:cs typeface="Times New Roman"/>
              </a:defRPr>
            </a:lvl4pPr>
            <a:lvl5pPr marL="1143000" indent="-223838" algn="l" defTabSz="457200" rtl="0" eaLnBrk="1" latinLnBrk="0" hangingPunct="1">
              <a:spcBef>
                <a:spcPts val="0"/>
              </a:spcBef>
              <a:spcAft>
                <a:spcPts val="900"/>
              </a:spcAft>
              <a:buClr>
                <a:schemeClr val="accent2"/>
              </a:buClr>
              <a:buFont typeface="Arial" panose="020B0604020202020204" pitchFamily="34" charset="0"/>
              <a:buChar char="–"/>
              <a:defRPr sz="1300" kern="1200">
                <a:solidFill>
                  <a:schemeClr val="tx2"/>
                </a:solidFill>
                <a:latin typeface="+mn-lt"/>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What companies can be in the SEP?</a:t>
            </a:r>
          </a:p>
        </p:txBody>
      </p:sp>
      <p:sp>
        <p:nvSpPr>
          <p:cNvPr id="11" name="Rectangle 10"/>
          <p:cNvSpPr/>
          <p:nvPr/>
        </p:nvSpPr>
        <p:spPr>
          <a:xfrm>
            <a:off x="1752601" y="3380338"/>
            <a:ext cx="8410433" cy="1600438"/>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For purposes of the SEP rules, other companies can join as participating employers. However, other entities can join the plan only if they are related to the plan sponsor (i.e., if they are members of a controlled group or an affiliated service group). The employees of the participating employers can accrue benefits in the plan. That means a SEP is maintained by:</a:t>
            </a: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A single employer</a:t>
            </a: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One or more members of the same controlled group of corporations, and</a:t>
            </a:r>
          </a:p>
          <a:p>
            <a:pPr marL="285750" indent="-285750">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Trades or businesses which are under the common control of one person or group of persons.</a:t>
            </a:r>
          </a:p>
        </p:txBody>
      </p:sp>
      <p:sp>
        <p:nvSpPr>
          <p:cNvPr id="12" name="Content Placeholder 8"/>
          <p:cNvSpPr txBox="1">
            <a:spLocks/>
          </p:cNvSpPr>
          <p:nvPr/>
        </p:nvSpPr>
        <p:spPr>
          <a:xfrm>
            <a:off x="1752599" y="5414762"/>
            <a:ext cx="8292662" cy="541989"/>
          </a:xfrm>
          <a:prstGeom prst="rect">
            <a:avLst/>
          </a:prstGeom>
        </p:spPr>
        <p:txBody>
          <a:bodyPr>
            <a:noAutofit/>
          </a:bodyPr>
          <a:lstStyle>
            <a:lvl1pPr marL="228600" indent="-228600" algn="l" defTabSz="457200" rtl="0" eaLnBrk="1" latinLnBrk="0" hangingPunct="1">
              <a:spcBef>
                <a:spcPts val="0"/>
              </a:spcBef>
              <a:spcAft>
                <a:spcPts val="900"/>
              </a:spcAft>
              <a:buClr>
                <a:schemeClr val="accent2"/>
              </a:buClr>
              <a:buFont typeface="Arial"/>
              <a:buChar char="•"/>
              <a:defRPr sz="1600" kern="1200">
                <a:solidFill>
                  <a:schemeClr val="tx2"/>
                </a:solidFill>
                <a:latin typeface="+mn-lt"/>
                <a:ea typeface="+mn-ea"/>
                <a:cs typeface="Times New Roman"/>
              </a:defRPr>
            </a:lvl1pPr>
            <a:lvl2pPr marL="461963" indent="-230188" algn="l" defTabSz="457200" rtl="0" eaLnBrk="1" latinLnBrk="0" hangingPunct="1">
              <a:spcBef>
                <a:spcPts val="0"/>
              </a:spcBef>
              <a:spcAft>
                <a:spcPts val="900"/>
              </a:spcAft>
              <a:buClr>
                <a:schemeClr val="accent2"/>
              </a:buClr>
              <a:buFont typeface="Arial"/>
              <a:buChar char="–"/>
              <a:defRPr sz="1400" kern="1200">
                <a:solidFill>
                  <a:schemeClr val="tx2"/>
                </a:solidFill>
                <a:latin typeface="+mn-lt"/>
                <a:ea typeface="+mn-ea"/>
                <a:cs typeface="Times New Roman"/>
              </a:defRPr>
            </a:lvl2pPr>
            <a:lvl3pPr marL="684213" indent="-230188" algn="l" defTabSz="457200" rtl="0" eaLnBrk="1" latinLnBrk="0" hangingPunct="1">
              <a:spcBef>
                <a:spcPts val="0"/>
              </a:spcBef>
              <a:spcAft>
                <a:spcPts val="900"/>
              </a:spcAft>
              <a:buClr>
                <a:schemeClr val="accent2"/>
              </a:buClr>
              <a:buFont typeface="Wingdings" panose="05000000000000000000" pitchFamily="2" charset="2"/>
              <a:buChar char="§"/>
              <a:defRPr sz="1300" kern="1200">
                <a:solidFill>
                  <a:schemeClr val="tx2"/>
                </a:solidFill>
                <a:latin typeface="+mn-lt"/>
                <a:ea typeface="+mn-ea"/>
                <a:cs typeface="Times New Roman"/>
              </a:defRPr>
            </a:lvl3pPr>
            <a:lvl4pPr marL="914400" indent="-223838" algn="l" defTabSz="457200" rtl="0" eaLnBrk="1" latinLnBrk="0" hangingPunct="1">
              <a:spcBef>
                <a:spcPts val="0"/>
              </a:spcBef>
              <a:spcAft>
                <a:spcPts val="900"/>
              </a:spcAft>
              <a:buClr>
                <a:schemeClr val="accent2"/>
              </a:buClr>
              <a:buFont typeface="Arial"/>
              <a:buChar char="–"/>
              <a:defRPr lang="en-US" sz="1300" kern="1200" dirty="0">
                <a:solidFill>
                  <a:schemeClr val="tx2"/>
                </a:solidFill>
                <a:latin typeface="+mn-lt"/>
                <a:ea typeface="+mn-ea"/>
                <a:cs typeface="Times New Roman"/>
              </a:defRPr>
            </a:lvl4pPr>
            <a:lvl5pPr marL="1143000" indent="-223838" algn="l" defTabSz="457200" rtl="0" eaLnBrk="1" latinLnBrk="0" hangingPunct="1">
              <a:spcBef>
                <a:spcPts val="0"/>
              </a:spcBef>
              <a:spcAft>
                <a:spcPts val="900"/>
              </a:spcAft>
              <a:buClr>
                <a:schemeClr val="accent2"/>
              </a:buClr>
              <a:buFont typeface="Arial" panose="020B0604020202020204" pitchFamily="34" charset="0"/>
              <a:buChar char="–"/>
              <a:defRPr sz="1300" kern="1200">
                <a:solidFill>
                  <a:schemeClr val="tx2"/>
                </a:solidFill>
                <a:latin typeface="+mn-lt"/>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b="1" dirty="0">
                <a:solidFill>
                  <a:schemeClr val="accent2"/>
                </a:solidFill>
              </a:rPr>
              <a:t>How many Form 5500s get filed for a SEP?</a:t>
            </a:r>
            <a:endParaRPr lang="en-US" sz="1800" b="1" dirty="0"/>
          </a:p>
          <a:p>
            <a:pPr marL="0" indent="0">
              <a:buNone/>
            </a:pPr>
            <a:endParaRPr lang="en-US" sz="1800" b="1" dirty="0"/>
          </a:p>
          <a:p>
            <a:pPr marL="0" indent="0">
              <a:buNone/>
            </a:pPr>
            <a:r>
              <a:rPr lang="en-US" sz="1800" b="1" dirty="0"/>
              <a:t> </a:t>
            </a:r>
          </a:p>
          <a:p>
            <a:pPr marL="0" indent="0">
              <a:buNone/>
            </a:pPr>
            <a:endParaRPr lang="en-US" sz="1800" dirty="0"/>
          </a:p>
          <a:p>
            <a:pPr marL="0" indent="0">
              <a:buNone/>
            </a:pPr>
            <a:endParaRPr lang="en-US" sz="1800" dirty="0"/>
          </a:p>
        </p:txBody>
      </p:sp>
      <p:sp>
        <p:nvSpPr>
          <p:cNvPr id="13" name="Rectangle 12"/>
          <p:cNvSpPr/>
          <p:nvPr/>
        </p:nvSpPr>
        <p:spPr>
          <a:xfrm>
            <a:off x="1752599" y="5825796"/>
            <a:ext cx="8506326" cy="307777"/>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Only one Form 5500 needs to be filed, regardless of how many related employers participate in the plan.</a:t>
            </a:r>
          </a:p>
        </p:txBody>
      </p:sp>
      <p:sp>
        <p:nvSpPr>
          <p:cNvPr id="3" name="TextBox 2">
            <a:extLst>
              <a:ext uri="{FF2B5EF4-FFF2-40B4-BE49-F238E27FC236}">
                <a16:creationId xmlns:a16="http://schemas.microsoft.com/office/drawing/2014/main" id="{16C668A6-EF90-F24C-13A1-9D1634E2F834}"/>
              </a:ext>
            </a:extLst>
          </p:cNvPr>
          <p:cNvSpPr txBox="1"/>
          <p:nvPr/>
        </p:nvSpPr>
        <p:spPr>
          <a:xfrm>
            <a:off x="5393802" y="6463217"/>
            <a:ext cx="6597569" cy="369332"/>
          </a:xfrm>
          <a:prstGeom prst="rect">
            <a:avLst/>
          </a:prstGeom>
          <a:solidFill>
            <a:schemeClr val="bg1"/>
          </a:solidFill>
        </p:spPr>
        <p:txBody>
          <a:bodyPr wrap="square" rtlCol="0">
            <a:spAutoFit/>
          </a:bodyPr>
          <a:lstStyle/>
          <a:p>
            <a:endParaRPr lang="en-US" dirty="0"/>
          </a:p>
        </p:txBody>
      </p:sp>
      <p:sp>
        <p:nvSpPr>
          <p:cNvPr id="2" name="Marcador de pie de página 5">
            <a:extLst>
              <a:ext uri="{FF2B5EF4-FFF2-40B4-BE49-F238E27FC236}">
                <a16:creationId xmlns:a16="http://schemas.microsoft.com/office/drawing/2014/main" id="{1E6C7862-295E-21FB-7472-58740B91922F}"/>
              </a:ext>
            </a:extLst>
          </p:cNvPr>
          <p:cNvSpPr txBox="1">
            <a:spLocks/>
          </p:cNvSpPr>
          <p:nvPr/>
        </p:nvSpPr>
        <p:spPr>
          <a:xfrm>
            <a:off x="3271608" y="6614986"/>
            <a:ext cx="4734384" cy="307776"/>
          </a:xfrm>
          <a:prstGeom prst="rect">
            <a:avLst/>
          </a:prstGeom>
        </p:spPr>
        <p:txBody>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cs typeface="Arial" panose="020B0604020202020204" pitchFamily="34" charset="0"/>
              </a:rPr>
              <a:t>For Institutional Use Only. Not for Public Distribution. ©2026 ARTHUR J. GALLAGHER &amp; CO.</a:t>
            </a:r>
          </a:p>
        </p:txBody>
      </p:sp>
    </p:spTree>
    <p:extLst>
      <p:ext uri="{BB962C8B-B14F-4D97-AF65-F5344CB8AC3E}">
        <p14:creationId xmlns:p14="http://schemas.microsoft.com/office/powerpoint/2010/main" val="429165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Gallagher Template">
  <a:themeElements>
    <a:clrScheme name="AJG Primary Lightest Tint">
      <a:dk1>
        <a:srgbClr val="444444"/>
      </a:dk1>
      <a:lt1>
        <a:srgbClr val="FFFFFF"/>
      </a:lt1>
      <a:dk2>
        <a:srgbClr val="898D8D"/>
      </a:dk2>
      <a:lt2>
        <a:srgbClr val="DFE9F7"/>
      </a:lt2>
      <a:accent1>
        <a:srgbClr val="6EACDD"/>
      </a:accent1>
      <a:accent2>
        <a:srgbClr val="0075BC"/>
      </a:accent2>
      <a:accent3>
        <a:srgbClr val="4AA57F"/>
      </a:accent3>
      <a:accent4>
        <a:srgbClr val="E27F3A"/>
      </a:accent4>
      <a:accent5>
        <a:srgbClr val="F0B323"/>
      </a:accent5>
      <a:accent6>
        <a:srgbClr val="C6AA76"/>
      </a:accent6>
      <a:hlink>
        <a:srgbClr val="0075BC"/>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allagher Global 16x9 PPT Template.pptx" id="{61A1B291-BFD6-4496-8C30-FAD183BF6031}" vid="{40E7C067-CF79-42A8-81EB-B8F9ADDD99F8}"/>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2EE0B3C2B1C064FB561E7FE7412AFAB" ma:contentTypeVersion="23" ma:contentTypeDescription="Create a new document." ma:contentTypeScope="" ma:versionID="a3d8fc3c65d1c871e6a60c71e6cc17bd">
  <xsd:schema xmlns:xsd="http://www.w3.org/2001/XMLSchema" xmlns:xs="http://www.w3.org/2001/XMLSchema" xmlns:p="http://schemas.microsoft.com/office/2006/metadata/properties" xmlns:ns2="http://schemas.microsoft.com/sharepoint/v3/fields" xmlns:ns3="f61d44fb-f408-4be3-98cd-a8e849169044" xmlns:ns4="0ccfa827-9f2d-432c-920d-8e46101f34cf" targetNamespace="http://schemas.microsoft.com/office/2006/metadata/properties" ma:root="true" ma:fieldsID="9caef6e03b37424e6b34aecc5db63697" ns2:_="" ns3:_="" ns4:_="">
    <xsd:import namespace="http://schemas.microsoft.com/sharepoint/v3/fields"/>
    <xsd:import namespace="f61d44fb-f408-4be3-98cd-a8e849169044"/>
    <xsd:import namespace="0ccfa827-9f2d-432c-920d-8e46101f34cf"/>
    <xsd:element name="properties">
      <xsd:complexType>
        <xsd:sequence>
          <xsd:element name="documentManagement">
            <xsd:complexType>
              <xsd:all>
                <xsd:element ref="ns2:_ResourceType" minOccurs="0"/>
                <xsd:element ref="ns3:LCN" minOccurs="0"/>
                <xsd:element ref="ns3:Revision_x0020_Date" minOccurs="0"/>
                <xsd:element ref="ns4:MediaServiceMetadata" minOccurs="0"/>
                <xsd:element ref="ns4:MediaServiceFastMetadata" minOccurs="0"/>
                <xsd:element ref="ns4:lcf76f155ced4ddcb4097134ff3c332f" minOccurs="0"/>
                <xsd:element ref="ns3:TaxCatchAll" minOccurs="0"/>
                <xsd:element ref="ns4:MediaServiceGenerationTime" minOccurs="0"/>
                <xsd:element ref="ns4:MediaServiceEventHashCode" minOccurs="0"/>
                <xsd:element ref="ns3:Review_x0020_Date" minOccurs="0"/>
                <xsd:element ref="ns4:PriorLCN" minOccurs="0"/>
                <xsd:element ref="ns4:MediaServiceObjectDetectorVersions" minOccurs="0"/>
                <xsd:element ref="ns3:SharedWithUsers" minOccurs="0"/>
                <xsd:element ref="ns3:SharedWithDetails" minOccurs="0"/>
                <xsd:element ref="ns4:MediaServiceSearchProperties" minOccurs="0"/>
                <xsd:element ref="ns4:_Flow_SignoffStatus" minOccurs="0"/>
                <xsd:element ref="ns4:CounselReview_x003f_" minOccurs="0"/>
                <xsd:element ref="ns4:Originato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5" nillable="true" ma:displayName="Resource Type" ma:description="A set of categories, functions, genres or aggregation levels" ma:internalName="_ResourceTyp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1d44fb-f408-4be3-98cd-a8e849169044" elementFormDefault="qualified">
    <xsd:import namespace="http://schemas.microsoft.com/office/2006/documentManagement/types"/>
    <xsd:import namespace="http://schemas.microsoft.com/office/infopath/2007/PartnerControls"/>
    <xsd:element name="LCN" ma:index="7" nillable="true" ma:displayName="LCN" ma:internalName="LCN">
      <xsd:simpleType>
        <xsd:restriction base="dms:Text">
          <xsd:maxLength value="255"/>
        </xsd:restriction>
      </xsd:simpleType>
    </xsd:element>
    <xsd:element name="Revision_x0020_Date" ma:index="8" nillable="true" ma:displayName="Revision Date" ma:default="" ma:format="DateOnly" ma:internalName="Revision_x0020_Date">
      <xsd:simpleType>
        <xsd:restriction base="dms:DateTime"/>
      </xsd:simpleType>
    </xsd:element>
    <xsd:element name="TaxCatchAll" ma:index="17" nillable="true" ma:displayName="Taxonomy Catch All Column" ma:hidden="true" ma:list="{7797541b-2a9f-485a-a8e0-97aa58ca826f}" ma:internalName="TaxCatchAll" ma:showField="CatchAllData" ma:web="f61d44fb-f408-4be3-98cd-a8e849169044">
      <xsd:complexType>
        <xsd:complexContent>
          <xsd:extension base="dms:MultiChoiceLookup">
            <xsd:sequence>
              <xsd:element name="Value" type="dms:Lookup" maxOccurs="unbounded" minOccurs="0" nillable="true"/>
            </xsd:sequence>
          </xsd:extension>
        </xsd:complexContent>
      </xsd:complexType>
    </xsd:element>
    <xsd:element name="Review_x0020_Date" ma:index="20" nillable="true" ma:displayName="Review Date" ma:default="" ma:format="DateOnly" ma:internalName="Review_x0020_Date">
      <xsd:simpleType>
        <xsd:restriction base="dms:DateTime"/>
      </xsd:simple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ccfa827-9f2d-432c-920d-8e46101f34cf"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94a779f-41f0-48f3-a6e6-0dbde8406288"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PriorLCN" ma:index="21" nillable="true" ma:displayName="Prior LCN" ma:format="Dropdown" ma:internalName="PriorLCN">
      <xsd:simpleType>
        <xsd:restriction base="dms:Text">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CounselReview_x003f_" ma:index="27" nillable="true" ma:displayName="Counsel Review?" ma:default="0" ma:description="Requires bi annual review by ERISA counsel" ma:format="Dropdown" ma:internalName="CounselReview_x003f_">
      <xsd:simpleType>
        <xsd:restriction base="dms:Boolean"/>
      </xsd:simpleType>
    </xsd:element>
    <xsd:element name="Originator" ma:index="28" nillable="true" ma:displayName="Originator" ma:format="Dropdown" ma:list="UserInfo" ma:SharePointGroup="0" ma:internalName="Originato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ma:index="6" ma:displayName="Subject"/>
        <xsd:element ref="dc:description" minOccurs="0" maxOccurs="1"/>
        <xsd:element name="keywords" minOccurs="0" maxOccurs="1" type="xsd:string" ma:index="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ounselReview_x003f_ xmlns="0ccfa827-9f2d-432c-920d-8e46101f34cf">true</CounselReview_x003f_>
    <_Flow_SignoffStatus xmlns="0ccfa827-9f2d-432c-920d-8e46101f34cf" xsi:nil="true"/>
    <Originator xmlns="0ccfa827-9f2d-432c-920d-8e46101f34cf">
      <UserInfo>
        <DisplayName>Steven Grieb</DisplayName>
        <AccountId>78</AccountId>
        <AccountType/>
      </UserInfo>
    </Originator>
    <LCN xmlns="f61d44fb-f408-4be3-98cd-a8e849169044">8754272</LCN>
    <lcf76f155ced4ddcb4097134ff3c332f xmlns="0ccfa827-9f2d-432c-920d-8e46101f34cf">
      <Terms xmlns="http://schemas.microsoft.com/office/infopath/2007/PartnerControls"/>
    </lcf76f155ced4ddcb4097134ff3c332f>
    <_ResourceType xmlns="http://schemas.microsoft.com/sharepoint/v3/fields">Fiduciary Education</_ResourceType>
    <PriorLCN xmlns="0ccfa827-9f2d-432c-920d-8e46101f34cf" xsi:nil="true"/>
    <Revision_x0020_Date xmlns="f61d44fb-f408-4be3-98cd-a8e849169044">2026-02-04T06:00:00+00:00</Revision_x0020_Date>
    <TaxCatchAll xmlns="f61d44fb-f408-4be3-98cd-a8e849169044" xsi:nil="true"/>
    <Review_x0020_Date xmlns="f61d44fb-f408-4be3-98cd-a8e849169044">2028-02-04T06:00:00+00:00</Review_x0020_Date>
  </documentManagement>
</p:properties>
</file>

<file path=customXml/itemProps1.xml><?xml version="1.0" encoding="utf-8"?>
<ds:datastoreItem xmlns:ds="http://schemas.openxmlformats.org/officeDocument/2006/customXml" ds:itemID="{8551133E-168F-49B8-923D-CC0BB84F91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f61d44fb-f408-4be3-98cd-a8e849169044"/>
    <ds:schemaRef ds:uri="0ccfa827-9f2d-432c-920d-8e46101f34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37FA4DE-48DB-4820-A58F-B8F639DCF40D}">
  <ds:schemaRefs>
    <ds:schemaRef ds:uri="http://schemas.microsoft.com/sharepoint/v3/contenttype/forms"/>
  </ds:schemaRefs>
</ds:datastoreItem>
</file>

<file path=customXml/itemProps3.xml><?xml version="1.0" encoding="utf-8"?>
<ds:datastoreItem xmlns:ds="http://schemas.openxmlformats.org/officeDocument/2006/customXml" ds:itemID="{98307E18-703D-4684-98B4-5B7FBFF0931D}">
  <ds:schemaRefs>
    <ds:schemaRef ds:uri="http://purl.org/dc/dcmitype/"/>
    <ds:schemaRef ds:uri="f61d44fb-f408-4be3-98cd-a8e849169044"/>
    <ds:schemaRef ds:uri="http://schemas.microsoft.com/office/2006/documentManagement/types"/>
    <ds:schemaRef ds:uri="http://schemas.microsoft.com/sharepoint/v3/fields"/>
    <ds:schemaRef ds:uri="http://www.w3.org/XML/1998/namespac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0ccfa827-9f2d-432c-920d-8e46101f34cf"/>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4486</TotalTime>
  <Words>10486</Words>
  <Application>Microsoft Office PowerPoint</Application>
  <PresentationFormat>Widescreen</PresentationFormat>
  <Paragraphs>861</Paragraphs>
  <Slides>50</Slides>
  <Notes>29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50</vt:i4>
      </vt:variant>
    </vt:vector>
  </HeadingPairs>
  <TitlesOfParts>
    <vt:vector size="59" baseType="lpstr">
      <vt:lpstr>Aptos</vt:lpstr>
      <vt:lpstr>Aptos Display</vt:lpstr>
      <vt:lpstr>Arial</vt:lpstr>
      <vt:lpstr>Courier New</vt:lpstr>
      <vt:lpstr>Gautami</vt:lpstr>
      <vt:lpstr>Times New Roman</vt:lpstr>
      <vt:lpstr>Wingdings</vt:lpstr>
      <vt:lpstr>Tema de Office</vt:lpstr>
      <vt:lpstr>Gallagher Template</vt:lpstr>
      <vt:lpstr>HR’s Guide to 401(k) Fiduciary Duties and Multi-State Guidance</vt:lpstr>
      <vt:lpstr>Retirement Plan Fiduciary Responsibilities </vt:lpstr>
      <vt:lpstr>Determining Fiduciary Actions &amp; Status</vt:lpstr>
      <vt:lpstr>Determining Fiduciary Status</vt:lpstr>
      <vt:lpstr>Fiduciary Steward Responsibilities</vt:lpstr>
      <vt:lpstr>Potential Liability</vt:lpstr>
      <vt:lpstr>Outsourcing Options </vt:lpstr>
      <vt:lpstr>SEPs, MEPs and PEPs</vt:lpstr>
      <vt:lpstr>What is a Single Employer Plan?</vt:lpstr>
      <vt:lpstr>What is a Multiple Employer Plan?</vt:lpstr>
      <vt:lpstr>What is a Pooled Employer Plan (PEP)?</vt:lpstr>
      <vt:lpstr>Fiduciary Considerations</vt:lpstr>
      <vt:lpstr>Fiduciary Considerations</vt:lpstr>
      <vt:lpstr>Fiduciary Considerations</vt:lpstr>
      <vt:lpstr>PowerPoint Presentation</vt:lpstr>
      <vt:lpstr>Plan Design Flexibility </vt:lpstr>
      <vt:lpstr>What if one adopting employer causes a MEP or PEP to become disqualified?</vt:lpstr>
      <vt:lpstr>MEP/PEP Considerations Conclusion </vt:lpstr>
      <vt:lpstr>The Evolution of Employer Plans</vt:lpstr>
      <vt:lpstr>The Evolution of Employer Plans</vt:lpstr>
      <vt:lpstr>SECURE 2.0 Act of 2022</vt:lpstr>
      <vt:lpstr>SECURE 2.0 Timeline</vt:lpstr>
      <vt:lpstr>SECURE 2.0 Timeline</vt:lpstr>
      <vt:lpstr>Internal Revenue Service Update </vt:lpstr>
      <vt:lpstr>Internal Revenue Service Update</vt:lpstr>
      <vt:lpstr>Time to Restate: Second Cycle for Section 403(b) Pre-Approved Plans </vt:lpstr>
      <vt:lpstr>Department of Labor Update</vt:lpstr>
      <vt:lpstr>Department of Labor Update</vt:lpstr>
      <vt:lpstr>Self-Correction For Late Deposits Now Available under the DOL’s VFCP</vt:lpstr>
      <vt:lpstr>Missing Participants - DOL Best Practices  for Retirement Plans</vt:lpstr>
      <vt:lpstr>Investment Developments and Trends</vt:lpstr>
      <vt:lpstr>Investment Developments and Trends</vt:lpstr>
      <vt:lpstr>Alternative Investment Executive Order</vt:lpstr>
      <vt:lpstr>Alternative Investment DOL Response</vt:lpstr>
      <vt:lpstr>DOL Relaxes Oversight of Cryptocurrency Investments in Retirement Plans</vt:lpstr>
      <vt:lpstr>Litigation and Other Issues </vt:lpstr>
      <vt:lpstr>Retirement Plan Fiduciary Litigation </vt:lpstr>
      <vt:lpstr>Retirement Plan Fiduciary Litigation </vt:lpstr>
      <vt:lpstr>Stable Value Funds Face Legal Scrutiny Amid Rising Interest Rates</vt:lpstr>
      <vt:lpstr>Plan Forfeiture Lawsuits </vt:lpstr>
      <vt:lpstr>Consulting Reminders</vt:lpstr>
      <vt:lpstr>2026 Retirement Plan Limits </vt:lpstr>
      <vt:lpstr>Consolidation/Merger &amp; Acquisition Activity</vt:lpstr>
      <vt:lpstr>Required Minimum Distributions</vt:lpstr>
      <vt:lpstr>Forfeiture Rules Proposed</vt:lpstr>
      <vt:lpstr>Permissible Plan Fees</vt:lpstr>
      <vt:lpstr>Secure 3.0 Potential Considerations</vt:lpstr>
      <vt:lpstr>Potential Secure 3.0 Provisions</vt:lpstr>
      <vt:lpstr>Potential Secure 3.0 Provisions</vt:lpstr>
      <vt:lpstr>PowerPoint Presentation</vt:lpstr>
    </vt:vector>
  </TitlesOfParts>
  <Company>Arthur J. Gallagher &amp; 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Client Deliverables</dc:subject>
  <dc:creator>Paula Cardenas</dc:creator>
  <cp:lastModifiedBy>Gregg Fischer</cp:lastModifiedBy>
  <cp:revision>48</cp:revision>
  <dcterms:created xsi:type="dcterms:W3CDTF">2025-09-15T13:49:26Z</dcterms:created>
  <dcterms:modified xsi:type="dcterms:W3CDTF">2026-08-06T15:05:13Z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BSKeywords">
    <vt:lpwstr/>
  </property>
  <property fmtid="{D5CDD505-2E9C-101B-9397-08002B2CF9AE}" pid="3" name="MediaServiceImageTags">
    <vt:lpwstr/>
  </property>
  <property fmtid="{D5CDD505-2E9C-101B-9397-08002B2CF9AE}" pid="4" name="GBSSubTopic">
    <vt:lpwstr/>
  </property>
  <property fmtid="{D5CDD505-2E9C-101B-9397-08002B2CF9AE}" pid="5" name="ContentTypeId">
    <vt:lpwstr>0x010100D2EE0B3C2B1C064FB561E7FE7412AFAB</vt:lpwstr>
  </property>
  <property fmtid="{D5CDD505-2E9C-101B-9397-08002B2CF9AE}" pid="6" name="_ExtendedDescription">
    <vt:lpwstr/>
  </property>
  <property fmtid="{D5CDD505-2E9C-101B-9397-08002B2CF9AE}" pid="7" name="GBSTopic">
    <vt:lpwstr/>
  </property>
</Properties>
</file>